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08" autoAdjust="0"/>
  </p:normalViewPr>
  <p:slideViewPr>
    <p:cSldViewPr snapToGrid="0" snapToObjects="1">
      <p:cViewPr varScale="1">
        <p:scale>
          <a:sx n="94" d="100"/>
          <a:sy n="94" d="100"/>
        </p:scale>
        <p:origin x="-1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29.07.15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29.07.15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29.07.15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29.07.15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29.07.15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29.07.15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29.07.15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package" Target="../embeddings/Microsoft_Word-Dokument1.docx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83580"/>
              </p:ext>
            </p:extLst>
          </p:nvPr>
        </p:nvGraphicFramePr>
        <p:xfrm>
          <a:off x="1504950" y="4181475"/>
          <a:ext cx="613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kument" r:id="rId5" imgW="6134100" imgH="2438400" progId="Word.Document.12">
                  <p:embed/>
                </p:oleObj>
              </mc:Choice>
              <mc:Fallback>
                <p:oleObj name="Dokument" r:id="rId5" imgW="61341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181475"/>
                        <a:ext cx="61341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Zusammenfassung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sammeln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Datenbanken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8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Fazit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Gruppengröße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vereinbaren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tolles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endParaRPr lang="en-US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Bildschirmpräsentation (4:3)</PresentationFormat>
  <Paragraphs>49</Paragraphs>
  <Slides>8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Office-Design</vt:lpstr>
      <vt:lpstr>Microsoft Word-Dokument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Oliver Bammann</cp:lastModifiedBy>
  <cp:revision>9</cp:revision>
  <dcterms:created xsi:type="dcterms:W3CDTF">2015-07-22T12:26:07Z</dcterms:created>
  <dcterms:modified xsi:type="dcterms:W3CDTF">2015-07-29T16:42:56Z</dcterms:modified>
</cp:coreProperties>
</file>