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F7E3E-99A1-4F1B-99A7-1930EF897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98961-AD91-40C3-8721-4A522C4B5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BF2B-23B1-4B00-84A5-1D542493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C9E3-0D89-4098-83B3-36902A307442}" type="datetimeFigureOut">
              <a:rPr lang="en-IN" smtClean="0"/>
              <a:t>28-10-2017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59B4F-9AF3-4310-BFA4-95F4E3E48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27DF-BE7B-4313-9F25-45725436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68A8-271B-46C8-883A-B3FD6D995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54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30D2-9967-4FDD-B402-B567340C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EF3DD-EBF5-4667-BB7F-A2200F0E3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E7287-7F72-4F53-B87E-691D0CDD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C9E3-0D89-4098-83B3-36902A307442}" type="datetimeFigureOut">
              <a:rPr lang="en-IN" smtClean="0"/>
              <a:t>28-10-2017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810C3-2825-4B38-97D0-0B6BA9F1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E27C3-183E-47E2-99F7-2B90E72D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68A8-271B-46C8-883A-B3FD6D995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89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2841F-AE6A-4F27-A8C0-F6BEFD405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92C8B-F9FD-430C-AB79-C74C97A0A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24FE1-DE9E-49CD-AB54-F4D8B846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C9E3-0D89-4098-83B3-36902A307442}" type="datetimeFigureOut">
              <a:rPr lang="en-IN" smtClean="0"/>
              <a:t>28-10-2017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83666-F2F3-4BD9-8219-438E03F5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1DC1D-3129-446E-B36D-AD5561DA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68A8-271B-46C8-883A-B3FD6D995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21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4EA9-0226-4053-ACE6-D56B29F3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7EB87-88C9-40A9-A0D1-06D734B7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59014-5785-46C2-B81B-93B98DEA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C9E3-0D89-4098-83B3-36902A307442}" type="datetimeFigureOut">
              <a:rPr lang="en-IN" smtClean="0"/>
              <a:t>28-10-2017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4321F-FB92-4FA3-ACA3-6FB24662D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3D98-EB44-45E3-9ECD-198BBBBB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68A8-271B-46C8-883A-B3FD6D995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33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E5E4-47B8-4368-AC63-8B60E67ED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71ECE-EDC9-4944-82C6-993A1DD4E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DFDE7-1FFA-415E-B3D6-61139B48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C9E3-0D89-4098-83B3-36902A307442}" type="datetimeFigureOut">
              <a:rPr lang="en-IN" smtClean="0"/>
              <a:t>28-10-2017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9D965-AFFE-4BD5-8B4C-5386773D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0ABBD-1EF0-4A0C-803E-CBD77D4B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68A8-271B-46C8-883A-B3FD6D995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96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5B80-1CFC-4E07-BF88-B34C62AD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C0AE9-BE1A-463C-87DB-B340D4131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47F7E-A9E2-49FE-8452-A6FBB61C0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2E3C5-B45B-436C-9D54-BD21D9C5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C9E3-0D89-4098-83B3-36902A307442}" type="datetimeFigureOut">
              <a:rPr lang="en-IN" smtClean="0"/>
              <a:t>28-10-2017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777A7-CA8B-4028-9F3A-C38F0AEB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0CF2A-05F5-4F7B-81D7-DE260DF4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68A8-271B-46C8-883A-B3FD6D995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9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D362-AA5F-48C2-A3FF-A7809BC58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B1600-1782-491C-A3C9-7415E824C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A99D1-1D3A-4E4F-A8C0-31BBA3D4A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9213C-279C-43AE-833A-EB910BCB1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34A08F-4301-4FF6-A5B8-F47A29CB4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3582F6-6B96-43DB-B288-03914BC6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C9E3-0D89-4098-83B3-36902A307442}" type="datetimeFigureOut">
              <a:rPr lang="en-IN" smtClean="0"/>
              <a:t>28-10-2017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803DD2-FD27-4778-953D-70542245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836017-5C40-4FCA-8D6A-EB2A8D788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68A8-271B-46C8-883A-B3FD6D995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61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70FE-ED21-4BF1-8208-530EEFCA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E65D1F-7576-4313-B8AF-56237E7C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C9E3-0D89-4098-83B3-36902A307442}" type="datetimeFigureOut">
              <a:rPr lang="en-IN" smtClean="0"/>
              <a:t>28-10-2017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2FB54-D795-4239-8027-9E56BCC3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25E49-4631-430E-B2E3-6955259FA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68A8-271B-46C8-883A-B3FD6D995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13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E67D3-2471-4241-96BE-A893AE14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C9E3-0D89-4098-83B3-36902A307442}" type="datetimeFigureOut">
              <a:rPr lang="en-IN" smtClean="0"/>
              <a:t>28-10-2017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1D87A-04CE-43C4-B73A-7E29815C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2990E-8AFB-4A2B-AA78-FAAB5D13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68A8-271B-46C8-883A-B3FD6D995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76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6C32-3218-44B1-BC2A-9EE450254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07345-4F3B-49FB-8C23-2077F5395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FC6B6-237A-4622-A562-2744C2E02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FB38F-2312-4ADD-8CA1-3534F1DF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C9E3-0D89-4098-83B3-36902A307442}" type="datetimeFigureOut">
              <a:rPr lang="en-IN" smtClean="0"/>
              <a:t>28-10-2017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BDCB5-AA59-4492-9197-DD9BECA3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BC282-DAF5-4B09-B385-F9ACFADA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68A8-271B-46C8-883A-B3FD6D995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98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EC053-3249-4E86-B513-709F96D4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9452FD-E32E-4BFB-91C7-9FD3DF386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3CC3A-34FE-42A4-9491-346D09EE5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51FDD-4E02-44B4-8637-7FC064C41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C9E3-0D89-4098-83B3-36902A307442}" type="datetimeFigureOut">
              <a:rPr lang="en-IN" smtClean="0"/>
              <a:t>28-10-2017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63F23-9867-43D3-8BC9-E0EC3556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4B9A8-B970-4655-ABBD-EB2ABE0B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468A8-271B-46C8-883A-B3FD6D995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86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A6ED0-29D3-46F1-B9B2-7641AF2D5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B82CE-00B5-4285-9EE4-C7D15F3C7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2B913-7A2B-4D22-B5BF-5F994C072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1C9E3-0D89-4098-83B3-36902A307442}" type="datetimeFigureOut">
              <a:rPr lang="en-IN" smtClean="0"/>
              <a:t>28-10-2017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646F4-3119-46F4-801F-F84604316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92B59-A7E0-4D15-B3B9-64465CDAF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468A8-271B-46C8-883A-B3FD6D995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9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3FA2FC-1C87-4C7E-B304-416E678D28DA}"/>
              </a:ext>
            </a:extLst>
          </p:cNvPr>
          <p:cNvSpPr/>
          <p:nvPr/>
        </p:nvSpPr>
        <p:spPr>
          <a:xfrm>
            <a:off x="2777803" y="1946945"/>
            <a:ext cx="1231084" cy="26704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i="1" dirty="0">
                <a:solidFill>
                  <a:schemeClr val="tx1"/>
                </a:solidFill>
              </a:rPr>
              <a:t>(Calls the ABY API)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FBF522-935C-462B-86B0-5CC4B86563CE}"/>
              </a:ext>
            </a:extLst>
          </p:cNvPr>
          <p:cNvSpPr/>
          <p:nvPr/>
        </p:nvSpPr>
        <p:spPr>
          <a:xfrm>
            <a:off x="2262929" y="1728132"/>
            <a:ext cx="771787" cy="26704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Compiler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6C3A50-9AC6-4323-9B5D-69957AFBB862}"/>
              </a:ext>
            </a:extLst>
          </p:cNvPr>
          <p:cNvSpPr/>
          <p:nvPr/>
        </p:nvSpPr>
        <p:spPr>
          <a:xfrm>
            <a:off x="1510019" y="1560352"/>
            <a:ext cx="696286" cy="3439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Source program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179718-7C7F-44A1-A312-39711F13AC5E}"/>
              </a:ext>
            </a:extLst>
          </p:cNvPr>
          <p:cNvCxnSpPr>
            <a:cxnSpLocks/>
          </p:cNvCxnSpPr>
          <p:nvPr/>
        </p:nvCxnSpPr>
        <p:spPr>
          <a:xfrm>
            <a:off x="2306973" y="1728132"/>
            <a:ext cx="683701" cy="4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B226B5-4725-4761-9BB4-EC16090FD7AF}"/>
              </a:ext>
            </a:extLst>
          </p:cNvPr>
          <p:cNvSpPr/>
          <p:nvPr/>
        </p:nvSpPr>
        <p:spPr>
          <a:xfrm>
            <a:off x="2332140" y="1551963"/>
            <a:ext cx="595616" cy="1335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EzPC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C3C6A1B-C3CD-496B-A551-8595130641E3}"/>
              </a:ext>
            </a:extLst>
          </p:cNvPr>
          <p:cNvSpPr/>
          <p:nvPr/>
        </p:nvSpPr>
        <p:spPr>
          <a:xfrm>
            <a:off x="3143773" y="1560352"/>
            <a:ext cx="499145" cy="3439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C++ code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45649D-97BE-4C7B-A699-B122DEB9EF42}"/>
              </a:ext>
            </a:extLst>
          </p:cNvPr>
          <p:cNvCxnSpPr>
            <a:cxnSpLocks/>
          </p:cNvCxnSpPr>
          <p:nvPr/>
        </p:nvCxnSpPr>
        <p:spPr>
          <a:xfrm>
            <a:off x="3770850" y="1728132"/>
            <a:ext cx="683701" cy="4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0AF9105-EBD1-49B8-860B-AC1D8951C553}"/>
              </a:ext>
            </a:extLst>
          </p:cNvPr>
          <p:cNvSpPr/>
          <p:nvPr/>
        </p:nvSpPr>
        <p:spPr>
          <a:xfrm>
            <a:off x="3796017" y="1551963"/>
            <a:ext cx="595616" cy="1335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g++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5756B00-F41B-441F-8531-A28A3D204A99}"/>
              </a:ext>
            </a:extLst>
          </p:cNvPr>
          <p:cNvSpPr/>
          <p:nvPr/>
        </p:nvSpPr>
        <p:spPr>
          <a:xfrm>
            <a:off x="4580386" y="1560352"/>
            <a:ext cx="834706" cy="3439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Executable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EAE7BE-15F9-48D2-9D70-B7EBE666716B}"/>
              </a:ext>
            </a:extLst>
          </p:cNvPr>
          <p:cNvCxnSpPr>
            <a:cxnSpLocks/>
          </p:cNvCxnSpPr>
          <p:nvPr/>
        </p:nvCxnSpPr>
        <p:spPr>
          <a:xfrm>
            <a:off x="4983054" y="1952538"/>
            <a:ext cx="0" cy="320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7AA0E33-8C3E-4851-B99B-17EC9D910A62}"/>
              </a:ext>
            </a:extLst>
          </p:cNvPr>
          <p:cNvSpPr/>
          <p:nvPr/>
        </p:nvSpPr>
        <p:spPr>
          <a:xfrm>
            <a:off x="4898471" y="1995181"/>
            <a:ext cx="595616" cy="1335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Runs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A6473BE-1590-4786-AC7A-264ECBC3E0AB}"/>
              </a:ext>
            </a:extLst>
          </p:cNvPr>
          <p:cNvSpPr/>
          <p:nvPr/>
        </p:nvSpPr>
        <p:spPr>
          <a:xfrm>
            <a:off x="4580386" y="2363598"/>
            <a:ext cx="834706" cy="4635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Circuit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E691AA-FA91-4568-B885-ED2DA1AEBBBA}"/>
              </a:ext>
            </a:extLst>
          </p:cNvPr>
          <p:cNvCxnSpPr>
            <a:cxnSpLocks/>
          </p:cNvCxnSpPr>
          <p:nvPr/>
        </p:nvCxnSpPr>
        <p:spPr>
          <a:xfrm flipH="1">
            <a:off x="3405842" y="2600886"/>
            <a:ext cx="1061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row: Down 26">
            <a:extLst>
              <a:ext uri="{FF2B5EF4-FFF2-40B4-BE49-F238E27FC236}">
                <a16:creationId xmlns:a16="http://schemas.microsoft.com/office/drawing/2014/main" id="{81E05B25-32A2-4097-BE2B-CE088F89DC67}"/>
              </a:ext>
            </a:extLst>
          </p:cNvPr>
          <p:cNvSpPr/>
          <p:nvPr/>
        </p:nvSpPr>
        <p:spPr>
          <a:xfrm rot="10800000">
            <a:off x="3414316" y="2739301"/>
            <a:ext cx="401217" cy="27058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A1EC84C6-6626-4289-A32D-A7E80CF99787}"/>
              </a:ext>
            </a:extLst>
          </p:cNvPr>
          <p:cNvSpPr/>
          <p:nvPr/>
        </p:nvSpPr>
        <p:spPr>
          <a:xfrm rot="10800000">
            <a:off x="4065832" y="2739301"/>
            <a:ext cx="401217" cy="27058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2395F3A-4B9A-4AC1-B35C-8CD5CE0C8F2B}"/>
              </a:ext>
            </a:extLst>
          </p:cNvPr>
          <p:cNvSpPr/>
          <p:nvPr/>
        </p:nvSpPr>
        <p:spPr>
          <a:xfrm>
            <a:off x="3327068" y="3040789"/>
            <a:ext cx="1231084" cy="26704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Private inputs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4C8D907-FD88-4CE5-8B2D-D56313278E06}"/>
              </a:ext>
            </a:extLst>
          </p:cNvPr>
          <p:cNvSpPr/>
          <p:nvPr/>
        </p:nvSpPr>
        <p:spPr>
          <a:xfrm>
            <a:off x="3511602" y="2312508"/>
            <a:ext cx="880031" cy="168223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2PC protocol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E8216BE-310C-4BFB-9C7C-3DE68E6E23F9}"/>
              </a:ext>
            </a:extLst>
          </p:cNvPr>
          <p:cNvSpPr/>
          <p:nvPr/>
        </p:nvSpPr>
        <p:spPr>
          <a:xfrm>
            <a:off x="2547256" y="2456621"/>
            <a:ext cx="669833" cy="2670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450350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Aseem Rastogi</dc:creator>
  <cp:lastModifiedBy>Aseem Rastogi</cp:lastModifiedBy>
  <cp:revision>25</cp:revision>
  <dcterms:created xsi:type="dcterms:W3CDTF">2017-10-28T08:10:14Z</dcterms:created>
  <dcterms:modified xsi:type="dcterms:W3CDTF">2017-10-28T08:32:04Z</dcterms:modified>
</cp:coreProperties>
</file>