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7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1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6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>
                <a:latin typeface="Arial"/>
              </a:rPr>
              <a:t>YouTube Trending Videos: Prediction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2400">
                <a:latin typeface="Arial"/>
              </a:rPr>
              <a:t>Analyzing factors influencing trending videos and predicting trends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- Missing or inconsistent data.</a:t>
            </a:r>
          </a:p>
          <a:p>
            <a:r>
              <a:rPr sz="1800">
                <a:latin typeface="Arial"/>
              </a:rPr>
              <a:t>- Subjectivity in defining 'trending'.</a:t>
            </a:r>
          </a:p>
          <a:p>
            <a:r>
              <a:rPr sz="1800">
                <a:latin typeface="Arial"/>
              </a:rPr>
              <a:t>- Balancing overfitting and underfitting in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Findings:</a:t>
            </a:r>
          </a:p>
          <a:p>
            <a:r>
              <a:rPr sz="1800" dirty="0">
                <a:latin typeface="Arial"/>
              </a:rPr>
              <a:t>  Strong predictors: Likes, Comments, and Video Length.</a:t>
            </a:r>
          </a:p>
          <a:p>
            <a:r>
              <a:rPr sz="1800" dirty="0">
                <a:latin typeface="Arial"/>
              </a:rPr>
              <a:t>  Trends influenced by engagement metrics and timing.</a:t>
            </a:r>
          </a:p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Impact</a:t>
            </a:r>
            <a:r>
              <a:rPr lang="en-IN" sz="1800" b="1" dirty="0">
                <a:latin typeface="Arial"/>
              </a:rPr>
              <a:t>:</a:t>
            </a:r>
            <a:endParaRPr sz="1800" b="1" dirty="0">
              <a:latin typeface="Arial"/>
            </a:endParaRPr>
          </a:p>
          <a:p>
            <a:r>
              <a:rPr sz="1800" dirty="0">
                <a:latin typeface="Arial"/>
              </a:rPr>
              <a:t>  Useful insights for creators and marketers.</a:t>
            </a:r>
          </a:p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Future Work:</a:t>
            </a:r>
          </a:p>
          <a:p>
            <a:r>
              <a:rPr sz="1800" dirty="0">
                <a:latin typeface="Arial"/>
              </a:rPr>
              <a:t>  Include more features like captions, regional trends, etc.</a:t>
            </a:r>
          </a:p>
          <a:p>
            <a:r>
              <a:rPr sz="1800" dirty="0">
                <a:latin typeface="Arial"/>
              </a:rPr>
              <a:t>  Experiment with advanced models like neural networks.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800" dirty="0">
                <a:latin typeface="Arial"/>
              </a:rPr>
              <a:t>- Objective:</a:t>
            </a:r>
          </a:p>
          <a:p>
            <a:r>
              <a:rPr sz="1800" dirty="0">
                <a:latin typeface="Arial"/>
              </a:rPr>
              <a:t>  Understand what makes a video trend on YouTube and predict trends.</a:t>
            </a:r>
          </a:p>
          <a:p>
            <a:r>
              <a:rPr sz="1800" dirty="0">
                <a:latin typeface="Arial"/>
              </a:rPr>
              <a:t>- Scope:</a:t>
            </a:r>
          </a:p>
          <a:p>
            <a:r>
              <a:rPr sz="1800" dirty="0">
                <a:latin typeface="Arial"/>
              </a:rPr>
              <a:t>  Data analysis and feature engineering.</a:t>
            </a:r>
          </a:p>
          <a:p>
            <a:r>
              <a:rPr sz="1800" dirty="0">
                <a:latin typeface="Arial"/>
              </a:rPr>
              <a:t>  Building predictive models.</a:t>
            </a:r>
          </a:p>
          <a:p>
            <a:r>
              <a:rPr sz="1800" dirty="0">
                <a:latin typeface="Arial"/>
              </a:rPr>
              <a:t>- Importance:</a:t>
            </a:r>
          </a:p>
          <a:p>
            <a:r>
              <a:rPr sz="1800" dirty="0">
                <a:latin typeface="Arial"/>
              </a:rPr>
              <a:t>  Insights for content creators and marketers.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Arial"/>
              </a:rPr>
              <a:t>- Videos often go viral unpredictably, leaving creators uncertain.</a:t>
            </a:r>
          </a:p>
          <a:p>
            <a:r>
              <a:rPr sz="1800">
                <a:latin typeface="Arial"/>
              </a:rPr>
              <a:t>- Need for a data-driven approach to analyze and predict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latin typeface="Arial"/>
              </a:rPr>
              <a:t>- Source: YouTube Trending Videos Dataset (Kaggle).</a:t>
            </a:r>
          </a:p>
          <a:p>
            <a:r>
              <a:rPr sz="1800" dirty="0">
                <a:latin typeface="Arial"/>
              </a:rPr>
              <a:t>- Key Features:</a:t>
            </a:r>
          </a:p>
          <a:p>
            <a:r>
              <a:rPr sz="1800" dirty="0">
                <a:latin typeface="Arial"/>
              </a:rPr>
              <a:t>  Title, Thumbnail, Likes, Comments, Views, Video Length, Tags.</a:t>
            </a:r>
          </a:p>
          <a:p>
            <a:r>
              <a:rPr sz="1800" dirty="0">
                <a:latin typeface="Arial"/>
              </a:rPr>
              <a:t>- Size: </a:t>
            </a:r>
            <a:r>
              <a:rPr lang="en-IN" sz="1800" dirty="0">
                <a:latin typeface="Arial"/>
              </a:rPr>
              <a:t>20000</a:t>
            </a:r>
            <a:r>
              <a:rPr sz="1800" dirty="0">
                <a:latin typeface="Arial"/>
              </a:rPr>
              <a:t> entries across </a:t>
            </a:r>
            <a:r>
              <a:rPr lang="en-IN" sz="1800" dirty="0">
                <a:latin typeface="Arial"/>
              </a:rPr>
              <a:t>5</a:t>
            </a:r>
            <a:r>
              <a:rPr sz="1800" dirty="0">
                <a:latin typeface="Arial"/>
              </a:rPr>
              <a:t>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Likes and Comments: </a:t>
            </a:r>
            <a:r>
              <a:rPr sz="1800" dirty="0">
                <a:latin typeface="Arial"/>
              </a:rPr>
              <a:t>Indicators of engagement.</a:t>
            </a:r>
          </a:p>
          <a:p>
            <a:r>
              <a:rPr sz="1800" dirty="0">
                <a:latin typeface="Arial"/>
              </a:rPr>
              <a:t>- </a:t>
            </a:r>
            <a:r>
              <a:rPr sz="1800" b="1" dirty="0" err="1">
                <a:latin typeface="Arial"/>
              </a:rPr>
              <a:t>Thumbnai</a:t>
            </a:r>
            <a:r>
              <a:rPr lang="en-IN" sz="1800" b="1" dirty="0">
                <a:latin typeface="Arial"/>
              </a:rPr>
              <a:t>l</a:t>
            </a:r>
            <a:r>
              <a:rPr sz="1800" b="1" dirty="0">
                <a:latin typeface="Arial"/>
              </a:rPr>
              <a:t>: </a:t>
            </a:r>
            <a:r>
              <a:rPr sz="1800" dirty="0">
                <a:latin typeface="Arial"/>
              </a:rPr>
              <a:t>Visual appeal.</a:t>
            </a:r>
          </a:p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Video Length: </a:t>
            </a:r>
            <a:r>
              <a:rPr sz="1800" dirty="0">
                <a:latin typeface="Arial"/>
              </a:rPr>
              <a:t>Optimal duration for engagement.</a:t>
            </a:r>
          </a:p>
          <a:p>
            <a:r>
              <a:rPr sz="1800" dirty="0">
                <a:latin typeface="Arial"/>
              </a:rPr>
              <a:t>- </a:t>
            </a:r>
            <a:r>
              <a:rPr lang="en-IN" sz="1800" b="1" dirty="0">
                <a:latin typeface="Arial"/>
              </a:rPr>
              <a:t>T</a:t>
            </a:r>
            <a:r>
              <a:rPr sz="1800" b="1" dirty="0" err="1">
                <a:latin typeface="Arial"/>
              </a:rPr>
              <a:t>ags</a:t>
            </a:r>
            <a:r>
              <a:rPr lang="en-IN" sz="1800" b="1" dirty="0">
                <a:latin typeface="Arial"/>
              </a:rPr>
              <a:t>:</a:t>
            </a:r>
            <a:r>
              <a:rPr sz="1800" b="1" dirty="0">
                <a:latin typeface="Arial"/>
              </a:rPr>
              <a:t> </a:t>
            </a:r>
            <a:r>
              <a:rPr sz="1800" dirty="0">
                <a:latin typeface="Arial"/>
              </a:rPr>
              <a:t>Relevance to trending topics.</a:t>
            </a:r>
          </a:p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Upload Time: </a:t>
            </a:r>
            <a:r>
              <a:rPr sz="1800" dirty="0">
                <a:latin typeface="Arial"/>
              </a:rPr>
              <a:t>Impact of timing on trends.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 dirty="0">
                <a:latin typeface="Arial"/>
              </a:rPr>
              <a:t>- Insights:</a:t>
            </a:r>
          </a:p>
          <a:p>
            <a:r>
              <a:rPr sz="1800" dirty="0">
                <a:latin typeface="Arial"/>
              </a:rPr>
              <a:t>  Distribution of likes, comments, and views.</a:t>
            </a:r>
          </a:p>
          <a:p>
            <a:r>
              <a:rPr sz="1800" dirty="0">
                <a:latin typeface="Arial"/>
              </a:rPr>
              <a:t>  Correlation between features (e.g., views vs. likes).</a:t>
            </a:r>
          </a:p>
          <a:p>
            <a:r>
              <a:rPr sz="1800" dirty="0">
                <a:latin typeface="Arial"/>
              </a:rPr>
              <a:t>  Trends in upload timings and their impact.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CD7D-51E0-DCCA-1325-9B8381DC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315" y="1206856"/>
            <a:ext cx="6571343" cy="1049235"/>
          </a:xfrm>
        </p:spPr>
        <p:txBody>
          <a:bodyPr/>
          <a:lstStyle/>
          <a:p>
            <a:pPr algn="ctr"/>
            <a:r>
              <a:rPr lang="en-IN" dirty="0"/>
              <a:t>Video vs 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A6BD6-7804-5B01-0C75-12A865C10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978" y="2016125"/>
            <a:ext cx="5596370" cy="3449638"/>
          </a:xfrm>
        </p:spPr>
      </p:pic>
    </p:spTree>
    <p:extLst>
      <p:ext uri="{BB962C8B-B14F-4D97-AF65-F5344CB8AC3E}">
        <p14:creationId xmlns:p14="http://schemas.microsoft.com/office/powerpoint/2010/main" val="2409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Model Used:</a:t>
            </a:r>
          </a:p>
          <a:p>
            <a:r>
              <a:rPr sz="1800" dirty="0">
                <a:latin typeface="Arial"/>
              </a:rPr>
              <a:t>  Logistic Regression / Decision Tree / Random Forest.</a:t>
            </a:r>
          </a:p>
          <a:p>
            <a:r>
              <a:rPr sz="1800" dirty="0">
                <a:latin typeface="Arial"/>
              </a:rPr>
              <a:t>- </a:t>
            </a:r>
            <a:r>
              <a:rPr sz="1800" b="1" dirty="0">
                <a:latin typeface="Arial"/>
              </a:rPr>
              <a:t>Target: </a:t>
            </a:r>
            <a:r>
              <a:rPr sz="1800" dirty="0">
                <a:latin typeface="Arial"/>
              </a:rPr>
              <a:t>Predict if a video will trend (Yes/No).</a:t>
            </a:r>
          </a:p>
          <a:p>
            <a:r>
              <a:rPr sz="1800" dirty="0">
                <a:latin typeface="Arial"/>
              </a:rPr>
              <a:t>- Evaluation Metrics: Accuracy, Precision, Recall, F1-Score.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latin typeface="Arial"/>
              </a:rPr>
              <a:t>- Performance:</a:t>
            </a:r>
          </a:p>
          <a:p>
            <a:r>
              <a:rPr sz="1800" dirty="0">
                <a:latin typeface="Arial"/>
              </a:rPr>
              <a:t>  Accuracy: XX%</a:t>
            </a:r>
          </a:p>
          <a:p>
            <a:r>
              <a:rPr sz="1800" dirty="0">
                <a:latin typeface="Arial"/>
              </a:rPr>
              <a:t>  Precision: XX%</a:t>
            </a:r>
          </a:p>
          <a:p>
            <a:r>
              <a:rPr sz="1800" dirty="0">
                <a:latin typeface="Arial"/>
              </a:rPr>
              <a:t>  Recall: XX%</a:t>
            </a:r>
          </a:p>
          <a:p>
            <a:r>
              <a:rPr sz="1800" dirty="0">
                <a:latin typeface="Arial"/>
              </a:rPr>
              <a:t>  F1-Score: XX%</a:t>
            </a:r>
          </a:p>
          <a:p>
            <a:r>
              <a:rPr sz="1800" dirty="0">
                <a:latin typeface="Arial"/>
              </a:rPr>
              <a:t>- Visualizations: Confusion matrix, ROC curve (optional).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379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YouTube Trending Videos: Prediction and Analysis</vt:lpstr>
      <vt:lpstr>Introduction</vt:lpstr>
      <vt:lpstr>Problem Statement</vt:lpstr>
      <vt:lpstr>Dataset Overview</vt:lpstr>
      <vt:lpstr>Features Considered</vt:lpstr>
      <vt:lpstr>Data Analysis and Visualization</vt:lpstr>
      <vt:lpstr>Video vs views</vt:lpstr>
      <vt:lpstr>Predictive Model</vt:lpstr>
      <vt:lpstr>Model Results</vt:lpstr>
      <vt:lpstr>Challenges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Garav Aggarwal</cp:lastModifiedBy>
  <cp:revision>2</cp:revision>
  <dcterms:created xsi:type="dcterms:W3CDTF">2013-01-27T09:14:16Z</dcterms:created>
  <dcterms:modified xsi:type="dcterms:W3CDTF">2024-11-20T17:43:02Z</dcterms:modified>
  <cp:category/>
</cp:coreProperties>
</file>