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313" r:id="rId7"/>
    <p:sldId id="265" r:id="rId8"/>
    <p:sldId id="310" r:id="rId9"/>
    <p:sldId id="311" r:id="rId10"/>
    <p:sldId id="312" r:id="rId11"/>
    <p:sldId id="28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Lato" panose="020F0502020204030204" pitchFamily="34" charset="0"/>
      <p:regular r:id="rId19"/>
      <p:bold r:id="rId20"/>
      <p:italic r:id="rId21"/>
      <p:boldItalic r:id="rId22"/>
    </p:embeddedFont>
    <p:embeddedFont>
      <p:font typeface="Lora" panose="020F0502020204030204" pitchFamily="2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Black" panose="00000A00000000000000" pitchFamily="2" charset="0"/>
      <p:regular r:id="rId31"/>
      <p:bold r:id="rId32"/>
      <p:italic r:id="rId33"/>
      <p:boldItalic r:id="rId34"/>
    </p:embeddedFont>
    <p:embeddedFont>
      <p:font typeface="Poppins ExtraBold" panose="00000900000000000000" pitchFamily="2" charset="0"/>
      <p:regular r:id="rId35"/>
      <p:bold r:id="rId36"/>
      <p:italic r:id="rId37"/>
      <p:boldItalic r:id="rId38"/>
    </p:embeddedFont>
    <p:embeddedFont>
      <p:font typeface="Sintony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3D736-7DF4-40A6-AC95-C522E96D4848}">
  <a:tblStyle styleId="{E213D736-7DF4-40A6-AC95-C522E96D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76"/>
    <p:restoredTop sz="94665"/>
  </p:normalViewPr>
  <p:slideViewPr>
    <p:cSldViewPr snapToGrid="0" snapToObjects="1">
      <p:cViewPr varScale="1">
        <p:scale>
          <a:sx n="105" d="100"/>
          <a:sy n="105" d="100"/>
        </p:scale>
        <p:origin x="2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g9ccb674058_1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4" name="Google Shape;3404;g9ccb674058_1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fcb1f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fcb1f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15314986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15314986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cc2110c5d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cc2110c5d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-175362" y="340212"/>
            <a:ext cx="9307497" cy="4861179"/>
            <a:chOff x="-175362" y="340212"/>
            <a:chExt cx="9307497" cy="4861179"/>
          </a:xfrm>
        </p:grpSpPr>
        <p:grpSp>
          <p:nvGrpSpPr>
            <p:cNvPr id="95" name="Google Shape;95;p6"/>
            <p:cNvGrpSpPr/>
            <p:nvPr/>
          </p:nvGrpSpPr>
          <p:grpSpPr>
            <a:xfrm rot="9806967">
              <a:off x="8585911" y="4520466"/>
              <a:ext cx="488904" cy="473541"/>
              <a:chOff x="3103563" y="2976000"/>
              <a:chExt cx="397800" cy="3853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29730" y="340212"/>
              <a:ext cx="802548" cy="757672"/>
              <a:chOff x="5091638" y="5657900"/>
              <a:chExt cx="402825" cy="3803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-9254136">
              <a:off x="310885" y="4556508"/>
              <a:ext cx="544220" cy="401782"/>
              <a:chOff x="3525538" y="7232375"/>
              <a:chExt cx="442825" cy="32692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6"/>
            <p:cNvSpPr/>
            <p:nvPr/>
          </p:nvSpPr>
          <p:spPr>
            <a:xfrm rot="5400000">
              <a:off x="8173959" y="528752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799971">
              <a:off x="4441040" y="4712374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175362" y="245450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6"/>
            <p:cNvGrpSpPr/>
            <p:nvPr/>
          </p:nvGrpSpPr>
          <p:grpSpPr>
            <a:xfrm rot="2118701">
              <a:off x="8264928" y="2135954"/>
              <a:ext cx="677494" cy="678539"/>
              <a:chOff x="2208158" y="4777747"/>
              <a:chExt cx="551250" cy="5521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2208158" y="5316472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304058" y="4798597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700158" y="4777747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-223662" y="-217675"/>
            <a:ext cx="9795072" cy="5753003"/>
            <a:chOff x="-223662" y="-217675"/>
            <a:chExt cx="9795072" cy="5753003"/>
          </a:xfrm>
        </p:grpSpPr>
        <p:grpSp>
          <p:nvGrpSpPr>
            <p:cNvPr id="120" name="Google Shape;120;p7"/>
            <p:cNvGrpSpPr/>
            <p:nvPr/>
          </p:nvGrpSpPr>
          <p:grpSpPr>
            <a:xfrm rot="2118701">
              <a:off x="-74510" y="4723404"/>
              <a:ext cx="677494" cy="678539"/>
              <a:chOff x="1176363" y="5022450"/>
              <a:chExt cx="551250" cy="5521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1970022">
              <a:off x="9016916" y="156675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2700000">
              <a:off x="4320976" y="4395218"/>
              <a:ext cx="502055" cy="389592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4800" y="470534"/>
            <a:ext cx="38472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4800" y="1974037"/>
            <a:ext cx="3847200" cy="2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45595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3530279" flipH="1">
            <a:off x="1678302" y="-600940"/>
            <a:ext cx="6242054" cy="6080412"/>
          </a:xfrm>
          <a:custGeom>
            <a:avLst/>
            <a:gdLst/>
            <a:ahLst/>
            <a:cxnLst/>
            <a:rect l="l" t="t" r="r" b="b"/>
            <a:pathLst>
              <a:path w="185900" h="181086" extrusionOk="0">
                <a:moveTo>
                  <a:pt x="84113" y="0"/>
                </a:moveTo>
                <a:cubicBezTo>
                  <a:pt x="64912" y="0"/>
                  <a:pt x="44730" y="8131"/>
                  <a:pt x="30122" y="23758"/>
                </a:cubicBezTo>
                <a:cubicBezTo>
                  <a:pt x="4270" y="51378"/>
                  <a:pt x="3002" y="79031"/>
                  <a:pt x="3002" y="79031"/>
                </a:cubicBezTo>
                <a:cubicBezTo>
                  <a:pt x="3002" y="79031"/>
                  <a:pt x="0" y="111755"/>
                  <a:pt x="24451" y="137973"/>
                </a:cubicBezTo>
                <a:cubicBezTo>
                  <a:pt x="48902" y="164192"/>
                  <a:pt x="86362" y="172031"/>
                  <a:pt x="116617" y="179170"/>
                </a:cubicBezTo>
                <a:cubicBezTo>
                  <a:pt x="122093" y="180463"/>
                  <a:pt x="127415" y="181085"/>
                  <a:pt x="132501" y="181085"/>
                </a:cubicBezTo>
                <a:cubicBezTo>
                  <a:pt x="155481" y="181085"/>
                  <a:pt x="173617" y="168381"/>
                  <a:pt x="179162" y="147514"/>
                </a:cubicBezTo>
                <a:cubicBezTo>
                  <a:pt x="185900" y="122029"/>
                  <a:pt x="163584" y="110487"/>
                  <a:pt x="154677" y="78698"/>
                </a:cubicBezTo>
                <a:cubicBezTo>
                  <a:pt x="145738" y="46942"/>
                  <a:pt x="148073" y="37368"/>
                  <a:pt x="123622" y="14652"/>
                </a:cubicBezTo>
                <a:cubicBezTo>
                  <a:pt x="113005" y="4788"/>
                  <a:pt x="98848" y="0"/>
                  <a:pt x="84113" y="0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582812" y="4364637"/>
            <a:ext cx="677486" cy="678531"/>
            <a:chOff x="1176363" y="5022450"/>
            <a:chExt cx="551250" cy="552100"/>
          </a:xfrm>
        </p:grpSpPr>
        <p:sp>
          <p:nvSpPr>
            <p:cNvPr id="168" name="Google Shape;168;p1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1"/>
          <p:cNvGrpSpPr/>
          <p:nvPr/>
        </p:nvGrpSpPr>
        <p:grpSpPr>
          <a:xfrm rot="4499953">
            <a:off x="8466711" y="1529559"/>
            <a:ext cx="488889" cy="473526"/>
            <a:chOff x="3103563" y="2976000"/>
            <a:chExt cx="397800" cy="385300"/>
          </a:xfrm>
        </p:grpSpPr>
        <p:sp>
          <p:nvSpPr>
            <p:cNvPr id="172" name="Google Shape;172;p1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6761818" y="-128475"/>
            <a:ext cx="802548" cy="757672"/>
            <a:chOff x="5091638" y="5657900"/>
            <a:chExt cx="402825" cy="380300"/>
          </a:xfrm>
        </p:grpSpPr>
        <p:sp>
          <p:nvSpPr>
            <p:cNvPr id="178" name="Google Shape;178;p1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 rot="6300047">
            <a:off x="-354571" y="2004139"/>
            <a:ext cx="544223" cy="401785"/>
            <a:chOff x="3525538" y="7232375"/>
            <a:chExt cx="442825" cy="326925"/>
          </a:xfrm>
        </p:grpSpPr>
        <p:sp>
          <p:nvSpPr>
            <p:cNvPr id="181" name="Google Shape;181;p1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 rot="-1970022">
            <a:off x="389228" y="-25909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419200" y="38731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274025" y="44600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 flipH="1">
            <a:off x="2447550" y="2787763"/>
            <a:ext cx="4248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hasCustomPrompt="1"/>
          </p:nvPr>
        </p:nvSpPr>
        <p:spPr>
          <a:xfrm flipH="1">
            <a:off x="2533350" y="1545638"/>
            <a:ext cx="4077300" cy="1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5"/>
          <p:cNvGrpSpPr/>
          <p:nvPr/>
        </p:nvGrpSpPr>
        <p:grpSpPr>
          <a:xfrm>
            <a:off x="-223662" y="-12663"/>
            <a:ext cx="9509125" cy="5374838"/>
            <a:chOff x="-223662" y="-12663"/>
            <a:chExt cx="9509125" cy="5374838"/>
          </a:xfrm>
        </p:grpSpPr>
        <p:grpSp>
          <p:nvGrpSpPr>
            <p:cNvPr id="239" name="Google Shape;239;p15"/>
            <p:cNvGrpSpPr/>
            <p:nvPr/>
          </p:nvGrpSpPr>
          <p:grpSpPr>
            <a:xfrm rot="2118701">
              <a:off x="592253" y="4062454"/>
              <a:ext cx="677494" cy="678539"/>
              <a:chOff x="1176363" y="5022450"/>
              <a:chExt cx="551250" cy="5521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3690405" y="4022900"/>
              <a:ext cx="802548" cy="757672"/>
              <a:chOff x="5091638" y="5657900"/>
              <a:chExt cx="402825" cy="3803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5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05875" y="28625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724975" y="534243"/>
            <a:ext cx="41367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/>
          </p:nvPr>
        </p:nvSpPr>
        <p:spPr>
          <a:xfrm>
            <a:off x="724800" y="2224143"/>
            <a:ext cx="4136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223662" y="97771"/>
            <a:ext cx="9455428" cy="5265507"/>
            <a:chOff x="-223662" y="97771"/>
            <a:chExt cx="9455428" cy="5265507"/>
          </a:xfrm>
        </p:grpSpPr>
        <p:grpSp>
          <p:nvGrpSpPr>
            <p:cNvPr id="430" name="Google Shape;430;p22"/>
            <p:cNvGrpSpPr/>
            <p:nvPr/>
          </p:nvGrpSpPr>
          <p:grpSpPr>
            <a:xfrm rot="2118701">
              <a:off x="386053" y="4551354"/>
              <a:ext cx="677494" cy="678539"/>
              <a:chOff x="1176363" y="5022450"/>
              <a:chExt cx="551250" cy="5521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 rot="4499953">
              <a:off x="8586036" y="4520634"/>
              <a:ext cx="488889" cy="473526"/>
              <a:chOff x="3103563" y="2976000"/>
              <a:chExt cx="397800" cy="3853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2"/>
            <p:cNvGrpSpPr/>
            <p:nvPr/>
          </p:nvGrpSpPr>
          <p:grpSpPr>
            <a:xfrm>
              <a:off x="8429218" y="2192925"/>
              <a:ext cx="802548" cy="757672"/>
              <a:chOff x="5091638" y="5657900"/>
              <a:chExt cx="402825" cy="3803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 rot="6300047">
              <a:off x="658879" y="471589"/>
              <a:ext cx="544223" cy="401785"/>
              <a:chOff x="3525538" y="7232375"/>
              <a:chExt cx="442825" cy="326925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 rot="-1970022">
              <a:off x="8144066" y="200341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983163" y="26257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 txBox="1">
            <a:spLocks noGrp="1"/>
          </p:cNvSpPr>
          <p:nvPr>
            <p:ph type="subTitle" idx="1"/>
          </p:nvPr>
        </p:nvSpPr>
        <p:spPr>
          <a:xfrm>
            <a:off x="3560786" y="3622052"/>
            <a:ext cx="21963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2"/>
          </p:nvPr>
        </p:nvSpPr>
        <p:spPr>
          <a:xfrm>
            <a:off x="1131798" y="1584646"/>
            <a:ext cx="19980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3"/>
          </p:nvPr>
        </p:nvSpPr>
        <p:spPr>
          <a:xfrm>
            <a:off x="3736286" y="3295100"/>
            <a:ext cx="184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4"/>
          </p:nvPr>
        </p:nvSpPr>
        <p:spPr>
          <a:xfrm>
            <a:off x="848048" y="1252639"/>
            <a:ext cx="2500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5"/>
          </p:nvPr>
        </p:nvSpPr>
        <p:spPr>
          <a:xfrm>
            <a:off x="6180544" y="1584646"/>
            <a:ext cx="2082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6"/>
          </p:nvPr>
        </p:nvSpPr>
        <p:spPr>
          <a:xfrm>
            <a:off x="6158944" y="1245679"/>
            <a:ext cx="2126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>
                <a:solidFill>
                  <a:srgbClr val="F78A8A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1" r:id="rId6"/>
    <p:sldLayoutId id="2147483668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425768" y="18618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/>
                </a:solidFill>
              </a:rPr>
              <a:t>Hotel Management</a:t>
            </a:r>
            <a:br>
              <a:rPr lang="en" sz="4700" dirty="0">
                <a:solidFill>
                  <a:schemeClr val="accent1"/>
                </a:solidFill>
              </a:rPr>
            </a:br>
            <a:r>
              <a:rPr lang="en" sz="4700" dirty="0">
                <a:solidFill>
                  <a:schemeClr val="accent1"/>
                </a:solidFill>
              </a:rPr>
              <a:t>System</a:t>
            </a:r>
            <a:r>
              <a:rPr lang="en" sz="4200" dirty="0">
                <a:solidFill>
                  <a:schemeClr val="accent1"/>
                </a:solidFill>
              </a:rPr>
              <a:t> 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37"/>
          <p:cNvSpPr/>
          <p:nvPr/>
        </p:nvSpPr>
        <p:spPr>
          <a:xfrm rot="-4284415">
            <a:off x="3623228" y="454344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14168" y="46557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515C957-C4A0-4F4C-8231-50D26561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" y="44349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77421" y="26048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08   Future Scope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68290" y="1593404"/>
            <a:ext cx="6249471" cy="359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Our future work is to add on the following features to make it reliable and secure: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Add password system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Real time advance booking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Provide services such as: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Laundry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ii. Restaurant and Bar Menu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731;p70">
            <a:extLst>
              <a:ext uri="{FF2B5EF4-FFF2-40B4-BE49-F238E27FC236}">
                <a16:creationId xmlns:a16="http://schemas.microsoft.com/office/drawing/2014/main" id="{3AB2A02A-D276-FB4E-8435-EF65D1231868}"/>
              </a:ext>
            </a:extLst>
          </p:cNvPr>
          <p:cNvGrpSpPr/>
          <p:nvPr/>
        </p:nvGrpSpPr>
        <p:grpSpPr>
          <a:xfrm>
            <a:off x="5782405" y="1597981"/>
            <a:ext cx="2859238" cy="3253459"/>
            <a:chOff x="1706400" y="1106175"/>
            <a:chExt cx="4142975" cy="3587650"/>
          </a:xfrm>
        </p:grpSpPr>
        <p:sp>
          <p:nvSpPr>
            <p:cNvPr id="125" name="Google Shape;4732;p70">
              <a:extLst>
                <a:ext uri="{FF2B5EF4-FFF2-40B4-BE49-F238E27FC236}">
                  <a16:creationId xmlns:a16="http://schemas.microsoft.com/office/drawing/2014/main" id="{F5D46532-6E34-C94F-ABDF-125FAB28CF0D}"/>
                </a:ext>
              </a:extLst>
            </p:cNvPr>
            <p:cNvSpPr/>
            <p:nvPr/>
          </p:nvSpPr>
          <p:spPr>
            <a:xfrm>
              <a:off x="1866500" y="1106175"/>
              <a:ext cx="3777725" cy="3055250"/>
            </a:xfrm>
            <a:custGeom>
              <a:avLst/>
              <a:gdLst/>
              <a:ahLst/>
              <a:cxnLst/>
              <a:rect l="l" t="t" r="r" b="b"/>
              <a:pathLst>
                <a:path w="151109" h="122210" extrusionOk="0">
                  <a:moveTo>
                    <a:pt x="64238" y="1"/>
                  </a:moveTo>
                  <a:cubicBezTo>
                    <a:pt x="62221" y="1"/>
                    <a:pt x="59914" y="272"/>
                    <a:pt x="57242" y="870"/>
                  </a:cubicBezTo>
                  <a:cubicBezTo>
                    <a:pt x="33525" y="6174"/>
                    <a:pt x="14211" y="26522"/>
                    <a:pt x="7940" y="45569"/>
                  </a:cubicBezTo>
                  <a:cubicBezTo>
                    <a:pt x="1" y="69753"/>
                    <a:pt x="15412" y="97206"/>
                    <a:pt x="37994" y="112483"/>
                  </a:cubicBezTo>
                  <a:cubicBezTo>
                    <a:pt x="48014" y="119245"/>
                    <a:pt x="59864" y="122210"/>
                    <a:pt x="71890" y="122210"/>
                  </a:cubicBezTo>
                  <a:cubicBezTo>
                    <a:pt x="95578" y="122210"/>
                    <a:pt x="119950" y="110708"/>
                    <a:pt x="132362" y="94070"/>
                  </a:cubicBezTo>
                  <a:cubicBezTo>
                    <a:pt x="144771" y="77425"/>
                    <a:pt x="151109" y="52540"/>
                    <a:pt x="136565" y="35428"/>
                  </a:cubicBezTo>
                  <a:cubicBezTo>
                    <a:pt x="133062" y="31359"/>
                    <a:pt x="128392" y="27789"/>
                    <a:pt x="122355" y="25021"/>
                  </a:cubicBezTo>
                  <a:cubicBezTo>
                    <a:pt x="115350" y="21785"/>
                    <a:pt x="107744" y="21151"/>
                    <a:pt x="99939" y="20584"/>
                  </a:cubicBezTo>
                  <a:cubicBezTo>
                    <a:pt x="95002" y="20251"/>
                    <a:pt x="88931" y="20184"/>
                    <a:pt x="85395" y="16748"/>
                  </a:cubicBezTo>
                  <a:cubicBezTo>
                    <a:pt x="77996" y="9635"/>
                    <a:pt x="76273" y="1"/>
                    <a:pt x="64238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33;p70">
              <a:extLst>
                <a:ext uri="{FF2B5EF4-FFF2-40B4-BE49-F238E27FC236}">
                  <a16:creationId xmlns:a16="http://schemas.microsoft.com/office/drawing/2014/main" id="{78EF85BD-7F4A-F441-8EBF-D6D70F920F7B}"/>
                </a:ext>
              </a:extLst>
            </p:cNvPr>
            <p:cNvSpPr/>
            <p:nvPr/>
          </p:nvSpPr>
          <p:spPr>
            <a:xfrm>
              <a:off x="1847325" y="4302700"/>
              <a:ext cx="3627625" cy="391125"/>
            </a:xfrm>
            <a:custGeom>
              <a:avLst/>
              <a:gdLst/>
              <a:ahLst/>
              <a:cxnLst/>
              <a:rect l="l" t="t" r="r" b="b"/>
              <a:pathLst>
                <a:path w="145105" h="15645" extrusionOk="0">
                  <a:moveTo>
                    <a:pt x="72552" y="0"/>
                  </a:moveTo>
                  <a:cubicBezTo>
                    <a:pt x="32490" y="0"/>
                    <a:pt x="0" y="3503"/>
                    <a:pt x="0" y="7806"/>
                  </a:cubicBezTo>
                  <a:cubicBezTo>
                    <a:pt x="0" y="12142"/>
                    <a:pt x="32490" y="15645"/>
                    <a:pt x="72552" y="15645"/>
                  </a:cubicBezTo>
                  <a:cubicBezTo>
                    <a:pt x="112614" y="15645"/>
                    <a:pt x="145104" y="12142"/>
                    <a:pt x="145104" y="7806"/>
                  </a:cubicBezTo>
                  <a:cubicBezTo>
                    <a:pt x="145104" y="3503"/>
                    <a:pt x="112614" y="0"/>
                    <a:pt x="7255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34;p70">
              <a:extLst>
                <a:ext uri="{FF2B5EF4-FFF2-40B4-BE49-F238E27FC236}">
                  <a16:creationId xmlns:a16="http://schemas.microsoft.com/office/drawing/2014/main" id="{B4352852-7043-664A-AB45-7A046EC4D557}"/>
                </a:ext>
              </a:extLst>
            </p:cNvPr>
            <p:cNvSpPr/>
            <p:nvPr/>
          </p:nvSpPr>
          <p:spPr>
            <a:xfrm>
              <a:off x="4965375" y="1977700"/>
              <a:ext cx="884000" cy="2334175"/>
            </a:xfrm>
            <a:custGeom>
              <a:avLst/>
              <a:gdLst/>
              <a:ahLst/>
              <a:cxnLst/>
              <a:rect l="l" t="t" r="r" b="b"/>
              <a:pathLst>
                <a:path w="35360" h="93367" extrusionOk="0">
                  <a:moveTo>
                    <a:pt x="1" y="0"/>
                  </a:moveTo>
                  <a:lnTo>
                    <a:pt x="1" y="93367"/>
                  </a:lnTo>
                  <a:lnTo>
                    <a:pt x="35359" y="93367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35;p70">
              <a:extLst>
                <a:ext uri="{FF2B5EF4-FFF2-40B4-BE49-F238E27FC236}">
                  <a16:creationId xmlns:a16="http://schemas.microsoft.com/office/drawing/2014/main" id="{671CE27A-C02B-7C48-BA04-80D3A4B8C936}"/>
                </a:ext>
              </a:extLst>
            </p:cNvPr>
            <p:cNvSpPr/>
            <p:nvPr/>
          </p:nvSpPr>
          <p:spPr>
            <a:xfrm>
              <a:off x="5029600" y="2039400"/>
              <a:ext cx="755550" cy="601300"/>
            </a:xfrm>
            <a:custGeom>
              <a:avLst/>
              <a:gdLst/>
              <a:ahLst/>
              <a:cxnLst/>
              <a:rect l="l" t="t" r="r" b="b"/>
              <a:pathLst>
                <a:path w="30222" h="24052" fill="none" extrusionOk="0">
                  <a:moveTo>
                    <a:pt x="0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0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36;p70">
              <a:extLst>
                <a:ext uri="{FF2B5EF4-FFF2-40B4-BE49-F238E27FC236}">
                  <a16:creationId xmlns:a16="http://schemas.microsoft.com/office/drawing/2014/main" id="{7D25B20F-926D-BE4F-8861-DBAFD6E6DABB}"/>
                </a:ext>
              </a:extLst>
            </p:cNvPr>
            <p:cNvSpPr/>
            <p:nvPr/>
          </p:nvSpPr>
          <p:spPr>
            <a:xfrm>
              <a:off x="5032925" y="2781600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0"/>
                  </a:moveTo>
                  <a:lnTo>
                    <a:pt x="30222" y="0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37;p70">
              <a:extLst>
                <a:ext uri="{FF2B5EF4-FFF2-40B4-BE49-F238E27FC236}">
                  <a16:creationId xmlns:a16="http://schemas.microsoft.com/office/drawing/2014/main" id="{C97B8F55-C231-194B-9395-1F4DB6547DFB}"/>
                </a:ext>
              </a:extLst>
            </p:cNvPr>
            <p:cNvSpPr/>
            <p:nvPr/>
          </p:nvSpPr>
          <p:spPr>
            <a:xfrm>
              <a:off x="5032925" y="3524625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38;p70">
              <a:extLst>
                <a:ext uri="{FF2B5EF4-FFF2-40B4-BE49-F238E27FC236}">
                  <a16:creationId xmlns:a16="http://schemas.microsoft.com/office/drawing/2014/main" id="{0AC1561C-19AE-FA4C-8A7E-4E0B650361CA}"/>
                </a:ext>
              </a:extLst>
            </p:cNvPr>
            <p:cNvSpPr/>
            <p:nvPr/>
          </p:nvSpPr>
          <p:spPr>
            <a:xfrm>
              <a:off x="5308950" y="2093600"/>
              <a:ext cx="196850" cy="140125"/>
            </a:xfrm>
            <a:custGeom>
              <a:avLst/>
              <a:gdLst/>
              <a:ahLst/>
              <a:cxnLst/>
              <a:rect l="l" t="t" r="r" b="b"/>
              <a:pathLst>
                <a:path w="7874" h="5605" extrusionOk="0">
                  <a:moveTo>
                    <a:pt x="1" y="1"/>
                  </a:moveTo>
                  <a:lnTo>
                    <a:pt x="1" y="5605"/>
                  </a:lnTo>
                  <a:lnTo>
                    <a:pt x="7873" y="560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39;p70">
              <a:extLst>
                <a:ext uri="{FF2B5EF4-FFF2-40B4-BE49-F238E27FC236}">
                  <a16:creationId xmlns:a16="http://schemas.microsoft.com/office/drawing/2014/main" id="{E973B32B-0059-5344-8845-88EDDB61A888}"/>
                </a:ext>
              </a:extLst>
            </p:cNvPr>
            <p:cNvSpPr/>
            <p:nvPr/>
          </p:nvSpPr>
          <p:spPr>
            <a:xfrm>
              <a:off x="5308950" y="28541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1"/>
                  </a:lnTo>
                  <a:lnTo>
                    <a:pt x="7873" y="557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40;p70">
              <a:extLst>
                <a:ext uri="{FF2B5EF4-FFF2-40B4-BE49-F238E27FC236}">
                  <a16:creationId xmlns:a16="http://schemas.microsoft.com/office/drawing/2014/main" id="{FC528F26-1F5F-4D4C-B040-AA7410AC6EC1}"/>
                </a:ext>
              </a:extLst>
            </p:cNvPr>
            <p:cNvSpPr/>
            <p:nvPr/>
          </p:nvSpPr>
          <p:spPr>
            <a:xfrm>
              <a:off x="5308950" y="36138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2"/>
                  </a:lnTo>
                  <a:lnTo>
                    <a:pt x="7873" y="5572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41;p70">
              <a:extLst>
                <a:ext uri="{FF2B5EF4-FFF2-40B4-BE49-F238E27FC236}">
                  <a16:creationId xmlns:a16="http://schemas.microsoft.com/office/drawing/2014/main" id="{6859222E-6C30-E648-B735-44F62D304D21}"/>
                </a:ext>
              </a:extLst>
            </p:cNvPr>
            <p:cNvSpPr/>
            <p:nvPr/>
          </p:nvSpPr>
          <p:spPr>
            <a:xfrm>
              <a:off x="2754650" y="1468150"/>
              <a:ext cx="1793800" cy="1339325"/>
            </a:xfrm>
            <a:custGeom>
              <a:avLst/>
              <a:gdLst/>
              <a:ahLst/>
              <a:cxnLst/>
              <a:rect l="l" t="t" r="r" b="b"/>
              <a:pathLst>
                <a:path w="71752" h="53573" extrusionOk="0">
                  <a:moveTo>
                    <a:pt x="0" y="1"/>
                  </a:moveTo>
                  <a:lnTo>
                    <a:pt x="0" y="53573"/>
                  </a:lnTo>
                  <a:lnTo>
                    <a:pt x="71751" y="53573"/>
                  </a:lnTo>
                  <a:lnTo>
                    <a:pt x="7175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42;p70">
              <a:extLst>
                <a:ext uri="{FF2B5EF4-FFF2-40B4-BE49-F238E27FC236}">
                  <a16:creationId xmlns:a16="http://schemas.microsoft.com/office/drawing/2014/main" id="{53454300-1523-C948-BEEC-B93E3747CDEA}"/>
                </a:ext>
              </a:extLst>
            </p:cNvPr>
            <p:cNvSpPr/>
            <p:nvPr/>
          </p:nvSpPr>
          <p:spPr>
            <a:xfrm>
              <a:off x="2805500" y="1510700"/>
              <a:ext cx="1692075" cy="1253400"/>
            </a:xfrm>
            <a:custGeom>
              <a:avLst/>
              <a:gdLst/>
              <a:ahLst/>
              <a:cxnLst/>
              <a:rect l="l" t="t" r="r" b="b"/>
              <a:pathLst>
                <a:path w="67683" h="50136" extrusionOk="0">
                  <a:moveTo>
                    <a:pt x="1" y="0"/>
                  </a:moveTo>
                  <a:lnTo>
                    <a:pt x="1" y="50136"/>
                  </a:lnTo>
                  <a:lnTo>
                    <a:pt x="67682" y="50136"/>
                  </a:lnTo>
                  <a:lnTo>
                    <a:pt x="6768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3;p70">
              <a:extLst>
                <a:ext uri="{FF2B5EF4-FFF2-40B4-BE49-F238E27FC236}">
                  <a16:creationId xmlns:a16="http://schemas.microsoft.com/office/drawing/2014/main" id="{2D321CB1-5617-C340-9D0B-0029E3D49F31}"/>
                </a:ext>
              </a:extLst>
            </p:cNvPr>
            <p:cNvSpPr/>
            <p:nvPr/>
          </p:nvSpPr>
          <p:spPr>
            <a:xfrm>
              <a:off x="2959775" y="1682475"/>
              <a:ext cx="152650" cy="180150"/>
            </a:xfrm>
            <a:custGeom>
              <a:avLst/>
              <a:gdLst/>
              <a:ahLst/>
              <a:cxnLst/>
              <a:rect l="l" t="t" r="r" b="b"/>
              <a:pathLst>
                <a:path w="6106" h="7206" extrusionOk="0">
                  <a:moveTo>
                    <a:pt x="6105" y="1"/>
                  </a:moveTo>
                  <a:lnTo>
                    <a:pt x="568" y="334"/>
                  </a:lnTo>
                  <a:lnTo>
                    <a:pt x="1" y="6639"/>
                  </a:lnTo>
                  <a:lnTo>
                    <a:pt x="5572" y="720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44;p70">
              <a:extLst>
                <a:ext uri="{FF2B5EF4-FFF2-40B4-BE49-F238E27FC236}">
                  <a16:creationId xmlns:a16="http://schemas.microsoft.com/office/drawing/2014/main" id="{7C7717F3-40EF-C642-9D2B-D20531043CD5}"/>
                </a:ext>
              </a:extLst>
            </p:cNvPr>
            <p:cNvSpPr/>
            <p:nvPr/>
          </p:nvSpPr>
          <p:spPr>
            <a:xfrm>
              <a:off x="3407600" y="1962675"/>
              <a:ext cx="138450" cy="127625"/>
            </a:xfrm>
            <a:custGeom>
              <a:avLst/>
              <a:gdLst/>
              <a:ahLst/>
              <a:cxnLst/>
              <a:rect l="l" t="t" r="r" b="b"/>
              <a:pathLst>
                <a:path w="5538" h="5105" extrusionOk="0">
                  <a:moveTo>
                    <a:pt x="1" y="1"/>
                  </a:moveTo>
                  <a:lnTo>
                    <a:pt x="1" y="4671"/>
                  </a:lnTo>
                  <a:lnTo>
                    <a:pt x="5304" y="5104"/>
                  </a:lnTo>
                  <a:lnTo>
                    <a:pt x="553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45;p70">
              <a:extLst>
                <a:ext uri="{FF2B5EF4-FFF2-40B4-BE49-F238E27FC236}">
                  <a16:creationId xmlns:a16="http://schemas.microsoft.com/office/drawing/2014/main" id="{53618036-237D-3445-B699-38E7F9AC7492}"/>
                </a:ext>
              </a:extLst>
            </p:cNvPr>
            <p:cNvSpPr/>
            <p:nvPr/>
          </p:nvSpPr>
          <p:spPr>
            <a:xfrm>
              <a:off x="3368400" y="1770050"/>
              <a:ext cx="139300" cy="127600"/>
            </a:xfrm>
            <a:custGeom>
              <a:avLst/>
              <a:gdLst/>
              <a:ahLst/>
              <a:cxnLst/>
              <a:rect l="l" t="t" r="r" b="b"/>
              <a:pathLst>
                <a:path w="5572" h="5104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2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46;p70">
              <a:extLst>
                <a:ext uri="{FF2B5EF4-FFF2-40B4-BE49-F238E27FC236}">
                  <a16:creationId xmlns:a16="http://schemas.microsoft.com/office/drawing/2014/main" id="{6BD2D1BB-2BA3-224F-B035-9BB37E3EDC7A}"/>
                </a:ext>
              </a:extLst>
            </p:cNvPr>
            <p:cNvSpPr/>
            <p:nvPr/>
          </p:nvSpPr>
          <p:spPr>
            <a:xfrm>
              <a:off x="3214125" y="2209525"/>
              <a:ext cx="139300" cy="127625"/>
            </a:xfrm>
            <a:custGeom>
              <a:avLst/>
              <a:gdLst/>
              <a:ahLst/>
              <a:cxnLst/>
              <a:rect l="l" t="t" r="r" b="b"/>
              <a:pathLst>
                <a:path w="5572" h="5105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1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47;p70">
              <a:extLst>
                <a:ext uri="{FF2B5EF4-FFF2-40B4-BE49-F238E27FC236}">
                  <a16:creationId xmlns:a16="http://schemas.microsoft.com/office/drawing/2014/main" id="{B4D1C942-3F83-274B-8D31-2FAF552615A9}"/>
                </a:ext>
              </a:extLst>
            </p:cNvPr>
            <p:cNvSpPr/>
            <p:nvPr/>
          </p:nvSpPr>
          <p:spPr>
            <a:xfrm>
              <a:off x="3157425" y="1620775"/>
              <a:ext cx="405325" cy="116775"/>
            </a:xfrm>
            <a:custGeom>
              <a:avLst/>
              <a:gdLst/>
              <a:ahLst/>
              <a:cxnLst/>
              <a:rect l="l" t="t" r="r" b="b"/>
              <a:pathLst>
                <a:path w="16213" h="4671" extrusionOk="0">
                  <a:moveTo>
                    <a:pt x="16112" y="0"/>
                  </a:moveTo>
                  <a:lnTo>
                    <a:pt x="1" y="2135"/>
                  </a:lnTo>
                  <a:lnTo>
                    <a:pt x="768" y="4670"/>
                  </a:lnTo>
                  <a:lnTo>
                    <a:pt x="16212" y="2569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48;p70">
              <a:extLst>
                <a:ext uri="{FF2B5EF4-FFF2-40B4-BE49-F238E27FC236}">
                  <a16:creationId xmlns:a16="http://schemas.microsoft.com/office/drawing/2014/main" id="{23DFFECA-1D9D-9F42-8E03-737803ABAA85}"/>
                </a:ext>
              </a:extLst>
            </p:cNvPr>
            <p:cNvSpPr/>
            <p:nvPr/>
          </p:nvSpPr>
          <p:spPr>
            <a:xfrm>
              <a:off x="3613575" y="2514750"/>
              <a:ext cx="402000" cy="119275"/>
            </a:xfrm>
            <a:custGeom>
              <a:avLst/>
              <a:gdLst/>
              <a:ahLst/>
              <a:cxnLst/>
              <a:rect l="l" t="t" r="r" b="b"/>
              <a:pathLst>
                <a:path w="16080" h="4771" extrusionOk="0">
                  <a:moveTo>
                    <a:pt x="1" y="0"/>
                  </a:moveTo>
                  <a:lnTo>
                    <a:pt x="68" y="2669"/>
                  </a:lnTo>
                  <a:lnTo>
                    <a:pt x="15512" y="4770"/>
                  </a:lnTo>
                  <a:lnTo>
                    <a:pt x="1607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749;p70">
              <a:extLst>
                <a:ext uri="{FF2B5EF4-FFF2-40B4-BE49-F238E27FC236}">
                  <a16:creationId xmlns:a16="http://schemas.microsoft.com/office/drawing/2014/main" id="{D9207D57-04A0-2645-8ADD-F11F07EBC59E}"/>
                </a:ext>
              </a:extLst>
            </p:cNvPr>
            <p:cNvSpPr/>
            <p:nvPr/>
          </p:nvSpPr>
          <p:spPr>
            <a:xfrm>
              <a:off x="3129075" y="1912650"/>
              <a:ext cx="136775" cy="158475"/>
            </a:xfrm>
            <a:custGeom>
              <a:avLst/>
              <a:gdLst/>
              <a:ahLst/>
              <a:cxnLst/>
              <a:rect l="l" t="t" r="r" b="b"/>
              <a:pathLst>
                <a:path w="5471" h="6339" extrusionOk="0">
                  <a:moveTo>
                    <a:pt x="5237" y="0"/>
                  </a:moveTo>
                  <a:lnTo>
                    <a:pt x="0" y="100"/>
                  </a:lnTo>
                  <a:lnTo>
                    <a:pt x="0" y="6338"/>
                  </a:lnTo>
                  <a:lnTo>
                    <a:pt x="5471" y="6338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750;p70">
              <a:extLst>
                <a:ext uri="{FF2B5EF4-FFF2-40B4-BE49-F238E27FC236}">
                  <a16:creationId xmlns:a16="http://schemas.microsoft.com/office/drawing/2014/main" id="{CF507921-D113-C944-8A38-73E56A74C41C}"/>
                </a:ext>
              </a:extLst>
            </p:cNvPr>
            <p:cNvSpPr/>
            <p:nvPr/>
          </p:nvSpPr>
          <p:spPr>
            <a:xfrm>
              <a:off x="4240700" y="2105275"/>
              <a:ext cx="135950" cy="158475"/>
            </a:xfrm>
            <a:custGeom>
              <a:avLst/>
              <a:gdLst/>
              <a:ahLst/>
              <a:cxnLst/>
              <a:rect l="l" t="t" r="r" b="b"/>
              <a:pathLst>
                <a:path w="5438" h="6339" extrusionOk="0">
                  <a:moveTo>
                    <a:pt x="5204" y="1"/>
                  </a:moveTo>
                  <a:lnTo>
                    <a:pt x="0" y="134"/>
                  </a:lnTo>
                  <a:lnTo>
                    <a:pt x="0" y="6339"/>
                  </a:lnTo>
                  <a:lnTo>
                    <a:pt x="5438" y="633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751;p70">
              <a:extLst>
                <a:ext uri="{FF2B5EF4-FFF2-40B4-BE49-F238E27FC236}">
                  <a16:creationId xmlns:a16="http://schemas.microsoft.com/office/drawing/2014/main" id="{87F776CC-12DF-B548-ABD1-4A36EA54EE43}"/>
                </a:ext>
              </a:extLst>
            </p:cNvPr>
            <p:cNvSpPr/>
            <p:nvPr/>
          </p:nvSpPr>
          <p:spPr>
            <a:xfrm>
              <a:off x="3802050" y="1618275"/>
              <a:ext cx="132625" cy="225175"/>
            </a:xfrm>
            <a:custGeom>
              <a:avLst/>
              <a:gdLst/>
              <a:ahLst/>
              <a:cxnLst/>
              <a:rect l="l" t="t" r="r" b="b"/>
              <a:pathLst>
                <a:path w="5305" h="9007" extrusionOk="0">
                  <a:moveTo>
                    <a:pt x="5304" y="0"/>
                  </a:moveTo>
                  <a:lnTo>
                    <a:pt x="1" y="200"/>
                  </a:lnTo>
                  <a:lnTo>
                    <a:pt x="1" y="8339"/>
                  </a:lnTo>
                  <a:lnTo>
                    <a:pt x="5304" y="9007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752;p70">
              <a:extLst>
                <a:ext uri="{FF2B5EF4-FFF2-40B4-BE49-F238E27FC236}">
                  <a16:creationId xmlns:a16="http://schemas.microsoft.com/office/drawing/2014/main" id="{13767D1B-C27E-E147-91B7-8AC4B0900A12}"/>
                </a:ext>
              </a:extLst>
            </p:cNvPr>
            <p:cNvSpPr/>
            <p:nvPr/>
          </p:nvSpPr>
          <p:spPr>
            <a:xfrm>
              <a:off x="4021375" y="1810075"/>
              <a:ext cx="163475" cy="175150"/>
            </a:xfrm>
            <a:custGeom>
              <a:avLst/>
              <a:gdLst/>
              <a:ahLst/>
              <a:cxnLst/>
              <a:rect l="l" t="t" r="r" b="b"/>
              <a:pathLst>
                <a:path w="6539" h="7006" extrusionOk="0">
                  <a:moveTo>
                    <a:pt x="668" y="0"/>
                  </a:moveTo>
                  <a:lnTo>
                    <a:pt x="1" y="6105"/>
                  </a:lnTo>
                  <a:lnTo>
                    <a:pt x="5538" y="7005"/>
                  </a:lnTo>
                  <a:lnTo>
                    <a:pt x="6539" y="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753;p70">
              <a:extLst>
                <a:ext uri="{FF2B5EF4-FFF2-40B4-BE49-F238E27FC236}">
                  <a16:creationId xmlns:a16="http://schemas.microsoft.com/office/drawing/2014/main" id="{3FF29730-85CC-4A45-BBEB-6208022C62F7}"/>
                </a:ext>
              </a:extLst>
            </p:cNvPr>
            <p:cNvSpPr/>
            <p:nvPr/>
          </p:nvSpPr>
          <p:spPr>
            <a:xfrm>
              <a:off x="3884600" y="2093600"/>
              <a:ext cx="228525" cy="227700"/>
            </a:xfrm>
            <a:custGeom>
              <a:avLst/>
              <a:gdLst/>
              <a:ahLst/>
              <a:cxnLst/>
              <a:rect l="l" t="t" r="r" b="b"/>
              <a:pathLst>
                <a:path w="9141" h="9108" extrusionOk="0">
                  <a:moveTo>
                    <a:pt x="5805" y="1"/>
                  </a:moveTo>
                  <a:lnTo>
                    <a:pt x="1" y="2202"/>
                  </a:lnTo>
                  <a:lnTo>
                    <a:pt x="2670" y="9107"/>
                  </a:lnTo>
                  <a:lnTo>
                    <a:pt x="9141" y="5972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754;p70">
              <a:extLst>
                <a:ext uri="{FF2B5EF4-FFF2-40B4-BE49-F238E27FC236}">
                  <a16:creationId xmlns:a16="http://schemas.microsoft.com/office/drawing/2014/main" id="{E587A6BB-29A9-1F42-9AF1-7C2BACFC98BF}"/>
                </a:ext>
              </a:extLst>
            </p:cNvPr>
            <p:cNvSpPr/>
            <p:nvPr/>
          </p:nvSpPr>
          <p:spPr>
            <a:xfrm>
              <a:off x="3571050" y="1812575"/>
              <a:ext cx="214350" cy="391975"/>
            </a:xfrm>
            <a:custGeom>
              <a:avLst/>
              <a:gdLst/>
              <a:ahLst/>
              <a:cxnLst/>
              <a:rect l="l" t="t" r="r" b="b"/>
              <a:pathLst>
                <a:path w="8574" h="15679" extrusionOk="0">
                  <a:moveTo>
                    <a:pt x="7239" y="0"/>
                  </a:moveTo>
                  <a:lnTo>
                    <a:pt x="1" y="901"/>
                  </a:lnTo>
                  <a:lnTo>
                    <a:pt x="1568" y="15678"/>
                  </a:lnTo>
                  <a:lnTo>
                    <a:pt x="8573" y="1511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755;p70">
              <a:extLst>
                <a:ext uri="{FF2B5EF4-FFF2-40B4-BE49-F238E27FC236}">
                  <a16:creationId xmlns:a16="http://schemas.microsoft.com/office/drawing/2014/main" id="{70479A17-8692-9542-B9C7-B40E747A02B4}"/>
                </a:ext>
              </a:extLst>
            </p:cNvPr>
            <p:cNvSpPr/>
            <p:nvPr/>
          </p:nvSpPr>
          <p:spPr>
            <a:xfrm>
              <a:off x="3007325" y="2184500"/>
              <a:ext cx="158475" cy="220200"/>
            </a:xfrm>
            <a:custGeom>
              <a:avLst/>
              <a:gdLst/>
              <a:ahLst/>
              <a:cxnLst/>
              <a:rect l="l" t="t" r="r" b="b"/>
              <a:pathLst>
                <a:path w="6339" h="8808" extrusionOk="0">
                  <a:moveTo>
                    <a:pt x="1101" y="1"/>
                  </a:moveTo>
                  <a:lnTo>
                    <a:pt x="0" y="8340"/>
                  </a:lnTo>
                  <a:lnTo>
                    <a:pt x="5104" y="8807"/>
                  </a:lnTo>
                  <a:lnTo>
                    <a:pt x="6338" y="3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756;p70">
              <a:extLst>
                <a:ext uri="{FF2B5EF4-FFF2-40B4-BE49-F238E27FC236}">
                  <a16:creationId xmlns:a16="http://schemas.microsoft.com/office/drawing/2014/main" id="{AB57ED13-0B28-9E4B-92C0-44B3D3FA9F3C}"/>
                </a:ext>
              </a:extLst>
            </p:cNvPr>
            <p:cNvSpPr/>
            <p:nvPr/>
          </p:nvSpPr>
          <p:spPr>
            <a:xfrm>
              <a:off x="3414275" y="2191175"/>
              <a:ext cx="186000" cy="225200"/>
            </a:xfrm>
            <a:custGeom>
              <a:avLst/>
              <a:gdLst/>
              <a:ahLst/>
              <a:cxnLst/>
              <a:rect l="l" t="t" r="r" b="b"/>
              <a:pathLst>
                <a:path w="7440" h="9008" extrusionOk="0">
                  <a:moveTo>
                    <a:pt x="5671" y="1"/>
                  </a:moveTo>
                  <a:lnTo>
                    <a:pt x="1" y="768"/>
                  </a:lnTo>
                  <a:lnTo>
                    <a:pt x="1435" y="9007"/>
                  </a:lnTo>
                  <a:lnTo>
                    <a:pt x="7439" y="8006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757;p70">
              <a:extLst>
                <a:ext uri="{FF2B5EF4-FFF2-40B4-BE49-F238E27FC236}">
                  <a16:creationId xmlns:a16="http://schemas.microsoft.com/office/drawing/2014/main" id="{59C232B4-C36B-5A45-8011-593C08111442}"/>
                </a:ext>
              </a:extLst>
            </p:cNvPr>
            <p:cNvSpPr/>
            <p:nvPr/>
          </p:nvSpPr>
          <p:spPr>
            <a:xfrm>
              <a:off x="4236525" y="1904300"/>
              <a:ext cx="83425" cy="118450"/>
            </a:xfrm>
            <a:custGeom>
              <a:avLst/>
              <a:gdLst/>
              <a:ahLst/>
              <a:cxnLst/>
              <a:rect l="l" t="t" r="r" b="b"/>
              <a:pathLst>
                <a:path w="3337" h="4738" fill="none" extrusionOk="0">
                  <a:moveTo>
                    <a:pt x="3336" y="4737"/>
                  </a:moveTo>
                  <a:cubicBezTo>
                    <a:pt x="3003" y="2736"/>
                    <a:pt x="1769" y="968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758;p70">
              <a:extLst>
                <a:ext uri="{FF2B5EF4-FFF2-40B4-BE49-F238E27FC236}">
                  <a16:creationId xmlns:a16="http://schemas.microsoft.com/office/drawing/2014/main" id="{B09B0B7B-2170-6A4F-A0B1-9791C634B396}"/>
                </a:ext>
              </a:extLst>
            </p:cNvPr>
            <p:cNvSpPr/>
            <p:nvPr/>
          </p:nvSpPr>
          <p:spPr>
            <a:xfrm>
              <a:off x="4219025" y="1890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fill="none" extrusionOk="0">
                  <a:moveTo>
                    <a:pt x="334" y="1769"/>
                  </a:moveTo>
                  <a:lnTo>
                    <a:pt x="0" y="1"/>
                  </a:lnTo>
                  <a:lnTo>
                    <a:pt x="2802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759;p70">
              <a:extLst>
                <a:ext uri="{FF2B5EF4-FFF2-40B4-BE49-F238E27FC236}">
                  <a16:creationId xmlns:a16="http://schemas.microsoft.com/office/drawing/2014/main" id="{108D3F25-3AC1-724C-99BF-5D1CAE7BAEA0}"/>
                </a:ext>
              </a:extLst>
            </p:cNvPr>
            <p:cNvSpPr/>
            <p:nvPr/>
          </p:nvSpPr>
          <p:spPr>
            <a:xfrm>
              <a:off x="3832075" y="1671650"/>
              <a:ext cx="79250" cy="105100"/>
            </a:xfrm>
            <a:custGeom>
              <a:avLst/>
              <a:gdLst/>
              <a:ahLst/>
              <a:cxnLst/>
              <a:rect l="l" t="t" r="r" b="b"/>
              <a:pathLst>
                <a:path w="3170" h="4204" fill="none" extrusionOk="0">
                  <a:moveTo>
                    <a:pt x="3169" y="0"/>
                  </a:moveTo>
                  <a:lnTo>
                    <a:pt x="0" y="42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760;p70">
              <a:extLst>
                <a:ext uri="{FF2B5EF4-FFF2-40B4-BE49-F238E27FC236}">
                  <a16:creationId xmlns:a16="http://schemas.microsoft.com/office/drawing/2014/main" id="{6D2295D2-5F2C-7E42-AAA6-36FC9B871B97}"/>
                </a:ext>
              </a:extLst>
            </p:cNvPr>
            <p:cNvSpPr/>
            <p:nvPr/>
          </p:nvSpPr>
          <p:spPr>
            <a:xfrm>
              <a:off x="3832075" y="1680800"/>
              <a:ext cx="79250" cy="78425"/>
            </a:xfrm>
            <a:custGeom>
              <a:avLst/>
              <a:gdLst/>
              <a:ahLst/>
              <a:cxnLst/>
              <a:rect l="l" t="t" r="r" b="b"/>
              <a:pathLst>
                <a:path w="3170" h="3137" fill="none" extrusionOk="0">
                  <a:moveTo>
                    <a:pt x="0" y="1"/>
                  </a:moveTo>
                  <a:lnTo>
                    <a:pt x="3169" y="3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761;p70">
              <a:extLst>
                <a:ext uri="{FF2B5EF4-FFF2-40B4-BE49-F238E27FC236}">
                  <a16:creationId xmlns:a16="http://schemas.microsoft.com/office/drawing/2014/main" id="{14201B66-B2E2-424A-9599-8CFFAB9EE876}"/>
                </a:ext>
              </a:extLst>
            </p:cNvPr>
            <p:cNvSpPr/>
            <p:nvPr/>
          </p:nvSpPr>
          <p:spPr>
            <a:xfrm>
              <a:off x="2989800" y="1908475"/>
              <a:ext cx="110100" cy="114275"/>
            </a:xfrm>
            <a:custGeom>
              <a:avLst/>
              <a:gdLst/>
              <a:ahLst/>
              <a:cxnLst/>
              <a:rect l="l" t="t" r="r" b="b"/>
              <a:pathLst>
                <a:path w="4404" h="4571" fill="none" extrusionOk="0">
                  <a:moveTo>
                    <a:pt x="1" y="0"/>
                  </a:moveTo>
                  <a:cubicBezTo>
                    <a:pt x="201" y="2369"/>
                    <a:pt x="2036" y="4270"/>
                    <a:pt x="4404" y="45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762;p70">
              <a:extLst>
                <a:ext uri="{FF2B5EF4-FFF2-40B4-BE49-F238E27FC236}">
                  <a16:creationId xmlns:a16="http://schemas.microsoft.com/office/drawing/2014/main" id="{9FE7E785-7421-D949-AC50-BAF3E6835D18}"/>
                </a:ext>
              </a:extLst>
            </p:cNvPr>
            <p:cNvSpPr/>
            <p:nvPr/>
          </p:nvSpPr>
          <p:spPr>
            <a:xfrm>
              <a:off x="3055675" y="1987700"/>
              <a:ext cx="65925" cy="61725"/>
            </a:xfrm>
            <a:custGeom>
              <a:avLst/>
              <a:gdLst/>
              <a:ahLst/>
              <a:cxnLst/>
              <a:rect l="l" t="t" r="r" b="b"/>
              <a:pathLst>
                <a:path w="2637" h="2469" fill="none" extrusionOk="0">
                  <a:moveTo>
                    <a:pt x="1235" y="0"/>
                  </a:moveTo>
                  <a:lnTo>
                    <a:pt x="2636" y="1768"/>
                  </a:lnTo>
                  <a:lnTo>
                    <a:pt x="1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763;p70">
              <a:extLst>
                <a:ext uri="{FF2B5EF4-FFF2-40B4-BE49-F238E27FC236}">
                  <a16:creationId xmlns:a16="http://schemas.microsoft.com/office/drawing/2014/main" id="{DDCBBF4C-BA43-A94C-A9C3-33006277F09F}"/>
                </a:ext>
              </a:extLst>
            </p:cNvPr>
            <p:cNvSpPr/>
            <p:nvPr/>
          </p:nvSpPr>
          <p:spPr>
            <a:xfrm>
              <a:off x="3546875" y="1688325"/>
              <a:ext cx="211000" cy="93425"/>
            </a:xfrm>
            <a:custGeom>
              <a:avLst/>
              <a:gdLst/>
              <a:ahLst/>
              <a:cxnLst/>
              <a:rect l="l" t="t" r="r" b="b"/>
              <a:pathLst>
                <a:path w="8440" h="3737" fill="none" extrusionOk="0">
                  <a:moveTo>
                    <a:pt x="8440" y="1268"/>
                  </a:moveTo>
                  <a:cubicBezTo>
                    <a:pt x="8440" y="1268"/>
                    <a:pt x="2636" y="0"/>
                    <a:pt x="0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764;p70">
              <a:extLst>
                <a:ext uri="{FF2B5EF4-FFF2-40B4-BE49-F238E27FC236}">
                  <a16:creationId xmlns:a16="http://schemas.microsoft.com/office/drawing/2014/main" id="{79D7DF1B-0500-224C-BE25-17B73E7A81DA}"/>
                </a:ext>
              </a:extLst>
            </p:cNvPr>
            <p:cNvSpPr/>
            <p:nvPr/>
          </p:nvSpPr>
          <p:spPr>
            <a:xfrm>
              <a:off x="3525200" y="1755025"/>
              <a:ext cx="65900" cy="56750"/>
            </a:xfrm>
            <a:custGeom>
              <a:avLst/>
              <a:gdLst/>
              <a:ahLst/>
              <a:cxnLst/>
              <a:rect l="l" t="t" r="r" b="b"/>
              <a:pathLst>
                <a:path w="2636" h="2270" fill="none" extrusionOk="0">
                  <a:moveTo>
                    <a:pt x="167" y="1"/>
                  </a:moveTo>
                  <a:lnTo>
                    <a:pt x="0" y="2269"/>
                  </a:lnTo>
                  <a:lnTo>
                    <a:pt x="2635" y="12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765;p70">
              <a:extLst>
                <a:ext uri="{FF2B5EF4-FFF2-40B4-BE49-F238E27FC236}">
                  <a16:creationId xmlns:a16="http://schemas.microsoft.com/office/drawing/2014/main" id="{DDE6630C-01B2-C745-B28B-E5148D51CABF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766;p70">
              <a:extLst>
                <a:ext uri="{FF2B5EF4-FFF2-40B4-BE49-F238E27FC236}">
                  <a16:creationId xmlns:a16="http://schemas.microsoft.com/office/drawing/2014/main" id="{C91581B6-F912-3A45-B236-DB17D208D845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767;p70">
              <a:extLst>
                <a:ext uri="{FF2B5EF4-FFF2-40B4-BE49-F238E27FC236}">
                  <a16:creationId xmlns:a16="http://schemas.microsoft.com/office/drawing/2014/main" id="{2CB45772-781C-3348-95DF-5E26A527C9EB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768;p70">
              <a:extLst>
                <a:ext uri="{FF2B5EF4-FFF2-40B4-BE49-F238E27FC236}">
                  <a16:creationId xmlns:a16="http://schemas.microsoft.com/office/drawing/2014/main" id="{099A0A8C-0725-A14C-B65D-4FB638660D1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69;p70">
              <a:extLst>
                <a:ext uri="{FF2B5EF4-FFF2-40B4-BE49-F238E27FC236}">
                  <a16:creationId xmlns:a16="http://schemas.microsoft.com/office/drawing/2014/main" id="{E5F11BFA-3625-594E-9B52-A21E0BE558E3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70;p70">
              <a:extLst>
                <a:ext uri="{FF2B5EF4-FFF2-40B4-BE49-F238E27FC236}">
                  <a16:creationId xmlns:a16="http://schemas.microsoft.com/office/drawing/2014/main" id="{96CEDD9E-1A69-E945-8421-B9BFF58A21D7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771;p70">
              <a:extLst>
                <a:ext uri="{FF2B5EF4-FFF2-40B4-BE49-F238E27FC236}">
                  <a16:creationId xmlns:a16="http://schemas.microsoft.com/office/drawing/2014/main" id="{D96A7832-C6AB-644F-9EF8-6F037D65BCE3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772;p70">
              <a:extLst>
                <a:ext uri="{FF2B5EF4-FFF2-40B4-BE49-F238E27FC236}">
                  <a16:creationId xmlns:a16="http://schemas.microsoft.com/office/drawing/2014/main" id="{EFA8B293-8E30-6149-BE17-6674E9D06576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73;p70">
              <a:extLst>
                <a:ext uri="{FF2B5EF4-FFF2-40B4-BE49-F238E27FC236}">
                  <a16:creationId xmlns:a16="http://schemas.microsoft.com/office/drawing/2014/main" id="{2DC9FA1E-2584-754C-A614-B5065AD53BF2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774;p70">
              <a:extLst>
                <a:ext uri="{FF2B5EF4-FFF2-40B4-BE49-F238E27FC236}">
                  <a16:creationId xmlns:a16="http://schemas.microsoft.com/office/drawing/2014/main" id="{57BC18C5-B46F-0847-8659-C0C7DCBA9CDF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775;p70">
              <a:extLst>
                <a:ext uri="{FF2B5EF4-FFF2-40B4-BE49-F238E27FC236}">
                  <a16:creationId xmlns:a16="http://schemas.microsoft.com/office/drawing/2014/main" id="{B051CFDD-DBA6-6448-B0BA-F447FEBC22D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776;p70">
              <a:extLst>
                <a:ext uri="{FF2B5EF4-FFF2-40B4-BE49-F238E27FC236}">
                  <a16:creationId xmlns:a16="http://schemas.microsoft.com/office/drawing/2014/main" id="{7EB00E0E-9C21-C943-9134-5B5E62CD3B16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77;p70">
              <a:extLst>
                <a:ext uri="{FF2B5EF4-FFF2-40B4-BE49-F238E27FC236}">
                  <a16:creationId xmlns:a16="http://schemas.microsoft.com/office/drawing/2014/main" id="{122F888E-6957-8045-9EF4-EEF339B727AC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78;p70">
              <a:extLst>
                <a:ext uri="{FF2B5EF4-FFF2-40B4-BE49-F238E27FC236}">
                  <a16:creationId xmlns:a16="http://schemas.microsoft.com/office/drawing/2014/main" id="{CDF5D19D-B85C-4446-BD5B-06387414EEB0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79;p70">
              <a:extLst>
                <a:ext uri="{FF2B5EF4-FFF2-40B4-BE49-F238E27FC236}">
                  <a16:creationId xmlns:a16="http://schemas.microsoft.com/office/drawing/2014/main" id="{40073124-A1A7-5F45-A034-702AD27E2A59}"/>
                </a:ext>
              </a:extLst>
            </p:cNvPr>
            <p:cNvSpPr/>
            <p:nvPr/>
          </p:nvSpPr>
          <p:spPr>
            <a:xfrm>
              <a:off x="2078325" y="2855825"/>
              <a:ext cx="45050" cy="1257575"/>
            </a:xfrm>
            <a:custGeom>
              <a:avLst/>
              <a:gdLst/>
              <a:ahLst/>
              <a:cxnLst/>
              <a:rect l="l" t="t" r="r" b="b"/>
              <a:pathLst>
                <a:path w="1802" h="50303" fill="none" extrusionOk="0">
                  <a:moveTo>
                    <a:pt x="1368" y="50303"/>
                  </a:moveTo>
                  <a:cubicBezTo>
                    <a:pt x="1368" y="50303"/>
                    <a:pt x="1802" y="49102"/>
                    <a:pt x="1802" y="39795"/>
                  </a:cubicBezTo>
                  <a:cubicBezTo>
                    <a:pt x="1802" y="30489"/>
                    <a:pt x="601" y="26819"/>
                    <a:pt x="601" y="17680"/>
                  </a:cubicBezTo>
                  <a:cubicBezTo>
                    <a:pt x="601" y="8540"/>
                    <a:pt x="0" y="0"/>
                    <a:pt x="0" y="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80;p70">
              <a:extLst>
                <a:ext uri="{FF2B5EF4-FFF2-40B4-BE49-F238E27FC236}">
                  <a16:creationId xmlns:a16="http://schemas.microsoft.com/office/drawing/2014/main" id="{A199D586-D5A6-1442-9A4F-B3294D0D53D7}"/>
                </a:ext>
              </a:extLst>
            </p:cNvPr>
            <p:cNvSpPr/>
            <p:nvPr/>
          </p:nvSpPr>
          <p:spPr>
            <a:xfrm>
              <a:off x="1906525" y="3006750"/>
              <a:ext cx="188500" cy="408650"/>
            </a:xfrm>
            <a:custGeom>
              <a:avLst/>
              <a:gdLst/>
              <a:ahLst/>
              <a:cxnLst/>
              <a:rect l="l" t="t" r="r" b="b"/>
              <a:pathLst>
                <a:path w="7540" h="16346" fill="none" extrusionOk="0">
                  <a:moveTo>
                    <a:pt x="7540" y="16346"/>
                  </a:moveTo>
                  <a:cubicBezTo>
                    <a:pt x="7540" y="16346"/>
                    <a:pt x="4204" y="9208"/>
                    <a:pt x="2803" y="6506"/>
                  </a:cubicBezTo>
                  <a:cubicBezTo>
                    <a:pt x="1535" y="4004"/>
                    <a:pt x="1" y="1"/>
                    <a:pt x="1" y="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781;p70">
              <a:extLst>
                <a:ext uri="{FF2B5EF4-FFF2-40B4-BE49-F238E27FC236}">
                  <a16:creationId xmlns:a16="http://schemas.microsoft.com/office/drawing/2014/main" id="{A9793DB2-46CD-3A4A-B58A-6512D7E21AEF}"/>
                </a:ext>
              </a:extLst>
            </p:cNvPr>
            <p:cNvSpPr/>
            <p:nvPr/>
          </p:nvSpPr>
          <p:spPr>
            <a:xfrm>
              <a:off x="1913200" y="3443750"/>
              <a:ext cx="211850" cy="382800"/>
            </a:xfrm>
            <a:custGeom>
              <a:avLst/>
              <a:gdLst/>
              <a:ahLst/>
              <a:cxnLst/>
              <a:rect l="l" t="t" r="r" b="b"/>
              <a:pathLst>
                <a:path w="8474" h="15312" fill="none" extrusionOk="0">
                  <a:moveTo>
                    <a:pt x="1" y="0"/>
                  </a:moveTo>
                  <a:cubicBezTo>
                    <a:pt x="1" y="0"/>
                    <a:pt x="7406" y="13777"/>
                    <a:pt x="8473" y="1531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782;p70">
              <a:extLst>
                <a:ext uri="{FF2B5EF4-FFF2-40B4-BE49-F238E27FC236}">
                  <a16:creationId xmlns:a16="http://schemas.microsoft.com/office/drawing/2014/main" id="{16A31A0F-9C16-A74C-A787-F14E3DBF2454}"/>
                </a:ext>
              </a:extLst>
            </p:cNvPr>
            <p:cNvSpPr/>
            <p:nvPr/>
          </p:nvSpPr>
          <p:spPr>
            <a:xfrm>
              <a:off x="2123350" y="3377025"/>
              <a:ext cx="150125" cy="356950"/>
            </a:xfrm>
            <a:custGeom>
              <a:avLst/>
              <a:gdLst/>
              <a:ahLst/>
              <a:cxnLst/>
              <a:rect l="l" t="t" r="r" b="b"/>
              <a:pathLst>
                <a:path w="6005" h="14278" fill="none" extrusionOk="0">
                  <a:moveTo>
                    <a:pt x="1" y="14277"/>
                  </a:moveTo>
                  <a:lnTo>
                    <a:pt x="6005" y="1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783;p70">
              <a:extLst>
                <a:ext uri="{FF2B5EF4-FFF2-40B4-BE49-F238E27FC236}">
                  <a16:creationId xmlns:a16="http://schemas.microsoft.com/office/drawing/2014/main" id="{447F941B-E8A4-3549-BAA9-ECF56F95C2B6}"/>
                </a:ext>
              </a:extLst>
            </p:cNvPr>
            <p:cNvSpPr/>
            <p:nvPr/>
          </p:nvSpPr>
          <p:spPr>
            <a:xfrm>
              <a:off x="1944900" y="3826525"/>
              <a:ext cx="335250" cy="207675"/>
            </a:xfrm>
            <a:custGeom>
              <a:avLst/>
              <a:gdLst/>
              <a:ahLst/>
              <a:cxnLst/>
              <a:rect l="l" t="t" r="r" b="b"/>
              <a:pathLst>
                <a:path w="13410" h="8307" fill="none" extrusionOk="0">
                  <a:moveTo>
                    <a:pt x="0" y="0"/>
                  </a:moveTo>
                  <a:cubicBezTo>
                    <a:pt x="1401" y="2302"/>
                    <a:pt x="7139" y="8306"/>
                    <a:pt x="7139" y="8306"/>
                  </a:cubicBezTo>
                  <a:cubicBezTo>
                    <a:pt x="7139" y="8306"/>
                    <a:pt x="10975" y="4203"/>
                    <a:pt x="13410" y="50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784;p70">
              <a:extLst>
                <a:ext uri="{FF2B5EF4-FFF2-40B4-BE49-F238E27FC236}">
                  <a16:creationId xmlns:a16="http://schemas.microsoft.com/office/drawing/2014/main" id="{8DC6EF84-CEBF-9C41-BE7D-A82E3004066B}"/>
                </a:ext>
              </a:extLst>
            </p:cNvPr>
            <p:cNvSpPr/>
            <p:nvPr/>
          </p:nvSpPr>
          <p:spPr>
            <a:xfrm>
              <a:off x="2095000" y="2955900"/>
              <a:ext cx="92600" cy="312750"/>
            </a:xfrm>
            <a:custGeom>
              <a:avLst/>
              <a:gdLst/>
              <a:ahLst/>
              <a:cxnLst/>
              <a:rect l="l" t="t" r="r" b="b"/>
              <a:pathLst>
                <a:path w="3704" h="12510" fill="none" extrusionOk="0">
                  <a:moveTo>
                    <a:pt x="1" y="12509"/>
                  </a:moveTo>
                  <a:lnTo>
                    <a:pt x="3703" y="0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785;p70">
              <a:extLst>
                <a:ext uri="{FF2B5EF4-FFF2-40B4-BE49-F238E27FC236}">
                  <a16:creationId xmlns:a16="http://schemas.microsoft.com/office/drawing/2014/main" id="{5401F51D-C45E-E347-8262-20CA9D14B8A0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86;p70">
              <a:extLst>
                <a:ext uri="{FF2B5EF4-FFF2-40B4-BE49-F238E27FC236}">
                  <a16:creationId xmlns:a16="http://schemas.microsoft.com/office/drawing/2014/main" id="{9BACEBFD-B827-2845-BD25-CC07F4DB5507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87;p70">
              <a:extLst>
                <a:ext uri="{FF2B5EF4-FFF2-40B4-BE49-F238E27FC236}">
                  <a16:creationId xmlns:a16="http://schemas.microsoft.com/office/drawing/2014/main" id="{2DFD3167-6835-9F4F-B999-0E598C89E281}"/>
                </a:ext>
              </a:extLst>
            </p:cNvPr>
            <p:cNvSpPr/>
            <p:nvPr/>
          </p:nvSpPr>
          <p:spPr>
            <a:xfrm>
              <a:off x="4352300" y="4356050"/>
              <a:ext cx="251175" cy="99200"/>
            </a:xfrm>
            <a:custGeom>
              <a:avLst/>
              <a:gdLst/>
              <a:ahLst/>
              <a:cxnLst/>
              <a:rect l="l" t="t" r="r" b="b"/>
              <a:pathLst>
                <a:path w="10047" h="3968" extrusionOk="0">
                  <a:moveTo>
                    <a:pt x="5544" y="1"/>
                  </a:moveTo>
                  <a:lnTo>
                    <a:pt x="5243" y="134"/>
                  </a:lnTo>
                  <a:cubicBezTo>
                    <a:pt x="5243" y="134"/>
                    <a:pt x="106" y="2870"/>
                    <a:pt x="40" y="3470"/>
                  </a:cubicBezTo>
                  <a:cubicBezTo>
                    <a:pt x="1" y="3822"/>
                    <a:pt x="1095" y="3967"/>
                    <a:pt x="2484" y="3967"/>
                  </a:cubicBezTo>
                  <a:cubicBezTo>
                    <a:pt x="3466" y="3967"/>
                    <a:pt x="4596" y="3895"/>
                    <a:pt x="5577" y="3770"/>
                  </a:cubicBezTo>
                  <a:cubicBezTo>
                    <a:pt x="7979" y="3470"/>
                    <a:pt x="10047" y="3103"/>
                    <a:pt x="9713" y="2102"/>
                  </a:cubicBezTo>
                  <a:cubicBezTo>
                    <a:pt x="9346" y="1068"/>
                    <a:pt x="5544" y="1"/>
                    <a:pt x="5544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88;p70">
              <a:extLst>
                <a:ext uri="{FF2B5EF4-FFF2-40B4-BE49-F238E27FC236}">
                  <a16:creationId xmlns:a16="http://schemas.microsoft.com/office/drawing/2014/main" id="{50E506D4-E316-FB4F-9446-115A4AEC299C}"/>
                </a:ext>
              </a:extLst>
            </p:cNvPr>
            <p:cNvSpPr/>
            <p:nvPr/>
          </p:nvSpPr>
          <p:spPr>
            <a:xfrm>
              <a:off x="4848625" y="4421950"/>
              <a:ext cx="181775" cy="126250"/>
            </a:xfrm>
            <a:custGeom>
              <a:avLst/>
              <a:gdLst/>
              <a:ahLst/>
              <a:cxnLst/>
              <a:rect l="l" t="t" r="r" b="b"/>
              <a:pathLst>
                <a:path w="7271" h="5050" extrusionOk="0">
                  <a:moveTo>
                    <a:pt x="4771" y="0"/>
                  </a:moveTo>
                  <a:lnTo>
                    <a:pt x="1" y="1134"/>
                  </a:lnTo>
                  <a:cubicBezTo>
                    <a:pt x="968" y="2402"/>
                    <a:pt x="2236" y="3436"/>
                    <a:pt x="3703" y="4103"/>
                  </a:cubicBezTo>
                  <a:cubicBezTo>
                    <a:pt x="4979" y="4715"/>
                    <a:pt x="5916" y="5050"/>
                    <a:pt x="6493" y="5050"/>
                  </a:cubicBezTo>
                  <a:cubicBezTo>
                    <a:pt x="7048" y="5050"/>
                    <a:pt x="7270" y="4740"/>
                    <a:pt x="7139" y="4070"/>
                  </a:cubicBezTo>
                  <a:cubicBezTo>
                    <a:pt x="6906" y="2669"/>
                    <a:pt x="4771" y="0"/>
                    <a:pt x="4771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89;p70">
              <a:extLst>
                <a:ext uri="{FF2B5EF4-FFF2-40B4-BE49-F238E27FC236}">
                  <a16:creationId xmlns:a16="http://schemas.microsoft.com/office/drawing/2014/main" id="{544F4F35-2513-CB4A-8459-CE3BABAC5B5A}"/>
                </a:ext>
              </a:extLst>
            </p:cNvPr>
            <p:cNvSpPr/>
            <p:nvPr/>
          </p:nvSpPr>
          <p:spPr>
            <a:xfrm>
              <a:off x="4441675" y="2932050"/>
              <a:ext cx="575425" cy="1523375"/>
            </a:xfrm>
            <a:custGeom>
              <a:avLst/>
              <a:gdLst/>
              <a:ahLst/>
              <a:cxnLst/>
              <a:rect l="l" t="t" r="r" b="b"/>
              <a:pathLst>
                <a:path w="23017" h="60935" extrusionOk="0">
                  <a:moveTo>
                    <a:pt x="10085" y="0"/>
                  </a:moveTo>
                  <a:cubicBezTo>
                    <a:pt x="3654" y="0"/>
                    <a:pt x="634" y="1688"/>
                    <a:pt x="634" y="1688"/>
                  </a:cubicBezTo>
                  <a:cubicBezTo>
                    <a:pt x="634" y="1688"/>
                    <a:pt x="1" y="6858"/>
                    <a:pt x="768" y="14497"/>
                  </a:cubicBezTo>
                  <a:cubicBezTo>
                    <a:pt x="1535" y="22136"/>
                    <a:pt x="2602" y="31876"/>
                    <a:pt x="2602" y="38614"/>
                  </a:cubicBezTo>
                  <a:cubicBezTo>
                    <a:pt x="2602" y="45353"/>
                    <a:pt x="1702" y="52258"/>
                    <a:pt x="1468" y="54459"/>
                  </a:cubicBezTo>
                  <a:cubicBezTo>
                    <a:pt x="1402" y="55560"/>
                    <a:pt x="1201" y="56627"/>
                    <a:pt x="868" y="57695"/>
                  </a:cubicBezTo>
                  <a:cubicBezTo>
                    <a:pt x="868" y="57695"/>
                    <a:pt x="2903" y="58529"/>
                    <a:pt x="4804" y="59062"/>
                  </a:cubicBezTo>
                  <a:cubicBezTo>
                    <a:pt x="6739" y="59596"/>
                    <a:pt x="10408" y="59896"/>
                    <a:pt x="10408" y="59896"/>
                  </a:cubicBezTo>
                  <a:cubicBezTo>
                    <a:pt x="10408" y="59896"/>
                    <a:pt x="10842" y="55193"/>
                    <a:pt x="10842" y="46887"/>
                  </a:cubicBezTo>
                  <a:cubicBezTo>
                    <a:pt x="10842" y="38615"/>
                    <a:pt x="10241" y="31611"/>
                    <a:pt x="10241" y="31609"/>
                  </a:cubicBezTo>
                  <a:lnTo>
                    <a:pt x="10241" y="31609"/>
                  </a:lnTo>
                  <a:cubicBezTo>
                    <a:pt x="10242" y="31611"/>
                    <a:pt x="12209" y="43485"/>
                    <a:pt x="12810" y="49456"/>
                  </a:cubicBezTo>
                  <a:cubicBezTo>
                    <a:pt x="13177" y="53091"/>
                    <a:pt x="13210" y="56761"/>
                    <a:pt x="12943" y="60430"/>
                  </a:cubicBezTo>
                  <a:cubicBezTo>
                    <a:pt x="12943" y="60430"/>
                    <a:pt x="13069" y="60935"/>
                    <a:pt x="15537" y="60935"/>
                  </a:cubicBezTo>
                  <a:cubicBezTo>
                    <a:pt x="15907" y="60935"/>
                    <a:pt x="16330" y="60923"/>
                    <a:pt x="16813" y="60897"/>
                  </a:cubicBezTo>
                  <a:cubicBezTo>
                    <a:pt x="18914" y="60830"/>
                    <a:pt x="21016" y="60397"/>
                    <a:pt x="23017" y="59663"/>
                  </a:cubicBezTo>
                  <a:cubicBezTo>
                    <a:pt x="23017" y="59663"/>
                    <a:pt x="21316" y="47487"/>
                    <a:pt x="21149" y="42350"/>
                  </a:cubicBezTo>
                  <a:cubicBezTo>
                    <a:pt x="21016" y="37213"/>
                    <a:pt x="18881" y="32043"/>
                    <a:pt x="17413" y="28607"/>
                  </a:cubicBezTo>
                  <a:cubicBezTo>
                    <a:pt x="15912" y="25138"/>
                    <a:pt x="15678" y="23937"/>
                    <a:pt x="16145" y="22036"/>
                  </a:cubicBezTo>
                  <a:cubicBezTo>
                    <a:pt x="16646" y="20135"/>
                    <a:pt x="19448" y="10895"/>
                    <a:pt x="19448" y="6592"/>
                  </a:cubicBezTo>
                  <a:cubicBezTo>
                    <a:pt x="19448" y="2288"/>
                    <a:pt x="19181" y="1154"/>
                    <a:pt x="19181" y="1154"/>
                  </a:cubicBezTo>
                  <a:cubicBezTo>
                    <a:pt x="19181" y="1154"/>
                    <a:pt x="18614" y="254"/>
                    <a:pt x="11309" y="20"/>
                  </a:cubicBezTo>
                  <a:cubicBezTo>
                    <a:pt x="10888" y="7"/>
                    <a:pt x="10480" y="0"/>
                    <a:pt x="1008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90;p70">
              <a:extLst>
                <a:ext uri="{FF2B5EF4-FFF2-40B4-BE49-F238E27FC236}">
                  <a16:creationId xmlns:a16="http://schemas.microsoft.com/office/drawing/2014/main" id="{14CF18CA-5B61-1D47-B37E-78A142043C76}"/>
                </a:ext>
              </a:extLst>
            </p:cNvPr>
            <p:cNvSpPr/>
            <p:nvPr/>
          </p:nvSpPr>
          <p:spPr>
            <a:xfrm>
              <a:off x="4685175" y="3683075"/>
              <a:ext cx="12550" cy="39225"/>
            </a:xfrm>
            <a:custGeom>
              <a:avLst/>
              <a:gdLst/>
              <a:ahLst/>
              <a:cxnLst/>
              <a:rect l="l" t="t" r="r" b="b"/>
              <a:pathLst>
                <a:path w="502" h="1569" fill="none" extrusionOk="0">
                  <a:moveTo>
                    <a:pt x="1" y="1"/>
                  </a:moveTo>
                  <a:cubicBezTo>
                    <a:pt x="301" y="1068"/>
                    <a:pt x="501" y="1568"/>
                    <a:pt x="501" y="15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91;p70">
              <a:extLst>
                <a:ext uri="{FF2B5EF4-FFF2-40B4-BE49-F238E27FC236}">
                  <a16:creationId xmlns:a16="http://schemas.microsoft.com/office/drawing/2014/main" id="{8C5EFD8C-BB74-5A41-8345-04AA98641FC8}"/>
                </a:ext>
              </a:extLst>
            </p:cNvPr>
            <p:cNvSpPr/>
            <p:nvPr/>
          </p:nvSpPr>
          <p:spPr>
            <a:xfrm>
              <a:off x="4630975" y="3052625"/>
              <a:ext cx="45900" cy="597950"/>
            </a:xfrm>
            <a:custGeom>
              <a:avLst/>
              <a:gdLst/>
              <a:ahLst/>
              <a:cxnLst/>
              <a:rect l="l" t="t" r="r" b="b"/>
              <a:pathLst>
                <a:path w="1836" h="23918" fill="none" extrusionOk="0">
                  <a:moveTo>
                    <a:pt x="234" y="1"/>
                  </a:moveTo>
                  <a:cubicBezTo>
                    <a:pt x="234" y="1"/>
                    <a:pt x="1" y="11442"/>
                    <a:pt x="701" y="17546"/>
                  </a:cubicBezTo>
                  <a:cubicBezTo>
                    <a:pt x="935" y="19681"/>
                    <a:pt x="1335" y="21816"/>
                    <a:pt x="1835" y="2391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92;p70">
              <a:extLst>
                <a:ext uri="{FF2B5EF4-FFF2-40B4-BE49-F238E27FC236}">
                  <a16:creationId xmlns:a16="http://schemas.microsoft.com/office/drawing/2014/main" id="{D285B5CE-A897-2E46-8D69-E331094F4DD9}"/>
                </a:ext>
              </a:extLst>
            </p:cNvPr>
            <p:cNvSpPr/>
            <p:nvPr/>
          </p:nvSpPr>
          <p:spPr>
            <a:xfrm>
              <a:off x="4910350" y="3768975"/>
              <a:ext cx="13350" cy="40050"/>
            </a:xfrm>
            <a:custGeom>
              <a:avLst/>
              <a:gdLst/>
              <a:ahLst/>
              <a:cxnLst/>
              <a:rect l="l" t="t" r="r" b="b"/>
              <a:pathLst>
                <a:path w="534" h="1602" fill="none" extrusionOk="0">
                  <a:moveTo>
                    <a:pt x="0" y="0"/>
                  </a:moveTo>
                  <a:cubicBezTo>
                    <a:pt x="200" y="534"/>
                    <a:pt x="401" y="1068"/>
                    <a:pt x="534" y="16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3;p70">
              <a:extLst>
                <a:ext uri="{FF2B5EF4-FFF2-40B4-BE49-F238E27FC236}">
                  <a16:creationId xmlns:a16="http://schemas.microsoft.com/office/drawing/2014/main" id="{9E8A1640-4A8D-114E-A929-8CA77C7084E2}"/>
                </a:ext>
              </a:extLst>
            </p:cNvPr>
            <p:cNvSpPr/>
            <p:nvPr/>
          </p:nvSpPr>
          <p:spPr>
            <a:xfrm>
              <a:off x="4801100" y="3086825"/>
              <a:ext cx="100925" cy="660500"/>
            </a:xfrm>
            <a:custGeom>
              <a:avLst/>
              <a:gdLst/>
              <a:ahLst/>
              <a:cxnLst/>
              <a:rect l="l" t="t" r="r" b="b"/>
              <a:pathLst>
                <a:path w="4037" h="26420" fill="none" extrusionOk="0">
                  <a:moveTo>
                    <a:pt x="4037" y="0"/>
                  </a:moveTo>
                  <a:cubicBezTo>
                    <a:pt x="3770" y="2736"/>
                    <a:pt x="3370" y="5437"/>
                    <a:pt x="2769" y="8139"/>
                  </a:cubicBezTo>
                  <a:cubicBezTo>
                    <a:pt x="1301" y="14477"/>
                    <a:pt x="0" y="18380"/>
                    <a:pt x="167" y="19814"/>
                  </a:cubicBezTo>
                  <a:cubicBezTo>
                    <a:pt x="267" y="20915"/>
                    <a:pt x="2536" y="23584"/>
                    <a:pt x="3970" y="2641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94;p70">
              <a:extLst>
                <a:ext uri="{FF2B5EF4-FFF2-40B4-BE49-F238E27FC236}">
                  <a16:creationId xmlns:a16="http://schemas.microsoft.com/office/drawing/2014/main" id="{44EFF61D-D253-794F-A084-4B3316E92D91}"/>
                </a:ext>
              </a:extLst>
            </p:cNvPr>
            <p:cNvSpPr/>
            <p:nvPr/>
          </p:nvSpPr>
          <p:spPr>
            <a:xfrm>
              <a:off x="4731050" y="1534825"/>
              <a:ext cx="457850" cy="853025"/>
            </a:xfrm>
            <a:custGeom>
              <a:avLst/>
              <a:gdLst/>
              <a:ahLst/>
              <a:cxnLst/>
              <a:rect l="l" t="t" r="r" b="b"/>
              <a:pathLst>
                <a:path w="18314" h="34121" extrusionOk="0">
                  <a:moveTo>
                    <a:pt x="5438" y="0"/>
                  </a:moveTo>
                  <a:cubicBezTo>
                    <a:pt x="4507" y="0"/>
                    <a:pt x="3586" y="246"/>
                    <a:pt x="2802" y="836"/>
                  </a:cubicBezTo>
                  <a:cubicBezTo>
                    <a:pt x="0" y="2971"/>
                    <a:pt x="1235" y="5440"/>
                    <a:pt x="1235" y="5440"/>
                  </a:cubicBezTo>
                  <a:cubicBezTo>
                    <a:pt x="1235" y="5440"/>
                    <a:pt x="1535" y="5973"/>
                    <a:pt x="1902" y="6807"/>
                  </a:cubicBezTo>
                  <a:cubicBezTo>
                    <a:pt x="2302" y="7641"/>
                    <a:pt x="4203" y="11911"/>
                    <a:pt x="4203" y="11911"/>
                  </a:cubicBezTo>
                  <a:cubicBezTo>
                    <a:pt x="4203" y="11911"/>
                    <a:pt x="5938" y="12978"/>
                    <a:pt x="6105" y="14179"/>
                  </a:cubicBezTo>
                  <a:cubicBezTo>
                    <a:pt x="6272" y="15413"/>
                    <a:pt x="5171" y="16481"/>
                    <a:pt x="4370" y="17882"/>
                  </a:cubicBezTo>
                  <a:cubicBezTo>
                    <a:pt x="3603" y="19316"/>
                    <a:pt x="5271" y="20350"/>
                    <a:pt x="6172" y="21818"/>
                  </a:cubicBezTo>
                  <a:cubicBezTo>
                    <a:pt x="7072" y="23252"/>
                    <a:pt x="5171" y="23486"/>
                    <a:pt x="4670" y="26121"/>
                  </a:cubicBezTo>
                  <a:cubicBezTo>
                    <a:pt x="4170" y="28756"/>
                    <a:pt x="5604" y="31558"/>
                    <a:pt x="7339" y="32492"/>
                  </a:cubicBezTo>
                  <a:cubicBezTo>
                    <a:pt x="8646" y="33221"/>
                    <a:pt x="10880" y="34120"/>
                    <a:pt x="12687" y="34120"/>
                  </a:cubicBezTo>
                  <a:cubicBezTo>
                    <a:pt x="13279" y="34120"/>
                    <a:pt x="13825" y="34024"/>
                    <a:pt x="14277" y="33793"/>
                  </a:cubicBezTo>
                  <a:cubicBezTo>
                    <a:pt x="16145" y="32826"/>
                    <a:pt x="18314" y="30324"/>
                    <a:pt x="18314" y="27922"/>
                  </a:cubicBezTo>
                  <a:cubicBezTo>
                    <a:pt x="18314" y="25487"/>
                    <a:pt x="15745" y="23319"/>
                    <a:pt x="14744" y="22252"/>
                  </a:cubicBezTo>
                  <a:cubicBezTo>
                    <a:pt x="13744" y="21184"/>
                    <a:pt x="15345" y="19783"/>
                    <a:pt x="16179" y="18049"/>
                  </a:cubicBezTo>
                  <a:cubicBezTo>
                    <a:pt x="17046" y="16314"/>
                    <a:pt x="16479" y="13445"/>
                    <a:pt x="15011" y="11744"/>
                  </a:cubicBezTo>
                  <a:cubicBezTo>
                    <a:pt x="13577" y="10010"/>
                    <a:pt x="10775" y="9576"/>
                    <a:pt x="10141" y="8408"/>
                  </a:cubicBezTo>
                  <a:cubicBezTo>
                    <a:pt x="9541" y="7208"/>
                    <a:pt x="11042" y="5540"/>
                    <a:pt x="10641" y="3305"/>
                  </a:cubicBezTo>
                  <a:cubicBezTo>
                    <a:pt x="10376" y="1688"/>
                    <a:pt x="7874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95;p70">
              <a:extLst>
                <a:ext uri="{FF2B5EF4-FFF2-40B4-BE49-F238E27FC236}">
                  <a16:creationId xmlns:a16="http://schemas.microsoft.com/office/drawing/2014/main" id="{3FA8B483-AA6B-7642-88C7-F1E6D5848CC9}"/>
                </a:ext>
              </a:extLst>
            </p:cNvPr>
            <p:cNvSpPr/>
            <p:nvPr/>
          </p:nvSpPr>
          <p:spPr>
            <a:xfrm>
              <a:off x="4830275" y="1600750"/>
              <a:ext cx="318600" cy="768925"/>
            </a:xfrm>
            <a:custGeom>
              <a:avLst/>
              <a:gdLst/>
              <a:ahLst/>
              <a:cxnLst/>
              <a:rect l="l" t="t" r="r" b="b"/>
              <a:pathLst>
                <a:path w="12744" h="30757" fill="none" extrusionOk="0">
                  <a:moveTo>
                    <a:pt x="1" y="2969"/>
                  </a:moveTo>
                  <a:cubicBezTo>
                    <a:pt x="1" y="2969"/>
                    <a:pt x="835" y="1"/>
                    <a:pt x="3537" y="401"/>
                  </a:cubicBezTo>
                  <a:cubicBezTo>
                    <a:pt x="6239" y="801"/>
                    <a:pt x="3937" y="3937"/>
                    <a:pt x="4471" y="6238"/>
                  </a:cubicBezTo>
                  <a:cubicBezTo>
                    <a:pt x="5005" y="8573"/>
                    <a:pt x="10442" y="8407"/>
                    <a:pt x="10709" y="12343"/>
                  </a:cubicBezTo>
                  <a:cubicBezTo>
                    <a:pt x="10975" y="16279"/>
                    <a:pt x="6239" y="18180"/>
                    <a:pt x="7039" y="21149"/>
                  </a:cubicBezTo>
                  <a:cubicBezTo>
                    <a:pt x="7873" y="24118"/>
                    <a:pt x="12743" y="23985"/>
                    <a:pt x="11676" y="27220"/>
                  </a:cubicBezTo>
                  <a:cubicBezTo>
                    <a:pt x="10575" y="30489"/>
                    <a:pt x="9341" y="30756"/>
                    <a:pt x="8274" y="29522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96;p70">
              <a:extLst>
                <a:ext uri="{FF2B5EF4-FFF2-40B4-BE49-F238E27FC236}">
                  <a16:creationId xmlns:a16="http://schemas.microsoft.com/office/drawing/2014/main" id="{A208454A-4F9B-DE43-9DCA-F6694F5E340A}"/>
                </a:ext>
              </a:extLst>
            </p:cNvPr>
            <p:cNvSpPr/>
            <p:nvPr/>
          </p:nvSpPr>
          <p:spPr>
            <a:xfrm>
              <a:off x="4904500" y="1864275"/>
              <a:ext cx="105100" cy="243525"/>
            </a:xfrm>
            <a:custGeom>
              <a:avLst/>
              <a:gdLst/>
              <a:ahLst/>
              <a:cxnLst/>
              <a:rect l="l" t="t" r="r" b="b"/>
              <a:pathLst>
                <a:path w="4204" h="9741" fill="none" extrusionOk="0">
                  <a:moveTo>
                    <a:pt x="301" y="1"/>
                  </a:moveTo>
                  <a:cubicBezTo>
                    <a:pt x="301" y="1"/>
                    <a:pt x="4204" y="1502"/>
                    <a:pt x="4070" y="3670"/>
                  </a:cubicBezTo>
                  <a:cubicBezTo>
                    <a:pt x="3937" y="5838"/>
                    <a:pt x="1" y="6505"/>
                    <a:pt x="1502" y="9741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97;p70">
              <a:extLst>
                <a:ext uri="{FF2B5EF4-FFF2-40B4-BE49-F238E27FC236}">
                  <a16:creationId xmlns:a16="http://schemas.microsoft.com/office/drawing/2014/main" id="{2DBA67C2-3416-0A42-937E-DEA03EEF7851}"/>
                </a:ext>
              </a:extLst>
            </p:cNvPr>
            <p:cNvSpPr/>
            <p:nvPr/>
          </p:nvSpPr>
          <p:spPr>
            <a:xfrm>
              <a:off x="3968850" y="2083600"/>
              <a:ext cx="1124150" cy="935450"/>
            </a:xfrm>
            <a:custGeom>
              <a:avLst/>
              <a:gdLst/>
              <a:ahLst/>
              <a:cxnLst/>
              <a:rect l="l" t="t" r="r" b="b"/>
              <a:pathLst>
                <a:path w="44966" h="37418" extrusionOk="0">
                  <a:moveTo>
                    <a:pt x="29288" y="1"/>
                  </a:moveTo>
                  <a:cubicBezTo>
                    <a:pt x="29288" y="1"/>
                    <a:pt x="20815" y="1869"/>
                    <a:pt x="20281" y="2502"/>
                  </a:cubicBezTo>
                  <a:cubicBezTo>
                    <a:pt x="19714" y="3169"/>
                    <a:pt x="11675" y="14811"/>
                    <a:pt x="11675" y="14811"/>
                  </a:cubicBezTo>
                  <a:lnTo>
                    <a:pt x="1268" y="8907"/>
                  </a:lnTo>
                  <a:lnTo>
                    <a:pt x="0" y="11275"/>
                  </a:lnTo>
                  <a:lnTo>
                    <a:pt x="10908" y="20849"/>
                  </a:lnTo>
                  <a:lnTo>
                    <a:pt x="20014" y="15645"/>
                  </a:lnTo>
                  <a:lnTo>
                    <a:pt x="21115" y="20482"/>
                  </a:lnTo>
                  <a:cubicBezTo>
                    <a:pt x="21115" y="20482"/>
                    <a:pt x="19447" y="30622"/>
                    <a:pt x="19180" y="32957"/>
                  </a:cubicBezTo>
                  <a:cubicBezTo>
                    <a:pt x="18947" y="35259"/>
                    <a:pt x="18880" y="36393"/>
                    <a:pt x="18880" y="36393"/>
                  </a:cubicBezTo>
                  <a:cubicBezTo>
                    <a:pt x="21370" y="37070"/>
                    <a:pt x="23948" y="37417"/>
                    <a:pt x="26525" y="37417"/>
                  </a:cubicBezTo>
                  <a:cubicBezTo>
                    <a:pt x="27124" y="37417"/>
                    <a:pt x="27723" y="37398"/>
                    <a:pt x="28320" y="37361"/>
                  </a:cubicBezTo>
                  <a:cubicBezTo>
                    <a:pt x="31689" y="37160"/>
                    <a:pt x="34992" y="36393"/>
                    <a:pt x="38094" y="35092"/>
                  </a:cubicBezTo>
                  <a:cubicBezTo>
                    <a:pt x="38094" y="35092"/>
                    <a:pt x="35759" y="28121"/>
                    <a:pt x="34825" y="25652"/>
                  </a:cubicBezTo>
                  <a:cubicBezTo>
                    <a:pt x="33858" y="23217"/>
                    <a:pt x="32857" y="20348"/>
                    <a:pt x="32857" y="20348"/>
                  </a:cubicBezTo>
                  <a:lnTo>
                    <a:pt x="35892" y="13544"/>
                  </a:lnTo>
                  <a:lnTo>
                    <a:pt x="39662" y="22350"/>
                  </a:lnTo>
                  <a:lnTo>
                    <a:pt x="44965" y="20448"/>
                  </a:lnTo>
                  <a:cubicBezTo>
                    <a:pt x="44965" y="20448"/>
                    <a:pt x="40896" y="3770"/>
                    <a:pt x="40462" y="3136"/>
                  </a:cubicBezTo>
                  <a:cubicBezTo>
                    <a:pt x="40062" y="2469"/>
                    <a:pt x="33858" y="301"/>
                    <a:pt x="33858" y="301"/>
                  </a:cubicBezTo>
                  <a:lnTo>
                    <a:pt x="29288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98;p70">
              <a:extLst>
                <a:ext uri="{FF2B5EF4-FFF2-40B4-BE49-F238E27FC236}">
                  <a16:creationId xmlns:a16="http://schemas.microsoft.com/office/drawing/2014/main" id="{F68F59C6-9780-C847-AA7C-A34EADA76532}"/>
                </a:ext>
              </a:extLst>
            </p:cNvPr>
            <p:cNvSpPr/>
            <p:nvPr/>
          </p:nvSpPr>
          <p:spPr>
            <a:xfrm>
              <a:off x="4476700" y="2225375"/>
              <a:ext cx="24200" cy="82575"/>
            </a:xfrm>
            <a:custGeom>
              <a:avLst/>
              <a:gdLst/>
              <a:ahLst/>
              <a:cxnLst/>
              <a:rect l="l" t="t" r="r" b="b"/>
              <a:pathLst>
                <a:path w="968" h="3303" fill="none" extrusionOk="0">
                  <a:moveTo>
                    <a:pt x="968" y="330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99;p70">
              <a:extLst>
                <a:ext uri="{FF2B5EF4-FFF2-40B4-BE49-F238E27FC236}">
                  <a16:creationId xmlns:a16="http://schemas.microsoft.com/office/drawing/2014/main" id="{43AF96A9-C771-F04E-A1FF-7F9CC938C6B2}"/>
                </a:ext>
              </a:extLst>
            </p:cNvPr>
            <p:cNvSpPr/>
            <p:nvPr/>
          </p:nvSpPr>
          <p:spPr>
            <a:xfrm>
              <a:off x="4584275" y="2222025"/>
              <a:ext cx="83425" cy="779750"/>
            </a:xfrm>
            <a:custGeom>
              <a:avLst/>
              <a:gdLst/>
              <a:ahLst/>
              <a:cxnLst/>
              <a:rect l="l" t="t" r="r" b="b"/>
              <a:pathLst>
                <a:path w="3337" h="31190" fill="none" extrusionOk="0">
                  <a:moveTo>
                    <a:pt x="3336" y="1"/>
                  </a:moveTo>
                  <a:cubicBezTo>
                    <a:pt x="2436" y="2403"/>
                    <a:pt x="1668" y="4871"/>
                    <a:pt x="1035" y="7373"/>
                  </a:cubicBezTo>
                  <a:cubicBezTo>
                    <a:pt x="1" y="11409"/>
                    <a:pt x="734" y="13010"/>
                    <a:pt x="734" y="15612"/>
                  </a:cubicBezTo>
                  <a:cubicBezTo>
                    <a:pt x="734" y="18180"/>
                    <a:pt x="1302" y="31190"/>
                    <a:pt x="1302" y="3119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00;p70">
              <a:extLst>
                <a:ext uri="{FF2B5EF4-FFF2-40B4-BE49-F238E27FC236}">
                  <a16:creationId xmlns:a16="http://schemas.microsoft.com/office/drawing/2014/main" id="{E697472F-4A6E-D84F-90BC-014A362F4CFF}"/>
                </a:ext>
              </a:extLst>
            </p:cNvPr>
            <p:cNvSpPr/>
            <p:nvPr/>
          </p:nvSpPr>
          <p:spPr>
            <a:xfrm>
              <a:off x="4440000" y="2255400"/>
              <a:ext cx="83425" cy="219350"/>
            </a:xfrm>
            <a:custGeom>
              <a:avLst/>
              <a:gdLst/>
              <a:ahLst/>
              <a:cxnLst/>
              <a:rect l="l" t="t" r="r" b="b"/>
              <a:pathLst>
                <a:path w="3337" h="8774" fill="none" extrusionOk="0">
                  <a:moveTo>
                    <a:pt x="1202" y="8773"/>
                  </a:moveTo>
                  <a:cubicBezTo>
                    <a:pt x="1202" y="8773"/>
                    <a:pt x="1" y="5237"/>
                    <a:pt x="301" y="4303"/>
                  </a:cubicBezTo>
                  <a:cubicBezTo>
                    <a:pt x="601" y="3336"/>
                    <a:pt x="2336" y="2268"/>
                    <a:pt x="2436" y="2102"/>
                  </a:cubicBezTo>
                  <a:cubicBezTo>
                    <a:pt x="2569" y="1901"/>
                    <a:pt x="3337" y="0"/>
                    <a:pt x="33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01;p70">
              <a:extLst>
                <a:ext uri="{FF2B5EF4-FFF2-40B4-BE49-F238E27FC236}">
                  <a16:creationId xmlns:a16="http://schemas.microsoft.com/office/drawing/2014/main" id="{1E9FB929-6D10-AB4A-821A-8A02C9319DA7}"/>
                </a:ext>
              </a:extLst>
            </p:cNvPr>
            <p:cNvSpPr/>
            <p:nvPr/>
          </p:nvSpPr>
          <p:spPr>
            <a:xfrm>
              <a:off x="4808600" y="2305425"/>
              <a:ext cx="57575" cy="116775"/>
            </a:xfrm>
            <a:custGeom>
              <a:avLst/>
              <a:gdLst/>
              <a:ahLst/>
              <a:cxnLst/>
              <a:rect l="l" t="t" r="r" b="b"/>
              <a:pathLst>
                <a:path w="2303" h="4671" fill="none" extrusionOk="0">
                  <a:moveTo>
                    <a:pt x="268" y="1"/>
                  </a:moveTo>
                  <a:lnTo>
                    <a:pt x="2302" y="4671"/>
                  </a:lnTo>
                  <a:lnTo>
                    <a:pt x="1" y="21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02;p70">
              <a:extLst>
                <a:ext uri="{FF2B5EF4-FFF2-40B4-BE49-F238E27FC236}">
                  <a16:creationId xmlns:a16="http://schemas.microsoft.com/office/drawing/2014/main" id="{06055578-9C5D-E048-BFBB-3C298F9E801C}"/>
                </a:ext>
              </a:extLst>
            </p:cNvPr>
            <p:cNvSpPr/>
            <p:nvPr/>
          </p:nvSpPr>
          <p:spPr>
            <a:xfrm>
              <a:off x="4593450" y="2047750"/>
              <a:ext cx="246875" cy="207675"/>
            </a:xfrm>
            <a:custGeom>
              <a:avLst/>
              <a:gdLst/>
              <a:ahLst/>
              <a:cxnLst/>
              <a:rect l="l" t="t" r="r" b="b"/>
              <a:pathLst>
                <a:path w="9875" h="8307" extrusionOk="0">
                  <a:moveTo>
                    <a:pt x="7639" y="0"/>
                  </a:moveTo>
                  <a:cubicBezTo>
                    <a:pt x="7439" y="0"/>
                    <a:pt x="4704" y="300"/>
                    <a:pt x="4704" y="300"/>
                  </a:cubicBezTo>
                  <a:cubicBezTo>
                    <a:pt x="4704" y="300"/>
                    <a:pt x="2969" y="601"/>
                    <a:pt x="2569" y="1268"/>
                  </a:cubicBezTo>
                  <a:cubicBezTo>
                    <a:pt x="2135" y="1935"/>
                    <a:pt x="1" y="6638"/>
                    <a:pt x="1" y="6638"/>
                  </a:cubicBezTo>
                  <a:lnTo>
                    <a:pt x="4003" y="4904"/>
                  </a:lnTo>
                  <a:lnTo>
                    <a:pt x="6505" y="8306"/>
                  </a:lnTo>
                  <a:cubicBezTo>
                    <a:pt x="6505" y="8306"/>
                    <a:pt x="9774" y="2268"/>
                    <a:pt x="9841" y="1801"/>
                  </a:cubicBezTo>
                  <a:cubicBezTo>
                    <a:pt x="9874" y="1334"/>
                    <a:pt x="7806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03;p70">
              <a:extLst>
                <a:ext uri="{FF2B5EF4-FFF2-40B4-BE49-F238E27FC236}">
                  <a16:creationId xmlns:a16="http://schemas.microsoft.com/office/drawing/2014/main" id="{2215ED26-E04C-074C-A776-1CE74B48BD4F}"/>
                </a:ext>
              </a:extLst>
            </p:cNvPr>
            <p:cNvSpPr/>
            <p:nvPr/>
          </p:nvSpPr>
          <p:spPr>
            <a:xfrm>
              <a:off x="4665700" y="2011050"/>
              <a:ext cx="130425" cy="199375"/>
            </a:xfrm>
            <a:custGeom>
              <a:avLst/>
              <a:gdLst/>
              <a:ahLst/>
              <a:cxnLst/>
              <a:rect l="l" t="t" r="r" b="b"/>
              <a:pathLst>
                <a:path w="5217" h="7975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6" y="1"/>
                    <a:pt x="2758" y="1470"/>
                    <a:pt x="1144" y="1470"/>
                  </a:cubicBezTo>
                  <a:cubicBezTo>
                    <a:pt x="1005" y="1470"/>
                    <a:pt x="871" y="1459"/>
                    <a:pt x="746" y="1435"/>
                  </a:cubicBezTo>
                  <a:lnTo>
                    <a:pt x="746" y="1435"/>
                  </a:lnTo>
                  <a:cubicBezTo>
                    <a:pt x="847" y="2602"/>
                    <a:pt x="847" y="3803"/>
                    <a:pt x="746" y="5004"/>
                  </a:cubicBezTo>
                  <a:cubicBezTo>
                    <a:pt x="583" y="6216"/>
                    <a:pt x="1" y="7975"/>
                    <a:pt x="264" y="7975"/>
                  </a:cubicBezTo>
                  <a:cubicBezTo>
                    <a:pt x="269" y="7975"/>
                    <a:pt x="274" y="7974"/>
                    <a:pt x="279" y="7973"/>
                  </a:cubicBezTo>
                  <a:cubicBezTo>
                    <a:pt x="580" y="7939"/>
                    <a:pt x="4216" y="3870"/>
                    <a:pt x="4683" y="3036"/>
                  </a:cubicBezTo>
                  <a:cubicBezTo>
                    <a:pt x="5150" y="2202"/>
                    <a:pt x="5216" y="1"/>
                    <a:pt x="52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04;p70">
              <a:extLst>
                <a:ext uri="{FF2B5EF4-FFF2-40B4-BE49-F238E27FC236}">
                  <a16:creationId xmlns:a16="http://schemas.microsoft.com/office/drawing/2014/main" id="{A56F9514-507E-FA45-BCA7-F82BC4E4818C}"/>
                </a:ext>
              </a:extLst>
            </p:cNvPr>
            <p:cNvSpPr/>
            <p:nvPr/>
          </p:nvSpPr>
          <p:spPr>
            <a:xfrm>
              <a:off x="4588450" y="1665475"/>
              <a:ext cx="286050" cy="399000"/>
            </a:xfrm>
            <a:custGeom>
              <a:avLst/>
              <a:gdLst/>
              <a:ahLst/>
              <a:cxnLst/>
              <a:rect l="l" t="t" r="r" b="b"/>
              <a:pathLst>
                <a:path w="11442" h="15960" extrusionOk="0">
                  <a:moveTo>
                    <a:pt x="6063" y="1"/>
                  </a:moveTo>
                  <a:cubicBezTo>
                    <a:pt x="4702" y="1"/>
                    <a:pt x="3290" y="403"/>
                    <a:pt x="2235" y="1348"/>
                  </a:cubicBezTo>
                  <a:cubicBezTo>
                    <a:pt x="0" y="3383"/>
                    <a:pt x="901" y="9987"/>
                    <a:pt x="1235" y="11822"/>
                  </a:cubicBezTo>
                  <a:cubicBezTo>
                    <a:pt x="1564" y="13664"/>
                    <a:pt x="3319" y="15960"/>
                    <a:pt x="4711" y="15960"/>
                  </a:cubicBezTo>
                  <a:cubicBezTo>
                    <a:pt x="4731" y="15960"/>
                    <a:pt x="4751" y="15959"/>
                    <a:pt x="4770" y="15958"/>
                  </a:cubicBezTo>
                  <a:cubicBezTo>
                    <a:pt x="6171" y="15925"/>
                    <a:pt x="8006" y="14190"/>
                    <a:pt x="8506" y="13623"/>
                  </a:cubicBezTo>
                  <a:cubicBezTo>
                    <a:pt x="9040" y="13056"/>
                    <a:pt x="9340" y="11488"/>
                    <a:pt x="9340" y="11488"/>
                  </a:cubicBezTo>
                  <a:cubicBezTo>
                    <a:pt x="9340" y="11488"/>
                    <a:pt x="10975" y="10888"/>
                    <a:pt x="11242" y="9921"/>
                  </a:cubicBezTo>
                  <a:cubicBezTo>
                    <a:pt x="11409" y="9253"/>
                    <a:pt x="11308" y="8586"/>
                    <a:pt x="11042" y="7986"/>
                  </a:cubicBezTo>
                  <a:cubicBezTo>
                    <a:pt x="11042" y="7986"/>
                    <a:pt x="11442" y="2816"/>
                    <a:pt x="9874" y="1314"/>
                  </a:cubicBezTo>
                  <a:cubicBezTo>
                    <a:pt x="9046" y="504"/>
                    <a:pt x="7586" y="1"/>
                    <a:pt x="60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05;p70">
              <a:extLst>
                <a:ext uri="{FF2B5EF4-FFF2-40B4-BE49-F238E27FC236}">
                  <a16:creationId xmlns:a16="http://schemas.microsoft.com/office/drawing/2014/main" id="{6E7986EA-B18E-404C-908F-863AB743C20A}"/>
                </a:ext>
              </a:extLst>
            </p:cNvPr>
            <p:cNvSpPr/>
            <p:nvPr/>
          </p:nvSpPr>
          <p:spPr>
            <a:xfrm>
              <a:off x="4646000" y="184092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fill="none" extrusionOk="0">
                  <a:moveTo>
                    <a:pt x="1201" y="1"/>
                  </a:moveTo>
                  <a:cubicBezTo>
                    <a:pt x="1234" y="501"/>
                    <a:pt x="1134" y="1035"/>
                    <a:pt x="867" y="1502"/>
                  </a:cubicBezTo>
                  <a:cubicBezTo>
                    <a:pt x="467" y="2035"/>
                    <a:pt x="0" y="2135"/>
                    <a:pt x="67" y="2436"/>
                  </a:cubicBezTo>
                  <a:cubicBezTo>
                    <a:pt x="167" y="2769"/>
                    <a:pt x="967" y="3036"/>
                    <a:pt x="967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06;p70">
              <a:extLst>
                <a:ext uri="{FF2B5EF4-FFF2-40B4-BE49-F238E27FC236}">
                  <a16:creationId xmlns:a16="http://schemas.microsoft.com/office/drawing/2014/main" id="{2BB25CA0-7AF1-A446-BD92-71DC57D2FB5F}"/>
                </a:ext>
              </a:extLst>
            </p:cNvPr>
            <p:cNvSpPr/>
            <p:nvPr/>
          </p:nvSpPr>
          <p:spPr>
            <a:xfrm>
              <a:off x="4677675" y="1962675"/>
              <a:ext cx="37550" cy="27550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1168" y="1"/>
                  </a:moveTo>
                  <a:cubicBezTo>
                    <a:pt x="801" y="134"/>
                    <a:pt x="401" y="201"/>
                    <a:pt x="1" y="201"/>
                  </a:cubicBezTo>
                  <a:cubicBezTo>
                    <a:pt x="1" y="201"/>
                    <a:pt x="267" y="1102"/>
                    <a:pt x="868" y="1102"/>
                  </a:cubicBezTo>
                  <a:cubicBezTo>
                    <a:pt x="1502" y="1102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07;p70">
              <a:extLst>
                <a:ext uri="{FF2B5EF4-FFF2-40B4-BE49-F238E27FC236}">
                  <a16:creationId xmlns:a16="http://schemas.microsoft.com/office/drawing/2014/main" id="{45582937-4730-C848-9BC6-0053F7B320E4}"/>
                </a:ext>
              </a:extLst>
            </p:cNvPr>
            <p:cNvSpPr/>
            <p:nvPr/>
          </p:nvSpPr>
          <p:spPr>
            <a:xfrm>
              <a:off x="4665175" y="1955175"/>
              <a:ext cx="49225" cy="20050"/>
            </a:xfrm>
            <a:custGeom>
              <a:avLst/>
              <a:gdLst/>
              <a:ahLst/>
              <a:cxnLst/>
              <a:rect l="l" t="t" r="r" b="b"/>
              <a:pathLst>
                <a:path w="1969" h="802" fill="none" extrusionOk="0">
                  <a:moveTo>
                    <a:pt x="0" y="267"/>
                  </a:moveTo>
                  <a:cubicBezTo>
                    <a:pt x="0" y="267"/>
                    <a:pt x="1168" y="801"/>
                    <a:pt x="19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08;p70">
              <a:extLst>
                <a:ext uri="{FF2B5EF4-FFF2-40B4-BE49-F238E27FC236}">
                  <a16:creationId xmlns:a16="http://schemas.microsoft.com/office/drawing/2014/main" id="{AD392D4E-4EE6-6F4C-A583-49C3FDE7B5D2}"/>
                </a:ext>
              </a:extLst>
            </p:cNvPr>
            <p:cNvSpPr/>
            <p:nvPr/>
          </p:nvSpPr>
          <p:spPr>
            <a:xfrm>
              <a:off x="4635150" y="1840100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234" y="0"/>
                  </a:moveTo>
                  <a:cubicBezTo>
                    <a:pt x="100" y="0"/>
                    <a:pt x="0" y="267"/>
                    <a:pt x="0" y="601"/>
                  </a:cubicBezTo>
                  <a:cubicBezTo>
                    <a:pt x="0" y="901"/>
                    <a:pt x="100" y="1168"/>
                    <a:pt x="234" y="1168"/>
                  </a:cubicBezTo>
                  <a:cubicBezTo>
                    <a:pt x="367" y="1168"/>
                    <a:pt x="501" y="901"/>
                    <a:pt x="501" y="601"/>
                  </a:cubicBezTo>
                  <a:cubicBezTo>
                    <a:pt x="501" y="2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09;p70">
              <a:extLst>
                <a:ext uri="{FF2B5EF4-FFF2-40B4-BE49-F238E27FC236}">
                  <a16:creationId xmlns:a16="http://schemas.microsoft.com/office/drawing/2014/main" id="{C06817D1-5115-C843-A104-730629EA4882}"/>
                </a:ext>
              </a:extLst>
            </p:cNvPr>
            <p:cNvSpPr/>
            <p:nvPr/>
          </p:nvSpPr>
          <p:spPr>
            <a:xfrm>
              <a:off x="4706875" y="1845925"/>
              <a:ext cx="11700" cy="29225"/>
            </a:xfrm>
            <a:custGeom>
              <a:avLst/>
              <a:gdLst/>
              <a:ahLst/>
              <a:cxnLst/>
              <a:rect l="l" t="t" r="r" b="b"/>
              <a:pathLst>
                <a:path w="468" h="1169" extrusionOk="0">
                  <a:moveTo>
                    <a:pt x="234" y="1"/>
                  </a:moveTo>
                  <a:cubicBezTo>
                    <a:pt x="100" y="1"/>
                    <a:pt x="0" y="268"/>
                    <a:pt x="0" y="601"/>
                  </a:cubicBezTo>
                  <a:cubicBezTo>
                    <a:pt x="0" y="935"/>
                    <a:pt x="100" y="1168"/>
                    <a:pt x="234" y="1168"/>
                  </a:cubicBezTo>
                  <a:cubicBezTo>
                    <a:pt x="367" y="1168"/>
                    <a:pt x="467" y="935"/>
                    <a:pt x="467" y="601"/>
                  </a:cubicBezTo>
                  <a:cubicBezTo>
                    <a:pt x="467" y="268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10;p70">
              <a:extLst>
                <a:ext uri="{FF2B5EF4-FFF2-40B4-BE49-F238E27FC236}">
                  <a16:creationId xmlns:a16="http://schemas.microsoft.com/office/drawing/2014/main" id="{E3390109-13AB-8A45-A70B-1B0EBFFEB95D}"/>
                </a:ext>
              </a:extLst>
            </p:cNvPr>
            <p:cNvSpPr/>
            <p:nvPr/>
          </p:nvSpPr>
          <p:spPr>
            <a:xfrm>
              <a:off x="4620125" y="180672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fill="none" extrusionOk="0">
                  <a:moveTo>
                    <a:pt x="1" y="735"/>
                  </a:moveTo>
                  <a:cubicBezTo>
                    <a:pt x="168" y="234"/>
                    <a:pt x="735" y="1"/>
                    <a:pt x="1235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811;p70">
              <a:extLst>
                <a:ext uri="{FF2B5EF4-FFF2-40B4-BE49-F238E27FC236}">
                  <a16:creationId xmlns:a16="http://schemas.microsoft.com/office/drawing/2014/main" id="{135817D5-A73C-C94A-B2C9-630461518691}"/>
                </a:ext>
              </a:extLst>
            </p:cNvPr>
            <p:cNvSpPr/>
            <p:nvPr/>
          </p:nvSpPr>
          <p:spPr>
            <a:xfrm>
              <a:off x="4692700" y="1800900"/>
              <a:ext cx="47550" cy="34225"/>
            </a:xfrm>
            <a:custGeom>
              <a:avLst/>
              <a:gdLst/>
              <a:ahLst/>
              <a:cxnLst/>
              <a:rect l="l" t="t" r="r" b="b"/>
              <a:pathLst>
                <a:path w="1902" h="1369" fill="none" extrusionOk="0">
                  <a:moveTo>
                    <a:pt x="0" y="334"/>
                  </a:moveTo>
                  <a:cubicBezTo>
                    <a:pt x="801" y="0"/>
                    <a:pt x="1735" y="501"/>
                    <a:pt x="1901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812;p70">
              <a:extLst>
                <a:ext uri="{FF2B5EF4-FFF2-40B4-BE49-F238E27FC236}">
                  <a16:creationId xmlns:a16="http://schemas.microsoft.com/office/drawing/2014/main" id="{F20046EA-EEB9-1040-A5CD-620DD893A359}"/>
                </a:ext>
              </a:extLst>
            </p:cNvPr>
            <p:cNvSpPr/>
            <p:nvPr/>
          </p:nvSpPr>
          <p:spPr>
            <a:xfrm>
              <a:off x="4620975" y="1665900"/>
              <a:ext cx="253525" cy="224250"/>
            </a:xfrm>
            <a:custGeom>
              <a:avLst/>
              <a:gdLst/>
              <a:ahLst/>
              <a:cxnLst/>
              <a:rect l="l" t="t" r="r" b="b"/>
              <a:pathLst>
                <a:path w="10141" h="8970" extrusionOk="0">
                  <a:moveTo>
                    <a:pt x="4762" y="1"/>
                  </a:moveTo>
                  <a:cubicBezTo>
                    <a:pt x="3401" y="1"/>
                    <a:pt x="1989" y="404"/>
                    <a:pt x="934" y="1364"/>
                  </a:cubicBezTo>
                  <a:cubicBezTo>
                    <a:pt x="501" y="1764"/>
                    <a:pt x="200" y="2298"/>
                    <a:pt x="0" y="2865"/>
                  </a:cubicBezTo>
                  <a:cubicBezTo>
                    <a:pt x="834" y="2432"/>
                    <a:pt x="1768" y="2165"/>
                    <a:pt x="2736" y="2098"/>
                  </a:cubicBezTo>
                  <a:cubicBezTo>
                    <a:pt x="2848" y="2089"/>
                    <a:pt x="2961" y="2084"/>
                    <a:pt x="3073" y="2084"/>
                  </a:cubicBezTo>
                  <a:cubicBezTo>
                    <a:pt x="4924" y="2084"/>
                    <a:pt x="6702" y="3342"/>
                    <a:pt x="7205" y="4600"/>
                  </a:cubicBezTo>
                  <a:cubicBezTo>
                    <a:pt x="7773" y="5901"/>
                    <a:pt x="7873" y="8970"/>
                    <a:pt x="7873" y="8970"/>
                  </a:cubicBezTo>
                  <a:cubicBezTo>
                    <a:pt x="7873" y="8970"/>
                    <a:pt x="8606" y="7802"/>
                    <a:pt x="9040" y="7669"/>
                  </a:cubicBezTo>
                  <a:cubicBezTo>
                    <a:pt x="9087" y="7657"/>
                    <a:pt x="9133" y="7652"/>
                    <a:pt x="9179" y="7652"/>
                  </a:cubicBezTo>
                  <a:cubicBezTo>
                    <a:pt x="9396" y="7652"/>
                    <a:pt x="9597" y="7776"/>
                    <a:pt x="9707" y="7969"/>
                  </a:cubicBezTo>
                  <a:cubicBezTo>
                    <a:pt x="9707" y="7969"/>
                    <a:pt x="10141" y="2799"/>
                    <a:pt x="8573" y="1297"/>
                  </a:cubicBezTo>
                  <a:cubicBezTo>
                    <a:pt x="7745" y="505"/>
                    <a:pt x="6285" y="1"/>
                    <a:pt x="476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13;p70">
              <a:extLst>
                <a:ext uri="{FF2B5EF4-FFF2-40B4-BE49-F238E27FC236}">
                  <a16:creationId xmlns:a16="http://schemas.microsoft.com/office/drawing/2014/main" id="{E3F48BDA-938E-B144-90C6-D8EA87F881B7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extrusionOk="0">
                  <a:moveTo>
                    <a:pt x="16712" y="0"/>
                  </a:moveTo>
                  <a:lnTo>
                    <a:pt x="13410" y="768"/>
                  </a:ln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4;p70">
              <a:extLst>
                <a:ext uri="{FF2B5EF4-FFF2-40B4-BE49-F238E27FC236}">
                  <a16:creationId xmlns:a16="http://schemas.microsoft.com/office/drawing/2014/main" id="{8A4D9925-1169-5F46-8811-55ECEC5B1E4A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fill="none" extrusionOk="0">
                  <a:moveTo>
                    <a:pt x="13410" y="768"/>
                  </a:move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5;p70">
              <a:extLst>
                <a:ext uri="{FF2B5EF4-FFF2-40B4-BE49-F238E27FC236}">
                  <a16:creationId xmlns:a16="http://schemas.microsoft.com/office/drawing/2014/main" id="{F7C783D0-5A3E-1545-B654-4C7508BD54BE}"/>
                </a:ext>
              </a:extLst>
            </p:cNvPr>
            <p:cNvSpPr/>
            <p:nvPr/>
          </p:nvSpPr>
          <p:spPr>
            <a:xfrm>
              <a:off x="4530075" y="2519950"/>
              <a:ext cx="120100" cy="311700"/>
            </a:xfrm>
            <a:custGeom>
              <a:avLst/>
              <a:gdLst/>
              <a:ahLst/>
              <a:cxnLst/>
              <a:rect l="l" t="t" r="r" b="b"/>
              <a:pathLst>
                <a:path w="4804" h="12468" extrusionOk="0">
                  <a:moveTo>
                    <a:pt x="1357" y="0"/>
                  </a:moveTo>
                  <a:cubicBezTo>
                    <a:pt x="404" y="0"/>
                    <a:pt x="0" y="1427"/>
                    <a:pt x="0" y="1427"/>
                  </a:cubicBezTo>
                  <a:lnTo>
                    <a:pt x="3736" y="12468"/>
                  </a:lnTo>
                  <a:lnTo>
                    <a:pt x="4804" y="12234"/>
                  </a:lnTo>
                  <a:cubicBezTo>
                    <a:pt x="4804" y="12234"/>
                    <a:pt x="3303" y="7931"/>
                    <a:pt x="3169" y="7064"/>
                  </a:cubicBezTo>
                  <a:cubicBezTo>
                    <a:pt x="3036" y="6163"/>
                    <a:pt x="2636" y="2694"/>
                    <a:pt x="2335" y="1560"/>
                  </a:cubicBezTo>
                  <a:cubicBezTo>
                    <a:pt x="2202" y="1026"/>
                    <a:pt x="2002" y="493"/>
                    <a:pt x="1702" y="59"/>
                  </a:cubicBezTo>
                  <a:cubicBezTo>
                    <a:pt x="1580" y="18"/>
                    <a:pt x="1465" y="0"/>
                    <a:pt x="13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6;p70">
              <a:extLst>
                <a:ext uri="{FF2B5EF4-FFF2-40B4-BE49-F238E27FC236}">
                  <a16:creationId xmlns:a16="http://schemas.microsoft.com/office/drawing/2014/main" id="{78AFF0A7-3E37-4449-8A1E-F08C8080A0BB}"/>
                </a:ext>
              </a:extLst>
            </p:cNvPr>
            <p:cNvSpPr/>
            <p:nvPr/>
          </p:nvSpPr>
          <p:spPr>
            <a:xfrm>
              <a:off x="4354950" y="2555600"/>
              <a:ext cx="280225" cy="338600"/>
            </a:xfrm>
            <a:custGeom>
              <a:avLst/>
              <a:gdLst/>
              <a:ahLst/>
              <a:cxnLst/>
              <a:rect l="l" t="t" r="r" b="b"/>
              <a:pathLst>
                <a:path w="11209" h="13544" extrusionOk="0">
                  <a:moveTo>
                    <a:pt x="8173" y="1"/>
                  </a:moveTo>
                  <a:lnTo>
                    <a:pt x="0" y="1669"/>
                  </a:lnTo>
                  <a:lnTo>
                    <a:pt x="3470" y="13544"/>
                  </a:lnTo>
                  <a:lnTo>
                    <a:pt x="11208" y="1160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17;p70">
              <a:extLst>
                <a:ext uri="{FF2B5EF4-FFF2-40B4-BE49-F238E27FC236}">
                  <a16:creationId xmlns:a16="http://schemas.microsoft.com/office/drawing/2014/main" id="{CC57542F-88F7-C54F-B94B-53BBA55FBA3B}"/>
                </a:ext>
              </a:extLst>
            </p:cNvPr>
            <p:cNvSpPr/>
            <p:nvPr/>
          </p:nvSpPr>
          <p:spPr>
            <a:xfrm>
              <a:off x="4337425" y="2517625"/>
              <a:ext cx="235200" cy="82100"/>
            </a:xfrm>
            <a:custGeom>
              <a:avLst/>
              <a:gdLst/>
              <a:ahLst/>
              <a:cxnLst/>
              <a:rect l="l" t="t" r="r" b="b"/>
              <a:pathLst>
                <a:path w="9408" h="3284" extrusionOk="0">
                  <a:moveTo>
                    <a:pt x="9083" y="0"/>
                  </a:moveTo>
                  <a:cubicBezTo>
                    <a:pt x="8896" y="0"/>
                    <a:pt x="8602" y="60"/>
                    <a:pt x="8140" y="252"/>
                  </a:cubicBezTo>
                  <a:cubicBezTo>
                    <a:pt x="6939" y="786"/>
                    <a:pt x="1836" y="1787"/>
                    <a:pt x="1068" y="1853"/>
                  </a:cubicBezTo>
                  <a:cubicBezTo>
                    <a:pt x="301" y="1920"/>
                    <a:pt x="1" y="2153"/>
                    <a:pt x="1" y="2854"/>
                  </a:cubicBezTo>
                  <a:cubicBezTo>
                    <a:pt x="1" y="3196"/>
                    <a:pt x="168" y="3284"/>
                    <a:pt x="339" y="3284"/>
                  </a:cubicBezTo>
                  <a:cubicBezTo>
                    <a:pt x="518" y="3284"/>
                    <a:pt x="701" y="3188"/>
                    <a:pt x="701" y="3188"/>
                  </a:cubicBezTo>
                  <a:lnTo>
                    <a:pt x="8874" y="1520"/>
                  </a:lnTo>
                  <a:cubicBezTo>
                    <a:pt x="8740" y="986"/>
                    <a:pt x="8941" y="452"/>
                    <a:pt x="9408" y="152"/>
                  </a:cubicBezTo>
                  <a:cubicBezTo>
                    <a:pt x="9408" y="152"/>
                    <a:pt x="9382" y="0"/>
                    <a:pt x="908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18;p70">
              <a:extLst>
                <a:ext uri="{FF2B5EF4-FFF2-40B4-BE49-F238E27FC236}">
                  <a16:creationId xmlns:a16="http://schemas.microsoft.com/office/drawing/2014/main" id="{DFC3CFAF-3061-FA47-9161-6C275828A363}"/>
                </a:ext>
              </a:extLst>
            </p:cNvPr>
            <p:cNvSpPr/>
            <p:nvPr/>
          </p:nvSpPr>
          <p:spPr>
            <a:xfrm>
              <a:off x="4495050" y="2703200"/>
              <a:ext cx="177650" cy="110125"/>
            </a:xfrm>
            <a:custGeom>
              <a:avLst/>
              <a:gdLst/>
              <a:ahLst/>
              <a:cxnLst/>
              <a:rect l="l" t="t" r="r" b="b"/>
              <a:pathLst>
                <a:path w="7106" h="4405" extrusionOk="0">
                  <a:moveTo>
                    <a:pt x="3636" y="1"/>
                  </a:moveTo>
                  <a:cubicBezTo>
                    <a:pt x="3470" y="1"/>
                    <a:pt x="0" y="2436"/>
                    <a:pt x="0" y="2436"/>
                  </a:cubicBezTo>
                  <a:lnTo>
                    <a:pt x="301" y="3470"/>
                  </a:lnTo>
                  <a:cubicBezTo>
                    <a:pt x="466" y="3494"/>
                    <a:pt x="614" y="3517"/>
                    <a:pt x="770" y="3517"/>
                  </a:cubicBezTo>
                  <a:cubicBezTo>
                    <a:pt x="834" y="3517"/>
                    <a:pt x="899" y="3513"/>
                    <a:pt x="968" y="3503"/>
                  </a:cubicBezTo>
                  <a:cubicBezTo>
                    <a:pt x="1435" y="3503"/>
                    <a:pt x="3169" y="3403"/>
                    <a:pt x="3169" y="3403"/>
                  </a:cubicBezTo>
                  <a:lnTo>
                    <a:pt x="3169" y="3403"/>
                  </a:lnTo>
                  <a:lnTo>
                    <a:pt x="834" y="3970"/>
                  </a:lnTo>
                  <a:lnTo>
                    <a:pt x="1034" y="4404"/>
                  </a:lnTo>
                  <a:cubicBezTo>
                    <a:pt x="1034" y="4404"/>
                    <a:pt x="4237" y="3804"/>
                    <a:pt x="4670" y="3737"/>
                  </a:cubicBezTo>
                  <a:cubicBezTo>
                    <a:pt x="5071" y="3670"/>
                    <a:pt x="7105" y="2303"/>
                    <a:pt x="7105" y="2303"/>
                  </a:cubicBezTo>
                  <a:lnTo>
                    <a:pt x="6638" y="601"/>
                  </a:lnTo>
                  <a:cubicBezTo>
                    <a:pt x="6638" y="601"/>
                    <a:pt x="3836" y="1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19;p70">
              <a:extLst>
                <a:ext uri="{FF2B5EF4-FFF2-40B4-BE49-F238E27FC236}">
                  <a16:creationId xmlns:a16="http://schemas.microsoft.com/office/drawing/2014/main" id="{696A8C32-D19A-1A43-AC65-CFD768F2B818}"/>
                </a:ext>
              </a:extLst>
            </p:cNvPr>
            <p:cNvSpPr/>
            <p:nvPr/>
          </p:nvSpPr>
          <p:spPr>
            <a:xfrm>
              <a:off x="3840425" y="2176175"/>
              <a:ext cx="159300" cy="194325"/>
            </a:xfrm>
            <a:custGeom>
              <a:avLst/>
              <a:gdLst/>
              <a:ahLst/>
              <a:cxnLst/>
              <a:rect l="l" t="t" r="r" b="b"/>
              <a:pathLst>
                <a:path w="6372" h="7773" extrusionOk="0">
                  <a:moveTo>
                    <a:pt x="234" y="0"/>
                  </a:moveTo>
                  <a:lnTo>
                    <a:pt x="0" y="534"/>
                  </a:lnTo>
                  <a:lnTo>
                    <a:pt x="2302" y="3069"/>
                  </a:lnTo>
                  <a:lnTo>
                    <a:pt x="1301" y="5304"/>
                  </a:lnTo>
                  <a:lnTo>
                    <a:pt x="3269" y="6805"/>
                  </a:lnTo>
                  <a:lnTo>
                    <a:pt x="5070" y="7772"/>
                  </a:lnTo>
                  <a:lnTo>
                    <a:pt x="6371" y="5204"/>
                  </a:lnTo>
                  <a:lnTo>
                    <a:pt x="5671" y="2936"/>
                  </a:lnTo>
                  <a:lnTo>
                    <a:pt x="3102" y="203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20;p70">
              <a:extLst>
                <a:ext uri="{FF2B5EF4-FFF2-40B4-BE49-F238E27FC236}">
                  <a16:creationId xmlns:a16="http://schemas.microsoft.com/office/drawing/2014/main" id="{0EA6FE66-3270-0C44-A899-634718C6ADF2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extrusionOk="0">
                  <a:moveTo>
                    <a:pt x="334" y="0"/>
                  </a:move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  <a:lnTo>
                    <a:pt x="3336" y="4970"/>
                  </a:ln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21;p70">
              <a:extLst>
                <a:ext uri="{FF2B5EF4-FFF2-40B4-BE49-F238E27FC236}">
                  <a16:creationId xmlns:a16="http://schemas.microsoft.com/office/drawing/2014/main" id="{4FF9BA93-017B-5648-B509-2194045F2AEF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fill="none" extrusionOk="0">
                  <a:moveTo>
                    <a:pt x="3336" y="4970"/>
                  </a:move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22;p70">
              <a:extLst>
                <a:ext uri="{FF2B5EF4-FFF2-40B4-BE49-F238E27FC236}">
                  <a16:creationId xmlns:a16="http://schemas.microsoft.com/office/drawing/2014/main" id="{3C5D11C0-E4FD-8849-A00F-20396AF780EB}"/>
                </a:ext>
              </a:extLst>
            </p:cNvPr>
            <p:cNvSpPr/>
            <p:nvPr/>
          </p:nvSpPr>
          <p:spPr>
            <a:xfrm>
              <a:off x="3849575" y="2225375"/>
              <a:ext cx="82600" cy="100975"/>
            </a:xfrm>
            <a:custGeom>
              <a:avLst/>
              <a:gdLst/>
              <a:ahLst/>
              <a:cxnLst/>
              <a:rect l="l" t="t" r="r" b="b"/>
              <a:pathLst>
                <a:path w="3304" h="4039" extrusionOk="0">
                  <a:moveTo>
                    <a:pt x="1202" y="0"/>
                  </a:moveTo>
                  <a:cubicBezTo>
                    <a:pt x="1202" y="0"/>
                    <a:pt x="1" y="3236"/>
                    <a:pt x="201" y="3469"/>
                  </a:cubicBezTo>
                  <a:cubicBezTo>
                    <a:pt x="344" y="3669"/>
                    <a:pt x="1532" y="4038"/>
                    <a:pt x="2000" y="4038"/>
                  </a:cubicBezTo>
                  <a:cubicBezTo>
                    <a:pt x="2081" y="4038"/>
                    <a:pt x="2140" y="4027"/>
                    <a:pt x="2169" y="4003"/>
                  </a:cubicBezTo>
                  <a:cubicBezTo>
                    <a:pt x="2336" y="3836"/>
                    <a:pt x="3303" y="1501"/>
                    <a:pt x="3303" y="1501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23;p70">
              <a:extLst>
                <a:ext uri="{FF2B5EF4-FFF2-40B4-BE49-F238E27FC236}">
                  <a16:creationId xmlns:a16="http://schemas.microsoft.com/office/drawing/2014/main" id="{283C7BBF-83FD-6446-B5C3-5FE2678D49D0}"/>
                </a:ext>
              </a:extLst>
            </p:cNvPr>
            <p:cNvSpPr/>
            <p:nvPr/>
          </p:nvSpPr>
          <p:spPr>
            <a:xfrm>
              <a:off x="4904500" y="3015925"/>
              <a:ext cx="875" cy="31725"/>
            </a:xfrm>
            <a:custGeom>
              <a:avLst/>
              <a:gdLst/>
              <a:ahLst/>
              <a:cxnLst/>
              <a:rect l="l" t="t" r="r" b="b"/>
              <a:pathLst>
                <a:path w="35" h="1269" fill="none" extrusionOk="0">
                  <a:moveTo>
                    <a:pt x="34" y="1"/>
                  </a:moveTo>
                  <a:cubicBezTo>
                    <a:pt x="34" y="1"/>
                    <a:pt x="34" y="468"/>
                    <a:pt x="1" y="12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24;p70">
              <a:extLst>
                <a:ext uri="{FF2B5EF4-FFF2-40B4-BE49-F238E27FC236}">
                  <a16:creationId xmlns:a16="http://schemas.microsoft.com/office/drawing/2014/main" id="{E90FD1ED-6F80-5E43-ACEA-9131CB4A2EEB}"/>
                </a:ext>
              </a:extLst>
            </p:cNvPr>
            <p:cNvSpPr/>
            <p:nvPr/>
          </p:nvSpPr>
          <p:spPr>
            <a:xfrm>
              <a:off x="2827200" y="2138650"/>
              <a:ext cx="203500" cy="531275"/>
            </a:xfrm>
            <a:custGeom>
              <a:avLst/>
              <a:gdLst/>
              <a:ahLst/>
              <a:cxnLst/>
              <a:rect l="l" t="t" r="r" b="b"/>
              <a:pathLst>
                <a:path w="8140" h="21251" extrusionOk="0">
                  <a:moveTo>
                    <a:pt x="2002" y="0"/>
                  </a:moveTo>
                  <a:lnTo>
                    <a:pt x="0" y="16245"/>
                  </a:lnTo>
                  <a:lnTo>
                    <a:pt x="1601" y="20381"/>
                  </a:lnTo>
                  <a:cubicBezTo>
                    <a:pt x="1601" y="20381"/>
                    <a:pt x="1468" y="19414"/>
                    <a:pt x="2902" y="18880"/>
                  </a:cubicBezTo>
                  <a:cubicBezTo>
                    <a:pt x="2998" y="18847"/>
                    <a:pt x="3104" y="18831"/>
                    <a:pt x="3217" y="18831"/>
                  </a:cubicBezTo>
                  <a:cubicBezTo>
                    <a:pt x="4623" y="18831"/>
                    <a:pt x="7184" y="21250"/>
                    <a:pt x="7807" y="21250"/>
                  </a:cubicBezTo>
                  <a:cubicBezTo>
                    <a:pt x="7877" y="21250"/>
                    <a:pt x="7923" y="21219"/>
                    <a:pt x="7939" y="21149"/>
                  </a:cubicBezTo>
                  <a:cubicBezTo>
                    <a:pt x="8139" y="20448"/>
                    <a:pt x="7305" y="15778"/>
                    <a:pt x="6471" y="13143"/>
                  </a:cubicBezTo>
                  <a:cubicBezTo>
                    <a:pt x="5637" y="10474"/>
                    <a:pt x="2002" y="0"/>
                    <a:pt x="2002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825;p70">
              <a:extLst>
                <a:ext uri="{FF2B5EF4-FFF2-40B4-BE49-F238E27FC236}">
                  <a16:creationId xmlns:a16="http://schemas.microsoft.com/office/drawing/2014/main" id="{CA3B47B0-0A8C-2A4C-9572-A2414AA2AE7A}"/>
                </a:ext>
              </a:extLst>
            </p:cNvPr>
            <p:cNvSpPr/>
            <p:nvPr/>
          </p:nvSpPr>
          <p:spPr>
            <a:xfrm>
              <a:off x="2858875" y="2503900"/>
              <a:ext cx="100100" cy="52575"/>
            </a:xfrm>
            <a:custGeom>
              <a:avLst/>
              <a:gdLst/>
              <a:ahLst/>
              <a:cxnLst/>
              <a:rect l="l" t="t" r="r" b="b"/>
              <a:pathLst>
                <a:path w="4004" h="2103" fill="none" extrusionOk="0">
                  <a:moveTo>
                    <a:pt x="1" y="2102"/>
                  </a:moveTo>
                  <a:cubicBezTo>
                    <a:pt x="1" y="2102"/>
                    <a:pt x="1869" y="1"/>
                    <a:pt x="4004" y="4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826;p70">
              <a:extLst>
                <a:ext uri="{FF2B5EF4-FFF2-40B4-BE49-F238E27FC236}">
                  <a16:creationId xmlns:a16="http://schemas.microsoft.com/office/drawing/2014/main" id="{D74F23C9-FAB7-6E4E-A649-3F8878B6C04F}"/>
                </a:ext>
              </a:extLst>
            </p:cNvPr>
            <p:cNvSpPr/>
            <p:nvPr/>
          </p:nvSpPr>
          <p:spPr>
            <a:xfrm>
              <a:off x="2856375" y="2469700"/>
              <a:ext cx="87600" cy="68425"/>
            </a:xfrm>
            <a:custGeom>
              <a:avLst/>
              <a:gdLst/>
              <a:ahLst/>
              <a:cxnLst/>
              <a:rect l="l" t="t" r="r" b="b"/>
              <a:pathLst>
                <a:path w="3504" h="2737" fill="none" extrusionOk="0">
                  <a:moveTo>
                    <a:pt x="1" y="2736"/>
                  </a:moveTo>
                  <a:cubicBezTo>
                    <a:pt x="1" y="2736"/>
                    <a:pt x="1068" y="1"/>
                    <a:pt x="350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827;p70">
              <a:extLst>
                <a:ext uri="{FF2B5EF4-FFF2-40B4-BE49-F238E27FC236}">
                  <a16:creationId xmlns:a16="http://schemas.microsoft.com/office/drawing/2014/main" id="{93FC2943-208E-0741-9EA9-3BA750B3CBE4}"/>
                </a:ext>
              </a:extLst>
            </p:cNvPr>
            <p:cNvSpPr/>
            <p:nvPr/>
          </p:nvSpPr>
          <p:spPr>
            <a:xfrm>
              <a:off x="2859725" y="2557250"/>
              <a:ext cx="182650" cy="161100"/>
            </a:xfrm>
            <a:custGeom>
              <a:avLst/>
              <a:gdLst/>
              <a:ahLst/>
              <a:cxnLst/>
              <a:rect l="l" t="t" r="r" b="b"/>
              <a:pathLst>
                <a:path w="7306" h="6444" extrusionOk="0">
                  <a:moveTo>
                    <a:pt x="3323" y="0"/>
                  </a:moveTo>
                  <a:cubicBezTo>
                    <a:pt x="2400" y="0"/>
                    <a:pt x="1370" y="141"/>
                    <a:pt x="901" y="535"/>
                  </a:cubicBezTo>
                  <a:cubicBezTo>
                    <a:pt x="33" y="1236"/>
                    <a:pt x="0" y="3571"/>
                    <a:pt x="300" y="4271"/>
                  </a:cubicBezTo>
                  <a:cubicBezTo>
                    <a:pt x="634" y="5005"/>
                    <a:pt x="2068" y="5705"/>
                    <a:pt x="2068" y="5705"/>
                  </a:cubicBezTo>
                  <a:cubicBezTo>
                    <a:pt x="2068" y="5705"/>
                    <a:pt x="4537" y="6273"/>
                    <a:pt x="5104" y="6406"/>
                  </a:cubicBezTo>
                  <a:cubicBezTo>
                    <a:pt x="5223" y="6431"/>
                    <a:pt x="5342" y="6443"/>
                    <a:pt x="5460" y="6443"/>
                  </a:cubicBezTo>
                  <a:cubicBezTo>
                    <a:pt x="5968" y="6443"/>
                    <a:pt x="6447" y="6218"/>
                    <a:pt x="6772" y="5839"/>
                  </a:cubicBezTo>
                  <a:cubicBezTo>
                    <a:pt x="7305" y="5305"/>
                    <a:pt x="7305" y="4038"/>
                    <a:pt x="6905" y="3037"/>
                  </a:cubicBezTo>
                  <a:cubicBezTo>
                    <a:pt x="6505" y="2070"/>
                    <a:pt x="5604" y="468"/>
                    <a:pt x="4970" y="202"/>
                  </a:cubicBezTo>
                  <a:cubicBezTo>
                    <a:pt x="4693" y="85"/>
                    <a:pt x="4040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828;p70">
              <a:extLst>
                <a:ext uri="{FF2B5EF4-FFF2-40B4-BE49-F238E27FC236}">
                  <a16:creationId xmlns:a16="http://schemas.microsoft.com/office/drawing/2014/main" id="{0292DCE6-7858-A147-AFDA-D6DDDEE8AE8F}"/>
                </a:ext>
              </a:extLst>
            </p:cNvPr>
            <p:cNvSpPr/>
            <p:nvPr/>
          </p:nvSpPr>
          <p:spPr>
            <a:xfrm>
              <a:off x="2247600" y="2021050"/>
              <a:ext cx="637150" cy="837300"/>
            </a:xfrm>
            <a:custGeom>
              <a:avLst/>
              <a:gdLst/>
              <a:ahLst/>
              <a:cxnLst/>
              <a:rect l="l" t="t" r="r" b="b"/>
              <a:pathLst>
                <a:path w="25486" h="33492" extrusionOk="0">
                  <a:moveTo>
                    <a:pt x="14845" y="1"/>
                  </a:moveTo>
                  <a:lnTo>
                    <a:pt x="11276" y="101"/>
                  </a:lnTo>
                  <a:lnTo>
                    <a:pt x="9274" y="1202"/>
                  </a:lnTo>
                  <a:cubicBezTo>
                    <a:pt x="9274" y="1202"/>
                    <a:pt x="935" y="5805"/>
                    <a:pt x="468" y="7039"/>
                  </a:cubicBezTo>
                  <a:cubicBezTo>
                    <a:pt x="1" y="8307"/>
                    <a:pt x="5872" y="32591"/>
                    <a:pt x="5872" y="32591"/>
                  </a:cubicBezTo>
                  <a:cubicBezTo>
                    <a:pt x="6072" y="33124"/>
                    <a:pt x="6606" y="33491"/>
                    <a:pt x="7173" y="33491"/>
                  </a:cubicBezTo>
                  <a:cubicBezTo>
                    <a:pt x="8140" y="33491"/>
                    <a:pt x="21917" y="33258"/>
                    <a:pt x="22384" y="33124"/>
                  </a:cubicBezTo>
                  <a:cubicBezTo>
                    <a:pt x="22817" y="32991"/>
                    <a:pt x="23017" y="32291"/>
                    <a:pt x="23017" y="31957"/>
                  </a:cubicBezTo>
                  <a:cubicBezTo>
                    <a:pt x="23017" y="31623"/>
                    <a:pt x="25486" y="5338"/>
                    <a:pt x="25152" y="4704"/>
                  </a:cubicBezTo>
                  <a:cubicBezTo>
                    <a:pt x="24852" y="4070"/>
                    <a:pt x="14845" y="1"/>
                    <a:pt x="14845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829;p70">
              <a:extLst>
                <a:ext uri="{FF2B5EF4-FFF2-40B4-BE49-F238E27FC236}">
                  <a16:creationId xmlns:a16="http://schemas.microsoft.com/office/drawing/2014/main" id="{9B6A9B26-3378-9E4B-A58E-AF90C049447A}"/>
                </a:ext>
              </a:extLst>
            </p:cNvPr>
            <p:cNvSpPr/>
            <p:nvPr/>
          </p:nvSpPr>
          <p:spPr>
            <a:xfrm>
              <a:off x="2440250" y="1940925"/>
              <a:ext cx="316925" cy="292800"/>
            </a:xfrm>
            <a:custGeom>
              <a:avLst/>
              <a:gdLst/>
              <a:ahLst/>
              <a:cxnLst/>
              <a:rect l="l" t="t" r="r" b="b"/>
              <a:pathLst>
                <a:path w="12677" h="11712" extrusionOk="0">
                  <a:moveTo>
                    <a:pt x="5285" y="0"/>
                  </a:moveTo>
                  <a:cubicBezTo>
                    <a:pt x="4430" y="0"/>
                    <a:pt x="2902" y="904"/>
                    <a:pt x="2902" y="904"/>
                  </a:cubicBezTo>
                  <a:cubicBezTo>
                    <a:pt x="2169" y="1571"/>
                    <a:pt x="1468" y="2272"/>
                    <a:pt x="834" y="3039"/>
                  </a:cubicBezTo>
                  <a:cubicBezTo>
                    <a:pt x="0" y="4140"/>
                    <a:pt x="434" y="5841"/>
                    <a:pt x="968" y="7075"/>
                  </a:cubicBezTo>
                  <a:cubicBezTo>
                    <a:pt x="1468" y="8276"/>
                    <a:pt x="3103" y="11712"/>
                    <a:pt x="3103" y="11712"/>
                  </a:cubicBezTo>
                  <a:cubicBezTo>
                    <a:pt x="3103" y="11712"/>
                    <a:pt x="6772" y="8343"/>
                    <a:pt x="6972" y="8243"/>
                  </a:cubicBezTo>
                  <a:cubicBezTo>
                    <a:pt x="6983" y="8235"/>
                    <a:pt x="7009" y="8232"/>
                    <a:pt x="7049" y="8232"/>
                  </a:cubicBezTo>
                  <a:cubicBezTo>
                    <a:pt x="7751" y="8232"/>
                    <a:pt x="12676" y="9277"/>
                    <a:pt x="12676" y="9277"/>
                  </a:cubicBezTo>
                  <a:cubicBezTo>
                    <a:pt x="12676" y="9277"/>
                    <a:pt x="12042" y="5841"/>
                    <a:pt x="10141" y="3239"/>
                  </a:cubicBezTo>
                  <a:cubicBezTo>
                    <a:pt x="8273" y="671"/>
                    <a:pt x="6205" y="70"/>
                    <a:pt x="5371" y="3"/>
                  </a:cubicBezTo>
                  <a:cubicBezTo>
                    <a:pt x="5343" y="1"/>
                    <a:pt x="5314" y="0"/>
                    <a:pt x="52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830;p70">
              <a:extLst>
                <a:ext uri="{FF2B5EF4-FFF2-40B4-BE49-F238E27FC236}">
                  <a16:creationId xmlns:a16="http://schemas.microsoft.com/office/drawing/2014/main" id="{706258BC-C5B3-384D-86C9-FEF65E665534}"/>
                </a:ext>
              </a:extLst>
            </p:cNvPr>
            <p:cNvSpPr/>
            <p:nvPr/>
          </p:nvSpPr>
          <p:spPr>
            <a:xfrm>
              <a:off x="2448575" y="1762800"/>
              <a:ext cx="215200" cy="388250"/>
            </a:xfrm>
            <a:custGeom>
              <a:avLst/>
              <a:gdLst/>
              <a:ahLst/>
              <a:cxnLst/>
              <a:rect l="l" t="t" r="r" b="b"/>
              <a:pathLst>
                <a:path w="8608" h="15530" extrusionOk="0">
                  <a:moveTo>
                    <a:pt x="1617" y="0"/>
                  </a:moveTo>
                  <a:cubicBezTo>
                    <a:pt x="1467" y="0"/>
                    <a:pt x="1338" y="29"/>
                    <a:pt x="1235" y="90"/>
                  </a:cubicBezTo>
                  <a:cubicBezTo>
                    <a:pt x="1" y="824"/>
                    <a:pt x="1168" y="5461"/>
                    <a:pt x="1168" y="5461"/>
                  </a:cubicBezTo>
                  <a:cubicBezTo>
                    <a:pt x="1168" y="5461"/>
                    <a:pt x="2002" y="8429"/>
                    <a:pt x="2203" y="9197"/>
                  </a:cubicBezTo>
                  <a:cubicBezTo>
                    <a:pt x="2403" y="9964"/>
                    <a:pt x="3604" y="12165"/>
                    <a:pt x="4471" y="13266"/>
                  </a:cubicBezTo>
                  <a:cubicBezTo>
                    <a:pt x="5181" y="14204"/>
                    <a:pt x="6643" y="15530"/>
                    <a:pt x="7142" y="15530"/>
                  </a:cubicBezTo>
                  <a:cubicBezTo>
                    <a:pt x="7229" y="15530"/>
                    <a:pt x="7286" y="15490"/>
                    <a:pt x="7306" y="15401"/>
                  </a:cubicBezTo>
                  <a:cubicBezTo>
                    <a:pt x="7440" y="14834"/>
                    <a:pt x="8607" y="6028"/>
                    <a:pt x="8007" y="4660"/>
                  </a:cubicBezTo>
                  <a:cubicBezTo>
                    <a:pt x="7487" y="3437"/>
                    <a:pt x="3268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831;p70">
              <a:extLst>
                <a:ext uri="{FF2B5EF4-FFF2-40B4-BE49-F238E27FC236}">
                  <a16:creationId xmlns:a16="http://schemas.microsoft.com/office/drawing/2014/main" id="{1F08D6A2-1577-8A44-A37B-16CF88D23097}"/>
                </a:ext>
              </a:extLst>
            </p:cNvPr>
            <p:cNvSpPr/>
            <p:nvPr/>
          </p:nvSpPr>
          <p:spPr>
            <a:xfrm>
              <a:off x="2389375" y="1566800"/>
              <a:ext cx="391975" cy="435100"/>
            </a:xfrm>
            <a:custGeom>
              <a:avLst/>
              <a:gdLst/>
              <a:ahLst/>
              <a:cxnLst/>
              <a:rect l="l" t="t" r="r" b="b"/>
              <a:pathLst>
                <a:path w="15679" h="17404" extrusionOk="0">
                  <a:moveTo>
                    <a:pt x="7874" y="1"/>
                  </a:moveTo>
                  <a:cubicBezTo>
                    <a:pt x="7086" y="1"/>
                    <a:pt x="6221" y="135"/>
                    <a:pt x="5304" y="458"/>
                  </a:cubicBezTo>
                  <a:cubicBezTo>
                    <a:pt x="1668" y="1692"/>
                    <a:pt x="1" y="4694"/>
                    <a:pt x="734" y="7263"/>
                  </a:cubicBezTo>
                  <a:cubicBezTo>
                    <a:pt x="1502" y="9865"/>
                    <a:pt x="3837" y="13934"/>
                    <a:pt x="3837" y="13934"/>
                  </a:cubicBezTo>
                  <a:cubicBezTo>
                    <a:pt x="3837" y="13934"/>
                    <a:pt x="4160" y="14050"/>
                    <a:pt x="4514" y="14050"/>
                  </a:cubicBezTo>
                  <a:cubicBezTo>
                    <a:pt x="4762" y="14050"/>
                    <a:pt x="5026" y="13993"/>
                    <a:pt x="5204" y="13801"/>
                  </a:cubicBezTo>
                  <a:cubicBezTo>
                    <a:pt x="5671" y="13367"/>
                    <a:pt x="5071" y="11633"/>
                    <a:pt x="5071" y="11633"/>
                  </a:cubicBezTo>
                  <a:lnTo>
                    <a:pt x="5271" y="11433"/>
                  </a:lnTo>
                  <a:cubicBezTo>
                    <a:pt x="5705" y="12333"/>
                    <a:pt x="6705" y="14401"/>
                    <a:pt x="7039" y="15102"/>
                  </a:cubicBezTo>
                  <a:cubicBezTo>
                    <a:pt x="7406" y="16003"/>
                    <a:pt x="7539" y="16670"/>
                    <a:pt x="9174" y="16870"/>
                  </a:cubicBezTo>
                  <a:cubicBezTo>
                    <a:pt x="10140" y="16991"/>
                    <a:pt x="12030" y="17403"/>
                    <a:pt x="13465" y="17403"/>
                  </a:cubicBezTo>
                  <a:cubicBezTo>
                    <a:pt x="14407" y="17403"/>
                    <a:pt x="15153" y="17225"/>
                    <a:pt x="15312" y="16670"/>
                  </a:cubicBezTo>
                  <a:cubicBezTo>
                    <a:pt x="15678" y="15235"/>
                    <a:pt x="15011" y="13100"/>
                    <a:pt x="15011" y="13100"/>
                  </a:cubicBezTo>
                  <a:cubicBezTo>
                    <a:pt x="15011" y="13100"/>
                    <a:pt x="14615" y="13875"/>
                    <a:pt x="13385" y="13875"/>
                  </a:cubicBezTo>
                  <a:cubicBezTo>
                    <a:pt x="12941" y="13875"/>
                    <a:pt x="12389" y="13775"/>
                    <a:pt x="11709" y="13501"/>
                  </a:cubicBezTo>
                  <a:cubicBezTo>
                    <a:pt x="9107" y="12467"/>
                    <a:pt x="8006" y="10966"/>
                    <a:pt x="7673" y="9998"/>
                  </a:cubicBezTo>
                  <a:lnTo>
                    <a:pt x="7139" y="8330"/>
                  </a:lnTo>
                  <a:cubicBezTo>
                    <a:pt x="7673" y="7697"/>
                    <a:pt x="8373" y="7063"/>
                    <a:pt x="8340" y="6496"/>
                  </a:cubicBezTo>
                  <a:cubicBezTo>
                    <a:pt x="8307" y="6162"/>
                    <a:pt x="8173" y="5829"/>
                    <a:pt x="7940" y="5528"/>
                  </a:cubicBezTo>
                  <a:lnTo>
                    <a:pt x="11576" y="3860"/>
                  </a:lnTo>
                  <a:cubicBezTo>
                    <a:pt x="11576" y="3860"/>
                    <a:pt x="12610" y="3393"/>
                    <a:pt x="12143" y="2126"/>
                  </a:cubicBezTo>
                  <a:cubicBezTo>
                    <a:pt x="11819" y="1156"/>
                    <a:pt x="10180" y="1"/>
                    <a:pt x="787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832;p70">
              <a:extLst>
                <a:ext uri="{FF2B5EF4-FFF2-40B4-BE49-F238E27FC236}">
                  <a16:creationId xmlns:a16="http://schemas.microsoft.com/office/drawing/2014/main" id="{588441C4-B29C-B143-8080-B742CA4C8CFF}"/>
                </a:ext>
              </a:extLst>
            </p:cNvPr>
            <p:cNvSpPr/>
            <p:nvPr/>
          </p:nvSpPr>
          <p:spPr>
            <a:xfrm>
              <a:off x="2428575" y="1695825"/>
              <a:ext cx="116775" cy="119275"/>
            </a:xfrm>
            <a:custGeom>
              <a:avLst/>
              <a:gdLst/>
              <a:ahLst/>
              <a:cxnLst/>
              <a:rect l="l" t="t" r="r" b="b"/>
              <a:pathLst>
                <a:path w="4671" h="4771" fill="none" extrusionOk="0">
                  <a:moveTo>
                    <a:pt x="4670" y="0"/>
                  </a:moveTo>
                  <a:cubicBezTo>
                    <a:pt x="3603" y="134"/>
                    <a:pt x="2602" y="534"/>
                    <a:pt x="1768" y="1168"/>
                  </a:cubicBezTo>
                  <a:cubicBezTo>
                    <a:pt x="167" y="2269"/>
                    <a:pt x="0" y="3236"/>
                    <a:pt x="0" y="3236"/>
                  </a:cubicBezTo>
                  <a:lnTo>
                    <a:pt x="3169" y="1668"/>
                  </a:lnTo>
                  <a:cubicBezTo>
                    <a:pt x="3169" y="1668"/>
                    <a:pt x="934" y="3603"/>
                    <a:pt x="668" y="4137"/>
                  </a:cubicBezTo>
                  <a:cubicBezTo>
                    <a:pt x="367" y="4637"/>
                    <a:pt x="3003" y="3003"/>
                    <a:pt x="3003" y="3003"/>
                  </a:cubicBezTo>
                  <a:lnTo>
                    <a:pt x="1602" y="4770"/>
                  </a:lnTo>
                  <a:lnTo>
                    <a:pt x="3269" y="41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833;p70">
              <a:extLst>
                <a:ext uri="{FF2B5EF4-FFF2-40B4-BE49-F238E27FC236}">
                  <a16:creationId xmlns:a16="http://schemas.microsoft.com/office/drawing/2014/main" id="{7CE7E2DB-6421-3446-AD5E-7CEFF85D3A5A}"/>
                </a:ext>
              </a:extLst>
            </p:cNvPr>
            <p:cNvSpPr/>
            <p:nvPr/>
          </p:nvSpPr>
          <p:spPr>
            <a:xfrm>
              <a:off x="2534475" y="1645775"/>
              <a:ext cx="242700" cy="298875"/>
            </a:xfrm>
            <a:custGeom>
              <a:avLst/>
              <a:gdLst/>
              <a:ahLst/>
              <a:cxnLst/>
              <a:rect l="l" t="t" r="r" b="b"/>
              <a:pathLst>
                <a:path w="9708" h="11955" extrusionOk="0">
                  <a:moveTo>
                    <a:pt x="6005" y="1"/>
                  </a:moveTo>
                  <a:lnTo>
                    <a:pt x="1" y="1969"/>
                  </a:lnTo>
                  <a:cubicBezTo>
                    <a:pt x="1" y="1969"/>
                    <a:pt x="1535" y="2870"/>
                    <a:pt x="1235" y="3737"/>
                  </a:cubicBezTo>
                  <a:cubicBezTo>
                    <a:pt x="901" y="4571"/>
                    <a:pt x="34" y="5538"/>
                    <a:pt x="134" y="5805"/>
                  </a:cubicBezTo>
                  <a:cubicBezTo>
                    <a:pt x="201" y="6072"/>
                    <a:pt x="2002" y="10342"/>
                    <a:pt x="2703" y="11042"/>
                  </a:cubicBezTo>
                  <a:cubicBezTo>
                    <a:pt x="3182" y="11522"/>
                    <a:pt x="5619" y="11955"/>
                    <a:pt x="7331" y="11955"/>
                  </a:cubicBezTo>
                  <a:cubicBezTo>
                    <a:pt x="8119" y="11955"/>
                    <a:pt x="8753" y="11863"/>
                    <a:pt x="8974" y="11643"/>
                  </a:cubicBezTo>
                  <a:cubicBezTo>
                    <a:pt x="9708" y="10909"/>
                    <a:pt x="8473" y="7073"/>
                    <a:pt x="7573" y="4571"/>
                  </a:cubicBezTo>
                  <a:cubicBezTo>
                    <a:pt x="6639" y="2069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34;p70">
              <a:extLst>
                <a:ext uri="{FF2B5EF4-FFF2-40B4-BE49-F238E27FC236}">
                  <a16:creationId xmlns:a16="http://schemas.microsoft.com/office/drawing/2014/main" id="{E166D722-8FA9-CA4A-9359-FE82C78EE5AF}"/>
                </a:ext>
              </a:extLst>
            </p:cNvPr>
            <p:cNvSpPr/>
            <p:nvPr/>
          </p:nvSpPr>
          <p:spPr>
            <a:xfrm>
              <a:off x="2689600" y="1726675"/>
              <a:ext cx="35050" cy="114275"/>
            </a:xfrm>
            <a:custGeom>
              <a:avLst/>
              <a:gdLst/>
              <a:ahLst/>
              <a:cxnLst/>
              <a:rect l="l" t="t" r="r" b="b"/>
              <a:pathLst>
                <a:path w="1402" h="4571" fill="none" extrusionOk="0">
                  <a:moveTo>
                    <a:pt x="701" y="1"/>
                  </a:moveTo>
                  <a:lnTo>
                    <a:pt x="0" y="801"/>
                  </a:lnTo>
                  <a:lnTo>
                    <a:pt x="1401" y="3870"/>
                  </a:lnTo>
                  <a:lnTo>
                    <a:pt x="67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35;p70">
              <a:extLst>
                <a:ext uri="{FF2B5EF4-FFF2-40B4-BE49-F238E27FC236}">
                  <a16:creationId xmlns:a16="http://schemas.microsoft.com/office/drawing/2014/main" id="{7D671646-D3A8-1445-B898-3ECC44E5064D}"/>
                </a:ext>
              </a:extLst>
            </p:cNvPr>
            <p:cNvSpPr/>
            <p:nvPr/>
          </p:nvSpPr>
          <p:spPr>
            <a:xfrm>
              <a:off x="2636225" y="1769100"/>
              <a:ext cx="19200" cy="25250"/>
            </a:xfrm>
            <a:custGeom>
              <a:avLst/>
              <a:gdLst/>
              <a:ahLst/>
              <a:cxnLst/>
              <a:rect l="l" t="t" r="r" b="b"/>
              <a:pathLst>
                <a:path w="768" h="1010" extrusionOk="0">
                  <a:moveTo>
                    <a:pt x="237" y="1"/>
                  </a:moveTo>
                  <a:cubicBezTo>
                    <a:pt x="224" y="1"/>
                    <a:pt x="212" y="2"/>
                    <a:pt x="200" y="5"/>
                  </a:cubicBezTo>
                  <a:cubicBezTo>
                    <a:pt x="67" y="72"/>
                    <a:pt x="0" y="338"/>
                    <a:pt x="134" y="605"/>
                  </a:cubicBezTo>
                  <a:cubicBezTo>
                    <a:pt x="225" y="849"/>
                    <a:pt x="401" y="1010"/>
                    <a:pt x="557" y="1010"/>
                  </a:cubicBezTo>
                  <a:cubicBezTo>
                    <a:pt x="572" y="1010"/>
                    <a:pt x="587" y="1008"/>
                    <a:pt x="601" y="1006"/>
                  </a:cubicBezTo>
                  <a:cubicBezTo>
                    <a:pt x="734" y="939"/>
                    <a:pt x="768" y="672"/>
                    <a:pt x="667" y="405"/>
                  </a:cubicBezTo>
                  <a:cubicBezTo>
                    <a:pt x="576" y="161"/>
                    <a:pt x="373" y="1"/>
                    <a:pt x="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36;p70">
              <a:extLst>
                <a:ext uri="{FF2B5EF4-FFF2-40B4-BE49-F238E27FC236}">
                  <a16:creationId xmlns:a16="http://schemas.microsoft.com/office/drawing/2014/main" id="{0C38422B-0A84-3E42-B926-0BC7C3AA3C64}"/>
                </a:ext>
              </a:extLst>
            </p:cNvPr>
            <p:cNvSpPr/>
            <p:nvPr/>
          </p:nvSpPr>
          <p:spPr>
            <a:xfrm>
              <a:off x="2694600" y="1744650"/>
              <a:ext cx="19200" cy="24950"/>
            </a:xfrm>
            <a:custGeom>
              <a:avLst/>
              <a:gdLst/>
              <a:ahLst/>
              <a:cxnLst/>
              <a:rect l="l" t="t" r="r" b="b"/>
              <a:pathLst>
                <a:path w="768" h="998" extrusionOk="0">
                  <a:moveTo>
                    <a:pt x="266" y="1"/>
                  </a:moveTo>
                  <a:cubicBezTo>
                    <a:pt x="243" y="1"/>
                    <a:pt x="220" y="6"/>
                    <a:pt x="200" y="15"/>
                  </a:cubicBezTo>
                  <a:cubicBezTo>
                    <a:pt x="34" y="49"/>
                    <a:pt x="0" y="316"/>
                    <a:pt x="134" y="583"/>
                  </a:cubicBezTo>
                  <a:cubicBezTo>
                    <a:pt x="219" y="838"/>
                    <a:pt x="377" y="997"/>
                    <a:pt x="525" y="997"/>
                  </a:cubicBezTo>
                  <a:cubicBezTo>
                    <a:pt x="551" y="997"/>
                    <a:pt x="576" y="993"/>
                    <a:pt x="601" y="983"/>
                  </a:cubicBezTo>
                  <a:cubicBezTo>
                    <a:pt x="734" y="916"/>
                    <a:pt x="768" y="649"/>
                    <a:pt x="667" y="382"/>
                  </a:cubicBezTo>
                  <a:cubicBezTo>
                    <a:pt x="582" y="155"/>
                    <a:pt x="401" y="1"/>
                    <a:pt x="2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37;p70">
              <a:extLst>
                <a:ext uri="{FF2B5EF4-FFF2-40B4-BE49-F238E27FC236}">
                  <a16:creationId xmlns:a16="http://schemas.microsoft.com/office/drawing/2014/main" id="{34EAEC76-EEB4-FC43-A6A0-842FF57A3990}"/>
                </a:ext>
              </a:extLst>
            </p:cNvPr>
            <p:cNvSpPr/>
            <p:nvPr/>
          </p:nvSpPr>
          <p:spPr>
            <a:xfrm>
              <a:off x="2654575" y="1867600"/>
              <a:ext cx="40875" cy="4200"/>
            </a:xfrm>
            <a:custGeom>
              <a:avLst/>
              <a:gdLst/>
              <a:ahLst/>
              <a:cxnLst/>
              <a:rect l="l" t="t" r="r" b="b"/>
              <a:pathLst>
                <a:path w="1635" h="168" fill="none" extrusionOk="0">
                  <a:moveTo>
                    <a:pt x="0" y="1"/>
                  </a:moveTo>
                  <a:lnTo>
                    <a:pt x="1635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38;p70">
              <a:extLst>
                <a:ext uri="{FF2B5EF4-FFF2-40B4-BE49-F238E27FC236}">
                  <a16:creationId xmlns:a16="http://schemas.microsoft.com/office/drawing/2014/main" id="{9E58FA32-7326-114C-89AB-D0798FEDDD1E}"/>
                </a:ext>
              </a:extLst>
            </p:cNvPr>
            <p:cNvSpPr/>
            <p:nvPr/>
          </p:nvSpPr>
          <p:spPr>
            <a:xfrm>
              <a:off x="2602025" y="1754200"/>
              <a:ext cx="51725" cy="25"/>
            </a:xfrm>
            <a:custGeom>
              <a:avLst/>
              <a:gdLst/>
              <a:ahLst/>
              <a:cxnLst/>
              <a:rect l="l" t="t" r="r" b="b"/>
              <a:pathLst>
                <a:path w="2069" h="1" fill="none" extrusionOk="0">
                  <a:moveTo>
                    <a:pt x="206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39;p70">
              <a:extLst>
                <a:ext uri="{FF2B5EF4-FFF2-40B4-BE49-F238E27FC236}">
                  <a16:creationId xmlns:a16="http://schemas.microsoft.com/office/drawing/2014/main" id="{365916DD-3459-3149-9B59-EDD9EF6418D3}"/>
                </a:ext>
              </a:extLst>
            </p:cNvPr>
            <p:cNvSpPr/>
            <p:nvPr/>
          </p:nvSpPr>
          <p:spPr>
            <a:xfrm>
              <a:off x="2464425" y="1834025"/>
              <a:ext cx="80925" cy="77800"/>
            </a:xfrm>
            <a:custGeom>
              <a:avLst/>
              <a:gdLst/>
              <a:ahLst/>
              <a:cxnLst/>
              <a:rect l="l" t="t" r="r" b="b"/>
              <a:pathLst>
                <a:path w="3237" h="3112" extrusionOk="0">
                  <a:moveTo>
                    <a:pt x="1052" y="1"/>
                  </a:moveTo>
                  <a:cubicBezTo>
                    <a:pt x="980" y="1"/>
                    <a:pt x="907" y="14"/>
                    <a:pt x="835" y="43"/>
                  </a:cubicBezTo>
                  <a:cubicBezTo>
                    <a:pt x="1" y="377"/>
                    <a:pt x="368" y="1778"/>
                    <a:pt x="1102" y="2678"/>
                  </a:cubicBezTo>
                  <a:cubicBezTo>
                    <a:pt x="1347" y="3005"/>
                    <a:pt x="1682" y="3111"/>
                    <a:pt x="2014" y="3111"/>
                  </a:cubicBezTo>
                  <a:cubicBezTo>
                    <a:pt x="2630" y="3111"/>
                    <a:pt x="3236" y="2745"/>
                    <a:pt x="3236" y="2745"/>
                  </a:cubicBezTo>
                  <a:lnTo>
                    <a:pt x="2703" y="1711"/>
                  </a:lnTo>
                  <a:cubicBezTo>
                    <a:pt x="2520" y="1467"/>
                    <a:pt x="1809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40;p70">
              <a:extLst>
                <a:ext uri="{FF2B5EF4-FFF2-40B4-BE49-F238E27FC236}">
                  <a16:creationId xmlns:a16="http://schemas.microsoft.com/office/drawing/2014/main" id="{032C8B61-8B8C-C348-9516-7423FE8E331E}"/>
                </a:ext>
              </a:extLst>
            </p:cNvPr>
            <p:cNvSpPr/>
            <p:nvPr/>
          </p:nvSpPr>
          <p:spPr>
            <a:xfrm>
              <a:off x="2464425" y="1826750"/>
              <a:ext cx="80925" cy="97600"/>
            </a:xfrm>
            <a:custGeom>
              <a:avLst/>
              <a:gdLst/>
              <a:ahLst/>
              <a:cxnLst/>
              <a:rect l="l" t="t" r="r" b="b"/>
              <a:pathLst>
                <a:path w="3237" h="3904" fill="none" extrusionOk="0">
                  <a:moveTo>
                    <a:pt x="2703" y="2002"/>
                  </a:moveTo>
                  <a:cubicBezTo>
                    <a:pt x="2503" y="1735"/>
                    <a:pt x="1669" y="0"/>
                    <a:pt x="835" y="334"/>
                  </a:cubicBezTo>
                  <a:cubicBezTo>
                    <a:pt x="1" y="668"/>
                    <a:pt x="368" y="2069"/>
                    <a:pt x="1102" y="2969"/>
                  </a:cubicBezTo>
                  <a:cubicBezTo>
                    <a:pt x="1802" y="3903"/>
                    <a:pt x="3236" y="3036"/>
                    <a:pt x="3236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41;p70">
              <a:extLst>
                <a:ext uri="{FF2B5EF4-FFF2-40B4-BE49-F238E27FC236}">
                  <a16:creationId xmlns:a16="http://schemas.microsoft.com/office/drawing/2014/main" id="{728857FC-6B15-5547-98E3-CAE7B5530580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42;p70">
              <a:extLst>
                <a:ext uri="{FF2B5EF4-FFF2-40B4-BE49-F238E27FC236}">
                  <a16:creationId xmlns:a16="http://schemas.microsoft.com/office/drawing/2014/main" id="{7E295E69-A69F-CF44-8193-D4706B3237F7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fill="none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43;p70">
              <a:extLst>
                <a:ext uri="{FF2B5EF4-FFF2-40B4-BE49-F238E27FC236}">
                  <a16:creationId xmlns:a16="http://schemas.microsoft.com/office/drawing/2014/main" id="{4AD179C5-F334-0145-A84F-E63BBA4A6922}"/>
                </a:ext>
              </a:extLst>
            </p:cNvPr>
            <p:cNvSpPr/>
            <p:nvPr/>
          </p:nvSpPr>
          <p:spPr>
            <a:xfrm>
              <a:off x="2422725" y="2443025"/>
              <a:ext cx="232700" cy="253550"/>
            </a:xfrm>
            <a:custGeom>
              <a:avLst/>
              <a:gdLst/>
              <a:ahLst/>
              <a:cxnLst/>
              <a:rect l="l" t="t" r="r" b="b"/>
              <a:pathLst>
                <a:path w="9308" h="10142" extrusionOk="0">
                  <a:moveTo>
                    <a:pt x="5505" y="0"/>
                  </a:moveTo>
                  <a:cubicBezTo>
                    <a:pt x="5505" y="0"/>
                    <a:pt x="2903" y="501"/>
                    <a:pt x="2269" y="1335"/>
                  </a:cubicBezTo>
                  <a:cubicBezTo>
                    <a:pt x="1602" y="2169"/>
                    <a:pt x="1" y="5671"/>
                    <a:pt x="1" y="7306"/>
                  </a:cubicBezTo>
                  <a:cubicBezTo>
                    <a:pt x="1" y="8907"/>
                    <a:pt x="3737" y="10141"/>
                    <a:pt x="5238" y="10141"/>
                  </a:cubicBezTo>
                  <a:cubicBezTo>
                    <a:pt x="6706" y="10141"/>
                    <a:pt x="8807" y="9374"/>
                    <a:pt x="9041" y="7673"/>
                  </a:cubicBezTo>
                  <a:cubicBezTo>
                    <a:pt x="9308" y="6005"/>
                    <a:pt x="8207" y="3103"/>
                    <a:pt x="7873" y="2636"/>
                  </a:cubicBezTo>
                  <a:cubicBezTo>
                    <a:pt x="7573" y="2169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44;p70">
              <a:extLst>
                <a:ext uri="{FF2B5EF4-FFF2-40B4-BE49-F238E27FC236}">
                  <a16:creationId xmlns:a16="http://schemas.microsoft.com/office/drawing/2014/main" id="{1170D6E3-C0C0-354C-A620-5C1BB205BDF5}"/>
                </a:ext>
              </a:extLst>
            </p:cNvPr>
            <p:cNvSpPr/>
            <p:nvPr/>
          </p:nvSpPr>
          <p:spPr>
            <a:xfrm>
              <a:off x="2491950" y="1897625"/>
              <a:ext cx="254375" cy="741025"/>
            </a:xfrm>
            <a:custGeom>
              <a:avLst/>
              <a:gdLst/>
              <a:ahLst/>
              <a:cxnLst/>
              <a:rect l="l" t="t" r="r" b="b"/>
              <a:pathLst>
                <a:path w="10175" h="29641" extrusionOk="0">
                  <a:moveTo>
                    <a:pt x="6472" y="1"/>
                  </a:moveTo>
                  <a:lnTo>
                    <a:pt x="5905" y="4271"/>
                  </a:lnTo>
                  <a:cubicBezTo>
                    <a:pt x="5905" y="4271"/>
                    <a:pt x="1" y="26053"/>
                    <a:pt x="201" y="27220"/>
                  </a:cubicBezTo>
                  <a:cubicBezTo>
                    <a:pt x="357" y="28314"/>
                    <a:pt x="1157" y="29641"/>
                    <a:pt x="2545" y="29641"/>
                  </a:cubicBezTo>
                  <a:cubicBezTo>
                    <a:pt x="2639" y="29641"/>
                    <a:pt x="2736" y="29635"/>
                    <a:pt x="2836" y="29622"/>
                  </a:cubicBezTo>
                  <a:cubicBezTo>
                    <a:pt x="4404" y="29422"/>
                    <a:pt x="5771" y="28588"/>
                    <a:pt x="5771" y="26320"/>
                  </a:cubicBezTo>
                  <a:cubicBezTo>
                    <a:pt x="5771" y="25486"/>
                    <a:pt x="6472" y="7173"/>
                    <a:pt x="6472" y="7173"/>
                  </a:cubicBezTo>
                  <a:cubicBezTo>
                    <a:pt x="6872" y="6939"/>
                    <a:pt x="7272" y="6672"/>
                    <a:pt x="7639" y="6405"/>
                  </a:cubicBezTo>
                  <a:cubicBezTo>
                    <a:pt x="7839" y="6205"/>
                    <a:pt x="8040" y="4004"/>
                    <a:pt x="8040" y="4004"/>
                  </a:cubicBezTo>
                  <a:lnTo>
                    <a:pt x="8940" y="3603"/>
                  </a:lnTo>
                  <a:lnTo>
                    <a:pt x="9140" y="4537"/>
                  </a:lnTo>
                  <a:lnTo>
                    <a:pt x="9641" y="4404"/>
                  </a:lnTo>
                  <a:cubicBezTo>
                    <a:pt x="9641" y="4404"/>
                    <a:pt x="10174" y="2703"/>
                    <a:pt x="10108" y="2436"/>
                  </a:cubicBezTo>
                  <a:cubicBezTo>
                    <a:pt x="9941" y="2102"/>
                    <a:pt x="9741" y="1735"/>
                    <a:pt x="9507" y="1402"/>
                  </a:cubicBezTo>
                  <a:lnTo>
                    <a:pt x="7506" y="1669"/>
                  </a:lnTo>
                  <a:lnTo>
                    <a:pt x="7573" y="901"/>
                  </a:lnTo>
                  <a:cubicBezTo>
                    <a:pt x="7573" y="901"/>
                    <a:pt x="9074" y="701"/>
                    <a:pt x="9307" y="501"/>
                  </a:cubicBezTo>
                  <a:cubicBezTo>
                    <a:pt x="9574" y="301"/>
                    <a:pt x="9240" y="68"/>
                    <a:pt x="9240" y="68"/>
                  </a:cubicBez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45;p70">
              <a:extLst>
                <a:ext uri="{FF2B5EF4-FFF2-40B4-BE49-F238E27FC236}">
                  <a16:creationId xmlns:a16="http://schemas.microsoft.com/office/drawing/2014/main" id="{DA9A120B-0EA7-FF40-B92D-3797123A42C3}"/>
                </a:ext>
              </a:extLst>
            </p:cNvPr>
            <p:cNvSpPr/>
            <p:nvPr/>
          </p:nvSpPr>
          <p:spPr>
            <a:xfrm>
              <a:off x="2049125" y="4376075"/>
              <a:ext cx="232700" cy="159000"/>
            </a:xfrm>
            <a:custGeom>
              <a:avLst/>
              <a:gdLst/>
              <a:ahLst/>
              <a:cxnLst/>
              <a:rect l="l" t="t" r="r" b="b"/>
              <a:pathLst>
                <a:path w="9308" h="6360" extrusionOk="0">
                  <a:moveTo>
                    <a:pt x="6606" y="0"/>
                  </a:moveTo>
                  <a:cubicBezTo>
                    <a:pt x="6606" y="0"/>
                    <a:pt x="968" y="4637"/>
                    <a:pt x="368" y="5571"/>
                  </a:cubicBezTo>
                  <a:cubicBezTo>
                    <a:pt x="1" y="6154"/>
                    <a:pt x="487" y="6360"/>
                    <a:pt x="1128" y="6360"/>
                  </a:cubicBezTo>
                  <a:cubicBezTo>
                    <a:pt x="1478" y="6360"/>
                    <a:pt x="1873" y="6299"/>
                    <a:pt x="2202" y="6205"/>
                  </a:cubicBezTo>
                  <a:cubicBezTo>
                    <a:pt x="3103" y="5938"/>
                    <a:pt x="4704" y="5671"/>
                    <a:pt x="5805" y="4904"/>
                  </a:cubicBezTo>
                  <a:cubicBezTo>
                    <a:pt x="6506" y="4404"/>
                    <a:pt x="7206" y="3837"/>
                    <a:pt x="7806" y="3236"/>
                  </a:cubicBezTo>
                  <a:lnTo>
                    <a:pt x="7873" y="4137"/>
                  </a:lnTo>
                  <a:cubicBezTo>
                    <a:pt x="7873" y="4137"/>
                    <a:pt x="8907" y="3803"/>
                    <a:pt x="8974" y="3636"/>
                  </a:cubicBezTo>
                  <a:cubicBezTo>
                    <a:pt x="9041" y="3436"/>
                    <a:pt x="9308" y="1368"/>
                    <a:pt x="9308" y="1368"/>
                  </a:cubicBezTo>
                  <a:lnTo>
                    <a:pt x="6606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46;p70">
              <a:extLst>
                <a:ext uri="{FF2B5EF4-FFF2-40B4-BE49-F238E27FC236}">
                  <a16:creationId xmlns:a16="http://schemas.microsoft.com/office/drawing/2014/main" id="{3FB4800D-FD8F-084A-9423-681E68E5E996}"/>
                </a:ext>
              </a:extLst>
            </p:cNvPr>
            <p:cNvSpPr/>
            <p:nvPr/>
          </p:nvSpPr>
          <p:spPr>
            <a:xfrm>
              <a:off x="2933100" y="4376075"/>
              <a:ext cx="233225" cy="159000"/>
            </a:xfrm>
            <a:custGeom>
              <a:avLst/>
              <a:gdLst/>
              <a:ahLst/>
              <a:cxnLst/>
              <a:rect l="l" t="t" r="r" b="b"/>
              <a:pathLst>
                <a:path w="9329" h="6360" extrusionOk="0">
                  <a:moveTo>
                    <a:pt x="2736" y="0"/>
                  </a:moveTo>
                  <a:lnTo>
                    <a:pt x="0" y="1368"/>
                  </a:lnTo>
                  <a:cubicBezTo>
                    <a:pt x="0" y="1368"/>
                    <a:pt x="267" y="3436"/>
                    <a:pt x="334" y="3636"/>
                  </a:cubicBezTo>
                  <a:cubicBezTo>
                    <a:pt x="401" y="3803"/>
                    <a:pt x="1435" y="4137"/>
                    <a:pt x="1435" y="4137"/>
                  </a:cubicBezTo>
                  <a:lnTo>
                    <a:pt x="1502" y="3236"/>
                  </a:lnTo>
                  <a:cubicBezTo>
                    <a:pt x="2135" y="3837"/>
                    <a:pt x="2802" y="4404"/>
                    <a:pt x="3536" y="4904"/>
                  </a:cubicBezTo>
                  <a:cubicBezTo>
                    <a:pt x="4637" y="5671"/>
                    <a:pt x="6238" y="5938"/>
                    <a:pt x="7139" y="6205"/>
                  </a:cubicBezTo>
                  <a:cubicBezTo>
                    <a:pt x="7456" y="6299"/>
                    <a:pt x="7848" y="6360"/>
                    <a:pt x="8197" y="6360"/>
                  </a:cubicBezTo>
                  <a:cubicBezTo>
                    <a:pt x="8837" y="6360"/>
                    <a:pt x="9329" y="6154"/>
                    <a:pt x="8940" y="5571"/>
                  </a:cubicBezTo>
                  <a:cubicBezTo>
                    <a:pt x="8373" y="4637"/>
                    <a:pt x="2736" y="0"/>
                    <a:pt x="2736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47;p70">
              <a:extLst>
                <a:ext uri="{FF2B5EF4-FFF2-40B4-BE49-F238E27FC236}">
                  <a16:creationId xmlns:a16="http://schemas.microsoft.com/office/drawing/2014/main" id="{355DCA73-AFCE-1F47-AE10-C057A61A3887}"/>
                </a:ext>
              </a:extLst>
            </p:cNvPr>
            <p:cNvSpPr/>
            <p:nvPr/>
          </p:nvSpPr>
          <p:spPr>
            <a:xfrm>
              <a:off x="2201750" y="2835800"/>
              <a:ext cx="807250" cy="1573650"/>
            </a:xfrm>
            <a:custGeom>
              <a:avLst/>
              <a:gdLst/>
              <a:ahLst/>
              <a:cxnLst/>
              <a:rect l="l" t="t" r="r" b="b"/>
              <a:pathLst>
                <a:path w="32290" h="62946" extrusionOk="0">
                  <a:moveTo>
                    <a:pt x="7472" y="1"/>
                  </a:moveTo>
                  <a:lnTo>
                    <a:pt x="5638" y="13911"/>
                  </a:lnTo>
                  <a:cubicBezTo>
                    <a:pt x="5638" y="13911"/>
                    <a:pt x="2769" y="39396"/>
                    <a:pt x="2769" y="39596"/>
                  </a:cubicBezTo>
                  <a:cubicBezTo>
                    <a:pt x="2769" y="39796"/>
                    <a:pt x="767" y="44066"/>
                    <a:pt x="701" y="46834"/>
                  </a:cubicBezTo>
                  <a:cubicBezTo>
                    <a:pt x="601" y="49636"/>
                    <a:pt x="0" y="61978"/>
                    <a:pt x="0" y="61978"/>
                  </a:cubicBezTo>
                  <a:lnTo>
                    <a:pt x="3236" y="62946"/>
                  </a:lnTo>
                  <a:cubicBezTo>
                    <a:pt x="3236" y="62946"/>
                    <a:pt x="9040" y="43032"/>
                    <a:pt x="9974" y="39195"/>
                  </a:cubicBezTo>
                  <a:cubicBezTo>
                    <a:pt x="10908" y="35359"/>
                    <a:pt x="12709" y="26053"/>
                    <a:pt x="13410" y="22550"/>
                  </a:cubicBezTo>
                  <a:cubicBezTo>
                    <a:pt x="14110" y="19081"/>
                    <a:pt x="15978" y="13444"/>
                    <a:pt x="15978" y="13444"/>
                  </a:cubicBezTo>
                  <a:lnTo>
                    <a:pt x="16145" y="13410"/>
                  </a:lnTo>
                  <a:lnTo>
                    <a:pt x="16279" y="13444"/>
                  </a:lnTo>
                  <a:cubicBezTo>
                    <a:pt x="16279" y="13444"/>
                    <a:pt x="18147" y="19081"/>
                    <a:pt x="18847" y="22550"/>
                  </a:cubicBezTo>
                  <a:cubicBezTo>
                    <a:pt x="19514" y="26053"/>
                    <a:pt x="21349" y="35393"/>
                    <a:pt x="22283" y="39195"/>
                  </a:cubicBezTo>
                  <a:cubicBezTo>
                    <a:pt x="23217" y="42998"/>
                    <a:pt x="29021" y="62946"/>
                    <a:pt x="29021" y="62946"/>
                  </a:cubicBezTo>
                  <a:lnTo>
                    <a:pt x="32290" y="61978"/>
                  </a:lnTo>
                  <a:cubicBezTo>
                    <a:pt x="32290" y="61978"/>
                    <a:pt x="31556" y="49636"/>
                    <a:pt x="31523" y="46834"/>
                  </a:cubicBezTo>
                  <a:cubicBezTo>
                    <a:pt x="31456" y="44066"/>
                    <a:pt x="29455" y="39796"/>
                    <a:pt x="29455" y="39596"/>
                  </a:cubicBezTo>
                  <a:cubicBezTo>
                    <a:pt x="29455" y="39396"/>
                    <a:pt x="26586" y="13911"/>
                    <a:pt x="26586" y="13911"/>
                  </a:cubicBezTo>
                  <a:lnTo>
                    <a:pt x="24751" y="1"/>
                  </a:lnTo>
                  <a:lnTo>
                    <a:pt x="16112" y="134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848;p70">
              <a:extLst>
                <a:ext uri="{FF2B5EF4-FFF2-40B4-BE49-F238E27FC236}">
                  <a16:creationId xmlns:a16="http://schemas.microsoft.com/office/drawing/2014/main" id="{3484E0FA-8589-C746-ADF3-049884B8553C}"/>
                </a:ext>
              </a:extLst>
            </p:cNvPr>
            <p:cNvSpPr/>
            <p:nvPr/>
          </p:nvSpPr>
          <p:spPr>
            <a:xfrm>
              <a:off x="2628725" y="3043450"/>
              <a:ext cx="71725" cy="95100"/>
            </a:xfrm>
            <a:custGeom>
              <a:avLst/>
              <a:gdLst/>
              <a:ahLst/>
              <a:cxnLst/>
              <a:rect l="l" t="t" r="r" b="b"/>
              <a:pathLst>
                <a:path w="2869" h="3804" fill="none" extrusionOk="0">
                  <a:moveTo>
                    <a:pt x="2869" y="1"/>
                  </a:moveTo>
                  <a:lnTo>
                    <a:pt x="0" y="3803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849;p70">
              <a:extLst>
                <a:ext uri="{FF2B5EF4-FFF2-40B4-BE49-F238E27FC236}">
                  <a16:creationId xmlns:a16="http://schemas.microsoft.com/office/drawing/2014/main" id="{01F7B32E-66A3-5247-BCE6-B26F150F6454}"/>
                </a:ext>
              </a:extLst>
            </p:cNvPr>
            <p:cNvSpPr/>
            <p:nvPr/>
          </p:nvSpPr>
          <p:spPr>
            <a:xfrm>
              <a:off x="2435250" y="2925025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fill="none" extrusionOk="0">
                  <a:moveTo>
                    <a:pt x="0" y="1"/>
                  </a:moveTo>
                  <a:lnTo>
                    <a:pt x="4403" y="3804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850;p70">
              <a:extLst>
                <a:ext uri="{FF2B5EF4-FFF2-40B4-BE49-F238E27FC236}">
                  <a16:creationId xmlns:a16="http://schemas.microsoft.com/office/drawing/2014/main" id="{2D1DFEE6-44EB-1B44-B97F-A300F254D287}"/>
                </a:ext>
              </a:extLst>
            </p:cNvPr>
            <p:cNvSpPr/>
            <p:nvPr/>
          </p:nvSpPr>
          <p:spPr>
            <a:xfrm>
              <a:off x="2416075" y="2951725"/>
              <a:ext cx="79225" cy="53400"/>
            </a:xfrm>
            <a:custGeom>
              <a:avLst/>
              <a:gdLst/>
              <a:ahLst/>
              <a:cxnLst/>
              <a:rect l="l" t="t" r="r" b="b"/>
              <a:pathLst>
                <a:path w="3169" h="2136" fill="none" extrusionOk="0">
                  <a:moveTo>
                    <a:pt x="0" y="0"/>
                  </a:moveTo>
                  <a:lnTo>
                    <a:pt x="3169" y="2135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851;p70">
              <a:extLst>
                <a:ext uri="{FF2B5EF4-FFF2-40B4-BE49-F238E27FC236}">
                  <a16:creationId xmlns:a16="http://schemas.microsoft.com/office/drawing/2014/main" id="{C395FDE9-CFF9-B645-9FC8-D14F795489A0}"/>
                </a:ext>
              </a:extLst>
            </p:cNvPr>
            <p:cNvSpPr/>
            <p:nvPr/>
          </p:nvSpPr>
          <p:spPr>
            <a:xfrm>
              <a:off x="2597850" y="2865000"/>
              <a:ext cx="41725" cy="193500"/>
            </a:xfrm>
            <a:custGeom>
              <a:avLst/>
              <a:gdLst/>
              <a:ahLst/>
              <a:cxnLst/>
              <a:rect l="l" t="t" r="r" b="b"/>
              <a:pathLst>
                <a:path w="1669" h="7740" fill="none" extrusionOk="0">
                  <a:moveTo>
                    <a:pt x="1669" y="0"/>
                  </a:moveTo>
                  <a:lnTo>
                    <a:pt x="1" y="4103"/>
                  </a:lnTo>
                  <a:lnTo>
                    <a:pt x="1535" y="5304"/>
                  </a:lnTo>
                  <a:lnTo>
                    <a:pt x="768" y="773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852;p70">
              <a:extLst>
                <a:ext uri="{FF2B5EF4-FFF2-40B4-BE49-F238E27FC236}">
                  <a16:creationId xmlns:a16="http://schemas.microsoft.com/office/drawing/2014/main" id="{E20994E3-65E2-1E48-B4BE-B25E1EB1422E}"/>
                </a:ext>
              </a:extLst>
            </p:cNvPr>
            <p:cNvSpPr/>
            <p:nvPr/>
          </p:nvSpPr>
          <p:spPr>
            <a:xfrm>
              <a:off x="2801350" y="2609225"/>
              <a:ext cx="216825" cy="410900"/>
            </a:xfrm>
            <a:custGeom>
              <a:avLst/>
              <a:gdLst/>
              <a:ahLst/>
              <a:cxnLst/>
              <a:rect l="l" t="t" r="r" b="b"/>
              <a:pathLst>
                <a:path w="8673" h="16436" extrusionOk="0">
                  <a:moveTo>
                    <a:pt x="5274" y="1"/>
                  </a:moveTo>
                  <a:cubicBezTo>
                    <a:pt x="5000" y="1"/>
                    <a:pt x="4728" y="40"/>
                    <a:pt x="4470" y="124"/>
                  </a:cubicBezTo>
                  <a:cubicBezTo>
                    <a:pt x="2902" y="658"/>
                    <a:pt x="2835" y="2726"/>
                    <a:pt x="2835" y="3960"/>
                  </a:cubicBezTo>
                  <a:cubicBezTo>
                    <a:pt x="2835" y="5194"/>
                    <a:pt x="2268" y="10565"/>
                    <a:pt x="2268" y="10565"/>
                  </a:cubicBezTo>
                  <a:lnTo>
                    <a:pt x="0" y="14434"/>
                  </a:lnTo>
                  <a:lnTo>
                    <a:pt x="1735" y="16436"/>
                  </a:lnTo>
                  <a:cubicBezTo>
                    <a:pt x="1735" y="16436"/>
                    <a:pt x="3536" y="13000"/>
                    <a:pt x="4904" y="10732"/>
                  </a:cubicBezTo>
                  <a:cubicBezTo>
                    <a:pt x="5871" y="9064"/>
                    <a:pt x="6671" y="7296"/>
                    <a:pt x="7372" y="5494"/>
                  </a:cubicBezTo>
                  <a:cubicBezTo>
                    <a:pt x="7372" y="5494"/>
                    <a:pt x="8673" y="3426"/>
                    <a:pt x="8339" y="2059"/>
                  </a:cubicBezTo>
                  <a:cubicBezTo>
                    <a:pt x="8062" y="949"/>
                    <a:pt x="6631" y="1"/>
                    <a:pt x="52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853;p70">
              <a:extLst>
                <a:ext uri="{FF2B5EF4-FFF2-40B4-BE49-F238E27FC236}">
                  <a16:creationId xmlns:a16="http://schemas.microsoft.com/office/drawing/2014/main" id="{1165DF9A-B270-AC4D-8AF9-9C8C1B193FE6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854;p70">
              <a:extLst>
                <a:ext uri="{FF2B5EF4-FFF2-40B4-BE49-F238E27FC236}">
                  <a16:creationId xmlns:a16="http://schemas.microsoft.com/office/drawing/2014/main" id="{E5D2EAB7-1BEC-2343-90C6-F1D733DF73E9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fill="none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4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3"/>
          <p:cNvSpPr txBox="1">
            <a:spLocks noGrp="1"/>
          </p:cNvSpPr>
          <p:nvPr>
            <p:ph type="title"/>
          </p:nvPr>
        </p:nvSpPr>
        <p:spPr>
          <a:xfrm flipH="1">
            <a:off x="1823136" y="1758702"/>
            <a:ext cx="5909314" cy="1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49" y="2070478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Introduction</a:t>
            </a:r>
            <a:endParaRPr sz="1800" b="1"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01449" y="16627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2777249" y="2070478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Motivation</a:t>
            </a:r>
            <a:endParaRPr sz="1800" b="1"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2767766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4781383" y="217031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Minimum Configuration</a:t>
            </a:r>
            <a:endParaRPr sz="1800" b="1"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763432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11268" y="3439143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Flowchart</a:t>
            </a:r>
            <a:endParaRPr sz="1800" b="1"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014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2769023" y="3439143"/>
            <a:ext cx="14897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Challenges</a:t>
            </a:r>
            <a:endParaRPr sz="1800"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2777249" y="30084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" name="Google Shape;942;p39">
            <a:extLst>
              <a:ext uri="{FF2B5EF4-FFF2-40B4-BE49-F238E27FC236}">
                <a16:creationId xmlns:a16="http://schemas.microsoft.com/office/drawing/2014/main" id="{5B00D4A8-D86C-F142-B1E4-A22FE2B0509B}"/>
              </a:ext>
            </a:extLst>
          </p:cNvPr>
          <p:cNvSpPr txBox="1">
            <a:spLocks/>
          </p:cNvSpPr>
          <p:nvPr/>
        </p:nvSpPr>
        <p:spPr>
          <a:xfrm>
            <a:off x="6943824" y="15925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314ACE-1FA7-F342-9305-6383F5F7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50" y="1328362"/>
            <a:ext cx="1752600" cy="939800"/>
          </a:xfrm>
          <a:prstGeom prst="rect">
            <a:avLst/>
          </a:prstGeom>
        </p:spPr>
      </p:pic>
      <p:sp>
        <p:nvSpPr>
          <p:cNvPr id="28" name="Google Shape;940;p39">
            <a:extLst>
              <a:ext uri="{FF2B5EF4-FFF2-40B4-BE49-F238E27FC236}">
                <a16:creationId xmlns:a16="http://schemas.microsoft.com/office/drawing/2014/main" id="{4EFE2932-B909-B84F-AC27-944F54460643}"/>
              </a:ext>
            </a:extLst>
          </p:cNvPr>
          <p:cNvSpPr txBox="1">
            <a:spLocks/>
          </p:cNvSpPr>
          <p:nvPr/>
        </p:nvSpPr>
        <p:spPr>
          <a:xfrm>
            <a:off x="6943824" y="216650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Application of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9F9273-6923-6542-8395-79052628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2" y="2854406"/>
            <a:ext cx="1752600" cy="939800"/>
          </a:xfrm>
          <a:prstGeom prst="rect">
            <a:avLst/>
          </a:prstGeom>
        </p:spPr>
      </p:pic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4789900" y="29967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" name="Google Shape;946;p39">
            <a:extLst>
              <a:ext uri="{FF2B5EF4-FFF2-40B4-BE49-F238E27FC236}">
                <a16:creationId xmlns:a16="http://schemas.microsoft.com/office/drawing/2014/main" id="{B74AD192-B927-4043-AD71-745B1B0A823E}"/>
              </a:ext>
            </a:extLst>
          </p:cNvPr>
          <p:cNvSpPr txBox="1">
            <a:spLocks/>
          </p:cNvSpPr>
          <p:nvPr/>
        </p:nvSpPr>
        <p:spPr>
          <a:xfrm>
            <a:off x="4781383" y="3439143"/>
            <a:ext cx="14897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Conclusion</a:t>
            </a:r>
          </a:p>
        </p:txBody>
      </p:sp>
      <p:sp>
        <p:nvSpPr>
          <p:cNvPr id="40" name="Google Shape;942;p39">
            <a:extLst>
              <a:ext uri="{FF2B5EF4-FFF2-40B4-BE49-F238E27FC236}">
                <a16:creationId xmlns:a16="http://schemas.microsoft.com/office/drawing/2014/main" id="{DCB45BE2-31B4-1C4D-835F-9BD0A5B637FE}"/>
              </a:ext>
            </a:extLst>
          </p:cNvPr>
          <p:cNvSpPr txBox="1">
            <a:spLocks/>
          </p:cNvSpPr>
          <p:nvPr/>
        </p:nvSpPr>
        <p:spPr>
          <a:xfrm>
            <a:off x="6940432" y="3029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1" name="Google Shape;940;p39">
            <a:extLst>
              <a:ext uri="{FF2B5EF4-FFF2-40B4-BE49-F238E27FC236}">
                <a16:creationId xmlns:a16="http://schemas.microsoft.com/office/drawing/2014/main" id="{91E60A66-5024-B74D-AABC-F196B5732BF2}"/>
              </a:ext>
            </a:extLst>
          </p:cNvPr>
          <p:cNvSpPr txBox="1">
            <a:spLocks/>
          </p:cNvSpPr>
          <p:nvPr/>
        </p:nvSpPr>
        <p:spPr>
          <a:xfrm>
            <a:off x="6943824" y="343914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3D8FE307-B857-E244-A415-F0E5340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772688" cy="5143456"/>
          </a:xfrm>
          <a:prstGeom prst="rect">
            <a:avLst/>
          </a:prstGeom>
        </p:spPr>
      </p:pic>
      <p:sp>
        <p:nvSpPr>
          <p:cNvPr id="958" name="Google Shape;958;p40"/>
          <p:cNvSpPr txBox="1">
            <a:spLocks noGrp="1"/>
          </p:cNvSpPr>
          <p:nvPr>
            <p:ph type="ctrTitle"/>
          </p:nvPr>
        </p:nvSpPr>
        <p:spPr>
          <a:xfrm>
            <a:off x="154021" y="1126275"/>
            <a:ext cx="5007934" cy="417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Titled “HOTEL MANAGEMENT SYSTEM” is Designed mainly for the purpose of managing All Activities like 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Hotel Booking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Hotel Check-Out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Customer Info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Room Details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dirty="0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772687" y="771825"/>
            <a:ext cx="4661365" cy="3818191"/>
            <a:chOff x="4772687" y="771825"/>
            <a:chExt cx="4661365" cy="3818191"/>
          </a:xfrm>
        </p:grpSpPr>
        <p:sp>
          <p:nvSpPr>
            <p:cNvPr id="960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E74E224-4CA8-6540-94D1-EE425026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3" y="1466"/>
            <a:ext cx="719471" cy="613294"/>
          </a:xfrm>
          <a:prstGeom prst="rect">
            <a:avLst/>
          </a:prstGeom>
        </p:spPr>
      </p:pic>
      <p:sp>
        <p:nvSpPr>
          <p:cNvPr id="160" name="Google Shape;1835;p43">
            <a:extLst>
              <a:ext uri="{FF2B5EF4-FFF2-40B4-BE49-F238E27FC236}">
                <a16:creationId xmlns:a16="http://schemas.microsoft.com/office/drawing/2014/main" id="{A437560A-417E-E648-A9EC-1924168307FA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01   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2068;p47">
            <a:extLst>
              <a:ext uri="{FF2B5EF4-FFF2-40B4-BE49-F238E27FC236}">
                <a16:creationId xmlns:a16="http://schemas.microsoft.com/office/drawing/2014/main" id="{DE38C769-25F6-1844-BF3E-5CB266669805}"/>
              </a:ext>
            </a:extLst>
          </p:cNvPr>
          <p:cNvGrpSpPr/>
          <p:nvPr/>
        </p:nvGrpSpPr>
        <p:grpSpPr>
          <a:xfrm>
            <a:off x="5338004" y="1931492"/>
            <a:ext cx="3805996" cy="3144604"/>
            <a:chOff x="2670802" y="1443431"/>
            <a:chExt cx="3805996" cy="3144604"/>
          </a:xfrm>
        </p:grpSpPr>
        <p:sp>
          <p:nvSpPr>
            <p:cNvPr id="532" name="Google Shape;2069;p47">
              <a:extLst>
                <a:ext uri="{FF2B5EF4-FFF2-40B4-BE49-F238E27FC236}">
                  <a16:creationId xmlns:a16="http://schemas.microsoft.com/office/drawing/2014/main" id="{D0863E5F-AB0D-EB44-B0C1-ACD08D72874E}"/>
                </a:ext>
              </a:extLst>
            </p:cNvPr>
            <p:cNvSpPr/>
            <p:nvPr/>
          </p:nvSpPr>
          <p:spPr>
            <a:xfrm>
              <a:off x="3042303" y="1443431"/>
              <a:ext cx="3024172" cy="2452750"/>
            </a:xfrm>
            <a:custGeom>
              <a:avLst/>
              <a:gdLst/>
              <a:ahLst/>
              <a:cxnLst/>
              <a:rect l="l" t="t" r="r" b="b"/>
              <a:pathLst>
                <a:path w="160115" h="129861" extrusionOk="0">
                  <a:moveTo>
                    <a:pt x="79065" y="1"/>
                  </a:moveTo>
                  <a:cubicBezTo>
                    <a:pt x="78372" y="1"/>
                    <a:pt x="77680" y="14"/>
                    <a:pt x="76989" y="40"/>
                  </a:cubicBezTo>
                  <a:cubicBezTo>
                    <a:pt x="39862" y="1408"/>
                    <a:pt x="44265" y="26626"/>
                    <a:pt x="28621" y="52511"/>
                  </a:cubicBezTo>
                  <a:cubicBezTo>
                    <a:pt x="12943" y="78396"/>
                    <a:pt x="0" y="91672"/>
                    <a:pt x="9540" y="109052"/>
                  </a:cubicBezTo>
                  <a:cubicBezTo>
                    <a:pt x="14685" y="118406"/>
                    <a:pt x="22770" y="119669"/>
                    <a:pt x="31618" y="119669"/>
                  </a:cubicBezTo>
                  <a:cubicBezTo>
                    <a:pt x="34892" y="119669"/>
                    <a:pt x="38270" y="119496"/>
                    <a:pt x="41643" y="119496"/>
                  </a:cubicBezTo>
                  <a:cubicBezTo>
                    <a:pt x="46056" y="119496"/>
                    <a:pt x="50460" y="119793"/>
                    <a:pt x="54606" y="121160"/>
                  </a:cubicBezTo>
                  <a:cubicBezTo>
                    <a:pt x="65592" y="124784"/>
                    <a:pt x="82470" y="129860"/>
                    <a:pt x="100822" y="129860"/>
                  </a:cubicBezTo>
                  <a:cubicBezTo>
                    <a:pt x="108994" y="129860"/>
                    <a:pt x="117458" y="128854"/>
                    <a:pt x="125823" y="126264"/>
                  </a:cubicBezTo>
                  <a:cubicBezTo>
                    <a:pt x="141902" y="121294"/>
                    <a:pt x="152843" y="105883"/>
                    <a:pt x="156145" y="89904"/>
                  </a:cubicBezTo>
                  <a:cubicBezTo>
                    <a:pt x="160115" y="70691"/>
                    <a:pt x="153477" y="50810"/>
                    <a:pt x="141234" y="34632"/>
                  </a:cubicBezTo>
                  <a:cubicBezTo>
                    <a:pt x="128392" y="17719"/>
                    <a:pt x="109478" y="4844"/>
                    <a:pt x="90165" y="1108"/>
                  </a:cubicBezTo>
                  <a:cubicBezTo>
                    <a:pt x="86509" y="376"/>
                    <a:pt x="82783" y="1"/>
                    <a:pt x="79065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070;p47">
              <a:extLst>
                <a:ext uri="{FF2B5EF4-FFF2-40B4-BE49-F238E27FC236}">
                  <a16:creationId xmlns:a16="http://schemas.microsoft.com/office/drawing/2014/main" id="{E5FB9C46-C4D6-804A-A803-CCDF839C8018}"/>
                </a:ext>
              </a:extLst>
            </p:cNvPr>
            <p:cNvSpPr/>
            <p:nvPr/>
          </p:nvSpPr>
          <p:spPr>
            <a:xfrm>
              <a:off x="5589698" y="2147147"/>
              <a:ext cx="887100" cy="1186489"/>
            </a:xfrm>
            <a:custGeom>
              <a:avLst/>
              <a:gdLst/>
              <a:ahLst/>
              <a:cxnLst/>
              <a:rect l="l" t="t" r="r" b="b"/>
              <a:pathLst>
                <a:path w="37761" h="50505" extrusionOk="0">
                  <a:moveTo>
                    <a:pt x="20926" y="23295"/>
                  </a:moveTo>
                  <a:cubicBezTo>
                    <a:pt x="20943" y="23304"/>
                    <a:pt x="20962" y="23312"/>
                    <a:pt x="20982" y="23319"/>
                  </a:cubicBezTo>
                  <a:lnTo>
                    <a:pt x="20926" y="23295"/>
                  </a:lnTo>
                  <a:close/>
                  <a:moveTo>
                    <a:pt x="11379" y="19537"/>
                  </a:moveTo>
                  <a:cubicBezTo>
                    <a:pt x="10628" y="19537"/>
                    <a:pt x="9902" y="19853"/>
                    <a:pt x="9307" y="20650"/>
                  </a:cubicBezTo>
                  <a:cubicBezTo>
                    <a:pt x="7339" y="23285"/>
                    <a:pt x="10508" y="26955"/>
                    <a:pt x="12709" y="28356"/>
                  </a:cubicBezTo>
                  <a:cubicBezTo>
                    <a:pt x="14777" y="29690"/>
                    <a:pt x="18080" y="31458"/>
                    <a:pt x="18180" y="31491"/>
                  </a:cubicBezTo>
                  <a:cubicBezTo>
                    <a:pt x="17513" y="31124"/>
                    <a:pt x="17179" y="28122"/>
                    <a:pt x="17046" y="27488"/>
                  </a:cubicBezTo>
                  <a:cubicBezTo>
                    <a:pt x="16645" y="25087"/>
                    <a:pt x="16345" y="22818"/>
                    <a:pt x="14511" y="21051"/>
                  </a:cubicBezTo>
                  <a:cubicBezTo>
                    <a:pt x="13638" y="20217"/>
                    <a:pt x="12481" y="19537"/>
                    <a:pt x="11379" y="19537"/>
                  </a:cubicBezTo>
                  <a:close/>
                  <a:moveTo>
                    <a:pt x="31567" y="0"/>
                  </a:moveTo>
                  <a:cubicBezTo>
                    <a:pt x="28717" y="0"/>
                    <a:pt x="26961" y="3952"/>
                    <a:pt x="26619" y="6373"/>
                  </a:cubicBezTo>
                  <a:cubicBezTo>
                    <a:pt x="26352" y="8208"/>
                    <a:pt x="26152" y="10777"/>
                    <a:pt x="26085" y="11977"/>
                  </a:cubicBezTo>
                  <a:cubicBezTo>
                    <a:pt x="25652" y="12645"/>
                    <a:pt x="24718" y="14079"/>
                    <a:pt x="23684" y="15980"/>
                  </a:cubicBezTo>
                  <a:cubicBezTo>
                    <a:pt x="23517" y="14879"/>
                    <a:pt x="23784" y="12978"/>
                    <a:pt x="23817" y="12478"/>
                  </a:cubicBezTo>
                  <a:cubicBezTo>
                    <a:pt x="23984" y="10076"/>
                    <a:pt x="24284" y="7808"/>
                    <a:pt x="22917" y="5640"/>
                  </a:cubicBezTo>
                  <a:cubicBezTo>
                    <a:pt x="22162" y="4437"/>
                    <a:pt x="20958" y="3319"/>
                    <a:pt x="19646" y="3319"/>
                  </a:cubicBezTo>
                  <a:cubicBezTo>
                    <a:pt x="19101" y="3319"/>
                    <a:pt x="18538" y="3512"/>
                    <a:pt x="17980" y="3972"/>
                  </a:cubicBezTo>
                  <a:cubicBezTo>
                    <a:pt x="15411" y="6040"/>
                    <a:pt x="17579" y="10343"/>
                    <a:pt x="19381" y="12278"/>
                  </a:cubicBezTo>
                  <a:cubicBezTo>
                    <a:pt x="20682" y="13645"/>
                    <a:pt x="22650" y="15480"/>
                    <a:pt x="23484" y="16280"/>
                  </a:cubicBezTo>
                  <a:cubicBezTo>
                    <a:pt x="22416" y="18215"/>
                    <a:pt x="21482" y="20250"/>
                    <a:pt x="20682" y="22318"/>
                  </a:cubicBezTo>
                  <a:cubicBezTo>
                    <a:pt x="20648" y="22452"/>
                    <a:pt x="20582" y="22585"/>
                    <a:pt x="20548" y="22718"/>
                  </a:cubicBezTo>
                  <a:cubicBezTo>
                    <a:pt x="20148" y="21684"/>
                    <a:pt x="19914" y="19783"/>
                    <a:pt x="19814" y="19283"/>
                  </a:cubicBezTo>
                  <a:cubicBezTo>
                    <a:pt x="19414" y="16881"/>
                    <a:pt x="19114" y="14613"/>
                    <a:pt x="17279" y="12878"/>
                  </a:cubicBezTo>
                  <a:cubicBezTo>
                    <a:pt x="16400" y="12039"/>
                    <a:pt x="15234" y="11343"/>
                    <a:pt x="14124" y="11343"/>
                  </a:cubicBezTo>
                  <a:cubicBezTo>
                    <a:pt x="13381" y="11343"/>
                    <a:pt x="12664" y="11655"/>
                    <a:pt x="12075" y="12444"/>
                  </a:cubicBezTo>
                  <a:cubicBezTo>
                    <a:pt x="10107" y="15113"/>
                    <a:pt x="13276" y="18749"/>
                    <a:pt x="15478" y="20150"/>
                  </a:cubicBezTo>
                  <a:cubicBezTo>
                    <a:pt x="17079" y="21184"/>
                    <a:pt x="19414" y="22485"/>
                    <a:pt x="20448" y="23019"/>
                  </a:cubicBezTo>
                  <a:cubicBezTo>
                    <a:pt x="20115" y="24086"/>
                    <a:pt x="19781" y="25354"/>
                    <a:pt x="19447" y="26788"/>
                  </a:cubicBezTo>
                  <a:cubicBezTo>
                    <a:pt x="19080" y="28222"/>
                    <a:pt x="18680" y="29790"/>
                    <a:pt x="18180" y="31491"/>
                  </a:cubicBezTo>
                  <a:lnTo>
                    <a:pt x="18080" y="31558"/>
                  </a:lnTo>
                  <a:cubicBezTo>
                    <a:pt x="18113" y="31558"/>
                    <a:pt x="18146" y="31525"/>
                    <a:pt x="18180" y="31525"/>
                  </a:cubicBezTo>
                  <a:cubicBezTo>
                    <a:pt x="17613" y="33493"/>
                    <a:pt x="16912" y="35394"/>
                    <a:pt x="16045" y="37262"/>
                  </a:cubicBezTo>
                  <a:cubicBezTo>
                    <a:pt x="15311" y="36662"/>
                    <a:pt x="14377" y="34327"/>
                    <a:pt x="14144" y="33793"/>
                  </a:cubicBezTo>
                  <a:cubicBezTo>
                    <a:pt x="13110" y="31625"/>
                    <a:pt x="12242" y="29523"/>
                    <a:pt x="10007" y="28289"/>
                  </a:cubicBezTo>
                  <a:cubicBezTo>
                    <a:pt x="9207" y="27851"/>
                    <a:pt x="8263" y="27536"/>
                    <a:pt x="7386" y="27536"/>
                  </a:cubicBezTo>
                  <a:cubicBezTo>
                    <a:pt x="6326" y="27536"/>
                    <a:pt x="5363" y="27997"/>
                    <a:pt x="4870" y="29256"/>
                  </a:cubicBezTo>
                  <a:cubicBezTo>
                    <a:pt x="3669" y="32325"/>
                    <a:pt x="7672" y="35027"/>
                    <a:pt x="10174" y="35794"/>
                  </a:cubicBezTo>
                  <a:cubicBezTo>
                    <a:pt x="12176" y="36428"/>
                    <a:pt x="15111" y="37129"/>
                    <a:pt x="16012" y="37329"/>
                  </a:cubicBezTo>
                  <a:cubicBezTo>
                    <a:pt x="15011" y="39497"/>
                    <a:pt x="13777" y="41565"/>
                    <a:pt x="12276" y="43467"/>
                  </a:cubicBezTo>
                  <a:cubicBezTo>
                    <a:pt x="11575" y="42766"/>
                    <a:pt x="10708" y="40631"/>
                    <a:pt x="10474" y="40131"/>
                  </a:cubicBezTo>
                  <a:cubicBezTo>
                    <a:pt x="9440" y="37996"/>
                    <a:pt x="8606" y="35861"/>
                    <a:pt x="6338" y="34660"/>
                  </a:cubicBezTo>
                  <a:cubicBezTo>
                    <a:pt x="5534" y="34220"/>
                    <a:pt x="4585" y="33904"/>
                    <a:pt x="3707" y="33904"/>
                  </a:cubicBezTo>
                  <a:cubicBezTo>
                    <a:pt x="2656" y="33904"/>
                    <a:pt x="1707" y="34358"/>
                    <a:pt x="1234" y="35594"/>
                  </a:cubicBezTo>
                  <a:cubicBezTo>
                    <a:pt x="0" y="38663"/>
                    <a:pt x="4003" y="41365"/>
                    <a:pt x="6505" y="42166"/>
                  </a:cubicBezTo>
                  <a:cubicBezTo>
                    <a:pt x="8373" y="42733"/>
                    <a:pt x="11108" y="43400"/>
                    <a:pt x="12176" y="43633"/>
                  </a:cubicBezTo>
                  <a:cubicBezTo>
                    <a:pt x="10107" y="46235"/>
                    <a:pt x="7639" y="48470"/>
                    <a:pt x="4837" y="50238"/>
                  </a:cubicBezTo>
                  <a:lnTo>
                    <a:pt x="5037" y="50505"/>
                  </a:lnTo>
                  <a:cubicBezTo>
                    <a:pt x="7839" y="48737"/>
                    <a:pt x="10308" y="46502"/>
                    <a:pt x="12376" y="43900"/>
                  </a:cubicBezTo>
                  <a:cubicBezTo>
                    <a:pt x="13210" y="43967"/>
                    <a:pt x="15211" y="45902"/>
                    <a:pt x="15678" y="46269"/>
                  </a:cubicBezTo>
                  <a:cubicBezTo>
                    <a:pt x="17513" y="47836"/>
                    <a:pt x="19181" y="49438"/>
                    <a:pt x="21716" y="49604"/>
                  </a:cubicBezTo>
                  <a:cubicBezTo>
                    <a:pt x="21905" y="49620"/>
                    <a:pt x="22099" y="49628"/>
                    <a:pt x="22293" y="49628"/>
                  </a:cubicBezTo>
                  <a:cubicBezTo>
                    <a:pt x="24150" y="49628"/>
                    <a:pt x="26106" y="48870"/>
                    <a:pt x="25985" y="46636"/>
                  </a:cubicBezTo>
                  <a:cubicBezTo>
                    <a:pt x="25869" y="43750"/>
                    <a:pt x="22212" y="42775"/>
                    <a:pt x="19555" y="42775"/>
                  </a:cubicBezTo>
                  <a:cubicBezTo>
                    <a:pt x="19171" y="42775"/>
                    <a:pt x="18808" y="42795"/>
                    <a:pt x="18480" y="42833"/>
                  </a:cubicBezTo>
                  <a:cubicBezTo>
                    <a:pt x="16312" y="43100"/>
                    <a:pt x="13176" y="43700"/>
                    <a:pt x="12409" y="43867"/>
                  </a:cubicBezTo>
                  <a:lnTo>
                    <a:pt x="12509" y="43700"/>
                  </a:lnTo>
                  <a:lnTo>
                    <a:pt x="12609" y="43733"/>
                  </a:lnTo>
                  <a:lnTo>
                    <a:pt x="12609" y="43733"/>
                  </a:lnTo>
                  <a:lnTo>
                    <a:pt x="12542" y="43700"/>
                  </a:lnTo>
                  <a:cubicBezTo>
                    <a:pt x="14044" y="41765"/>
                    <a:pt x="15311" y="39697"/>
                    <a:pt x="16312" y="37462"/>
                  </a:cubicBezTo>
                  <a:cubicBezTo>
                    <a:pt x="17246" y="37496"/>
                    <a:pt x="19381" y="38897"/>
                    <a:pt x="19881" y="39164"/>
                  </a:cubicBezTo>
                  <a:cubicBezTo>
                    <a:pt x="21795" y="40240"/>
                    <a:pt x="23522" y="41344"/>
                    <a:pt x="25686" y="41344"/>
                  </a:cubicBezTo>
                  <a:cubicBezTo>
                    <a:pt x="25936" y="41344"/>
                    <a:pt x="26191" y="41329"/>
                    <a:pt x="26452" y="41298"/>
                  </a:cubicBezTo>
                  <a:cubicBezTo>
                    <a:pt x="28454" y="41065"/>
                    <a:pt x="30689" y="39931"/>
                    <a:pt x="30088" y="37529"/>
                  </a:cubicBezTo>
                  <a:cubicBezTo>
                    <a:pt x="29570" y="35454"/>
                    <a:pt x="27371" y="34780"/>
                    <a:pt x="25206" y="34780"/>
                  </a:cubicBezTo>
                  <a:cubicBezTo>
                    <a:pt x="24030" y="34780"/>
                    <a:pt x="22863" y="34979"/>
                    <a:pt x="21983" y="35261"/>
                  </a:cubicBezTo>
                  <a:cubicBezTo>
                    <a:pt x="20014" y="35861"/>
                    <a:pt x="17246" y="36995"/>
                    <a:pt x="16345" y="37362"/>
                  </a:cubicBezTo>
                  <a:cubicBezTo>
                    <a:pt x="17212" y="35461"/>
                    <a:pt x="17946" y="33459"/>
                    <a:pt x="18547" y="31458"/>
                  </a:cubicBezTo>
                  <a:cubicBezTo>
                    <a:pt x="18594" y="31455"/>
                    <a:pt x="18643" y="31454"/>
                    <a:pt x="18693" y="31454"/>
                  </a:cubicBezTo>
                  <a:cubicBezTo>
                    <a:pt x="19768" y="31454"/>
                    <a:pt x="21707" y="32098"/>
                    <a:pt x="22216" y="32225"/>
                  </a:cubicBezTo>
                  <a:cubicBezTo>
                    <a:pt x="23731" y="32615"/>
                    <a:pt x="25176" y="33047"/>
                    <a:pt x="26651" y="33047"/>
                  </a:cubicBezTo>
                  <a:cubicBezTo>
                    <a:pt x="27449" y="33047"/>
                    <a:pt x="28256" y="32920"/>
                    <a:pt x="29088" y="32592"/>
                  </a:cubicBezTo>
                  <a:cubicBezTo>
                    <a:pt x="30989" y="31858"/>
                    <a:pt x="32824" y="30190"/>
                    <a:pt x="31656" y="28056"/>
                  </a:cubicBezTo>
                  <a:cubicBezTo>
                    <a:pt x="30962" y="26783"/>
                    <a:pt x="29697" y="26319"/>
                    <a:pt x="28307" y="26319"/>
                  </a:cubicBezTo>
                  <a:cubicBezTo>
                    <a:pt x="26492" y="26319"/>
                    <a:pt x="24464" y="27110"/>
                    <a:pt x="23217" y="27922"/>
                  </a:cubicBezTo>
                  <a:cubicBezTo>
                    <a:pt x="21682" y="28889"/>
                    <a:pt x="19614" y="30424"/>
                    <a:pt x="18647" y="31158"/>
                  </a:cubicBezTo>
                  <a:cubicBezTo>
                    <a:pt x="19080" y="29623"/>
                    <a:pt x="19447" y="28189"/>
                    <a:pt x="19781" y="26888"/>
                  </a:cubicBezTo>
                  <a:cubicBezTo>
                    <a:pt x="20115" y="25487"/>
                    <a:pt x="20415" y="24253"/>
                    <a:pt x="20748" y="23219"/>
                  </a:cubicBezTo>
                  <a:lnTo>
                    <a:pt x="20926" y="23295"/>
                  </a:lnTo>
                  <a:lnTo>
                    <a:pt x="20926" y="23295"/>
                  </a:lnTo>
                  <a:cubicBezTo>
                    <a:pt x="20856" y="23257"/>
                    <a:pt x="20808" y="23199"/>
                    <a:pt x="20782" y="23119"/>
                  </a:cubicBezTo>
                  <a:lnTo>
                    <a:pt x="20782" y="23085"/>
                  </a:lnTo>
                  <a:cubicBezTo>
                    <a:pt x="20839" y="23077"/>
                    <a:pt x="20903" y="23073"/>
                    <a:pt x="20972" y="23073"/>
                  </a:cubicBezTo>
                  <a:cubicBezTo>
                    <a:pt x="21979" y="23073"/>
                    <a:pt x="24087" y="23930"/>
                    <a:pt x="24618" y="24086"/>
                  </a:cubicBezTo>
                  <a:cubicBezTo>
                    <a:pt x="26287" y="24642"/>
                    <a:pt x="27851" y="25252"/>
                    <a:pt x="29513" y="25252"/>
                  </a:cubicBezTo>
                  <a:cubicBezTo>
                    <a:pt x="30143" y="25252"/>
                    <a:pt x="30787" y="25164"/>
                    <a:pt x="31456" y="24953"/>
                  </a:cubicBezTo>
                  <a:cubicBezTo>
                    <a:pt x="33391" y="24353"/>
                    <a:pt x="35359" y="22852"/>
                    <a:pt x="34325" y="20617"/>
                  </a:cubicBezTo>
                  <a:cubicBezTo>
                    <a:pt x="33660" y="19157"/>
                    <a:pt x="32205" y="18643"/>
                    <a:pt x="30622" y="18643"/>
                  </a:cubicBezTo>
                  <a:cubicBezTo>
                    <a:pt x="28950" y="18643"/>
                    <a:pt x="27134" y="19216"/>
                    <a:pt x="25952" y="19850"/>
                  </a:cubicBezTo>
                  <a:cubicBezTo>
                    <a:pt x="24117" y="20850"/>
                    <a:pt x="21616" y="22452"/>
                    <a:pt x="20815" y="22985"/>
                  </a:cubicBezTo>
                  <a:cubicBezTo>
                    <a:pt x="20882" y="22818"/>
                    <a:pt x="20915" y="22618"/>
                    <a:pt x="20982" y="22485"/>
                  </a:cubicBezTo>
                  <a:cubicBezTo>
                    <a:pt x="21782" y="20417"/>
                    <a:pt x="22683" y="18449"/>
                    <a:pt x="23750" y="16514"/>
                  </a:cubicBezTo>
                  <a:lnTo>
                    <a:pt x="23917" y="16681"/>
                  </a:lnTo>
                  <a:cubicBezTo>
                    <a:pt x="23851" y="16614"/>
                    <a:pt x="23817" y="16547"/>
                    <a:pt x="23784" y="16447"/>
                  </a:cubicBezTo>
                  <a:lnTo>
                    <a:pt x="23884" y="16247"/>
                  </a:lnTo>
                  <a:cubicBezTo>
                    <a:pt x="24104" y="16212"/>
                    <a:pt x="24374" y="16197"/>
                    <a:pt x="24670" y="16197"/>
                  </a:cubicBezTo>
                  <a:cubicBezTo>
                    <a:pt x="25765" y="16197"/>
                    <a:pt x="27200" y="16395"/>
                    <a:pt x="27620" y="16447"/>
                  </a:cubicBezTo>
                  <a:cubicBezTo>
                    <a:pt x="28629" y="16531"/>
                    <a:pt x="29615" y="16639"/>
                    <a:pt x="30582" y="16639"/>
                  </a:cubicBezTo>
                  <a:cubicBezTo>
                    <a:pt x="31917" y="16639"/>
                    <a:pt x="33215" y="16434"/>
                    <a:pt x="34491" y="15680"/>
                  </a:cubicBezTo>
                  <a:cubicBezTo>
                    <a:pt x="36193" y="14646"/>
                    <a:pt x="37760" y="12711"/>
                    <a:pt x="36259" y="10810"/>
                  </a:cubicBezTo>
                  <a:cubicBezTo>
                    <a:pt x="35566" y="9912"/>
                    <a:pt x="34606" y="9564"/>
                    <a:pt x="33563" y="9564"/>
                  </a:cubicBezTo>
                  <a:cubicBezTo>
                    <a:pt x="31545" y="9564"/>
                    <a:pt x="29218" y="10867"/>
                    <a:pt x="27920" y="12011"/>
                  </a:cubicBezTo>
                  <a:cubicBezTo>
                    <a:pt x="26719" y="13078"/>
                    <a:pt x="25218" y="14646"/>
                    <a:pt x="24284" y="15580"/>
                  </a:cubicBezTo>
                  <a:cubicBezTo>
                    <a:pt x="24985" y="14346"/>
                    <a:pt x="25618" y="13345"/>
                    <a:pt x="26052" y="12678"/>
                  </a:cubicBezTo>
                  <a:lnTo>
                    <a:pt x="26052" y="12645"/>
                  </a:lnTo>
                  <a:cubicBezTo>
                    <a:pt x="26252" y="12344"/>
                    <a:pt x="26419" y="12111"/>
                    <a:pt x="26519" y="11977"/>
                  </a:cubicBezTo>
                  <a:cubicBezTo>
                    <a:pt x="27353" y="11244"/>
                    <a:pt x="28254" y="10576"/>
                    <a:pt x="29221" y="9976"/>
                  </a:cubicBezTo>
                  <a:cubicBezTo>
                    <a:pt x="31189" y="8575"/>
                    <a:pt x="33157" y="7407"/>
                    <a:pt x="33991" y="4972"/>
                  </a:cubicBezTo>
                  <a:cubicBezTo>
                    <a:pt x="34658" y="3071"/>
                    <a:pt x="34592" y="569"/>
                    <a:pt x="32223" y="69"/>
                  </a:cubicBezTo>
                  <a:cubicBezTo>
                    <a:pt x="31998" y="22"/>
                    <a:pt x="31780" y="0"/>
                    <a:pt x="3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071;p47">
              <a:extLst>
                <a:ext uri="{FF2B5EF4-FFF2-40B4-BE49-F238E27FC236}">
                  <a16:creationId xmlns:a16="http://schemas.microsoft.com/office/drawing/2014/main" id="{3212BF05-E6BB-A14D-B506-F082F1AB9EA8}"/>
                </a:ext>
              </a:extLst>
            </p:cNvPr>
            <p:cNvSpPr/>
            <p:nvPr/>
          </p:nvSpPr>
          <p:spPr>
            <a:xfrm>
              <a:off x="5036432" y="2646894"/>
              <a:ext cx="839293" cy="1325447"/>
            </a:xfrm>
            <a:custGeom>
              <a:avLst/>
              <a:gdLst/>
              <a:ahLst/>
              <a:cxnLst/>
              <a:rect l="l" t="t" r="r" b="b"/>
              <a:pathLst>
                <a:path w="35726" h="56420" extrusionOk="0">
                  <a:moveTo>
                    <a:pt x="18380" y="33436"/>
                  </a:moveTo>
                  <a:cubicBezTo>
                    <a:pt x="18376" y="33436"/>
                    <a:pt x="18365" y="33437"/>
                    <a:pt x="18347" y="33440"/>
                  </a:cubicBezTo>
                  <a:lnTo>
                    <a:pt x="18347" y="33440"/>
                  </a:lnTo>
                  <a:cubicBezTo>
                    <a:pt x="18358" y="33439"/>
                    <a:pt x="18369" y="33438"/>
                    <a:pt x="18380" y="33436"/>
                  </a:cubicBezTo>
                  <a:close/>
                  <a:moveTo>
                    <a:pt x="8433" y="27750"/>
                  </a:moveTo>
                  <a:cubicBezTo>
                    <a:pt x="6523" y="27750"/>
                    <a:pt x="4514" y="28519"/>
                    <a:pt x="4637" y="30767"/>
                  </a:cubicBezTo>
                  <a:cubicBezTo>
                    <a:pt x="4811" y="33643"/>
                    <a:pt x="8426" y="34596"/>
                    <a:pt x="11075" y="34596"/>
                  </a:cubicBezTo>
                  <a:cubicBezTo>
                    <a:pt x="11468" y="34596"/>
                    <a:pt x="11839" y="34576"/>
                    <a:pt x="12175" y="34537"/>
                  </a:cubicBezTo>
                  <a:cubicBezTo>
                    <a:pt x="14505" y="34250"/>
                    <a:pt x="17965" y="33504"/>
                    <a:pt x="18347" y="33440"/>
                  </a:cubicBezTo>
                  <a:lnTo>
                    <a:pt x="18347" y="33440"/>
                  </a:lnTo>
                  <a:cubicBezTo>
                    <a:pt x="18335" y="33441"/>
                    <a:pt x="18322" y="33442"/>
                    <a:pt x="18308" y="33442"/>
                  </a:cubicBezTo>
                  <a:cubicBezTo>
                    <a:pt x="17512" y="33442"/>
                    <a:pt x="15429" y="31456"/>
                    <a:pt x="14944" y="31068"/>
                  </a:cubicBezTo>
                  <a:cubicBezTo>
                    <a:pt x="13076" y="29500"/>
                    <a:pt x="11442" y="27965"/>
                    <a:pt x="8906" y="27765"/>
                  </a:cubicBezTo>
                  <a:cubicBezTo>
                    <a:pt x="8750" y="27755"/>
                    <a:pt x="8592" y="27750"/>
                    <a:pt x="8433" y="27750"/>
                  </a:cubicBezTo>
                  <a:close/>
                  <a:moveTo>
                    <a:pt x="21949" y="46379"/>
                  </a:moveTo>
                  <a:cubicBezTo>
                    <a:pt x="21932" y="46379"/>
                    <a:pt x="21916" y="46387"/>
                    <a:pt x="21899" y="46395"/>
                  </a:cubicBezTo>
                  <a:lnTo>
                    <a:pt x="21949" y="46379"/>
                  </a:lnTo>
                  <a:close/>
                  <a:moveTo>
                    <a:pt x="21899" y="46395"/>
                  </a:moveTo>
                  <a:lnTo>
                    <a:pt x="21849" y="46412"/>
                  </a:lnTo>
                  <a:cubicBezTo>
                    <a:pt x="21866" y="46412"/>
                    <a:pt x="21882" y="46404"/>
                    <a:pt x="21899" y="46395"/>
                  </a:cubicBezTo>
                  <a:close/>
                  <a:moveTo>
                    <a:pt x="10337" y="1"/>
                  </a:moveTo>
                  <a:cubicBezTo>
                    <a:pt x="9931" y="1"/>
                    <a:pt x="9497" y="106"/>
                    <a:pt x="9040" y="346"/>
                  </a:cubicBezTo>
                  <a:cubicBezTo>
                    <a:pt x="6138" y="1913"/>
                    <a:pt x="7405" y="6550"/>
                    <a:pt x="8773" y="8785"/>
                  </a:cubicBezTo>
                  <a:cubicBezTo>
                    <a:pt x="9740" y="10353"/>
                    <a:pt x="11275" y="12454"/>
                    <a:pt x="11975" y="13422"/>
                  </a:cubicBezTo>
                  <a:cubicBezTo>
                    <a:pt x="12075" y="14189"/>
                    <a:pt x="12275" y="15890"/>
                    <a:pt x="12676" y="18025"/>
                  </a:cubicBezTo>
                  <a:cubicBezTo>
                    <a:pt x="11875" y="17258"/>
                    <a:pt x="10841" y="15657"/>
                    <a:pt x="10541" y="15256"/>
                  </a:cubicBezTo>
                  <a:cubicBezTo>
                    <a:pt x="9140" y="13288"/>
                    <a:pt x="7906" y="11353"/>
                    <a:pt x="5504" y="10586"/>
                  </a:cubicBezTo>
                  <a:cubicBezTo>
                    <a:pt x="4871" y="10379"/>
                    <a:pt x="4180" y="10246"/>
                    <a:pt x="3521" y="10246"/>
                  </a:cubicBezTo>
                  <a:cubicBezTo>
                    <a:pt x="2168" y="10246"/>
                    <a:pt x="948" y="10805"/>
                    <a:pt x="634" y="12421"/>
                  </a:cubicBezTo>
                  <a:cubicBezTo>
                    <a:pt x="0" y="15690"/>
                    <a:pt x="4403" y="17591"/>
                    <a:pt x="7005" y="17925"/>
                  </a:cubicBezTo>
                  <a:cubicBezTo>
                    <a:pt x="8906" y="18158"/>
                    <a:pt x="11608" y="18292"/>
                    <a:pt x="12742" y="18359"/>
                  </a:cubicBezTo>
                  <a:cubicBezTo>
                    <a:pt x="13176" y="20560"/>
                    <a:pt x="13743" y="22695"/>
                    <a:pt x="14477" y="24796"/>
                  </a:cubicBezTo>
                  <a:cubicBezTo>
                    <a:pt x="14510" y="24930"/>
                    <a:pt x="14544" y="25063"/>
                    <a:pt x="14610" y="25197"/>
                  </a:cubicBezTo>
                  <a:cubicBezTo>
                    <a:pt x="13643" y="24663"/>
                    <a:pt x="12209" y="23329"/>
                    <a:pt x="11842" y="23029"/>
                  </a:cubicBezTo>
                  <a:cubicBezTo>
                    <a:pt x="9974" y="21461"/>
                    <a:pt x="8306" y="19893"/>
                    <a:pt x="5771" y="19726"/>
                  </a:cubicBezTo>
                  <a:cubicBezTo>
                    <a:pt x="5617" y="19716"/>
                    <a:pt x="5461" y="19711"/>
                    <a:pt x="5304" y="19711"/>
                  </a:cubicBezTo>
                  <a:cubicBezTo>
                    <a:pt x="3415" y="19711"/>
                    <a:pt x="1378" y="20480"/>
                    <a:pt x="1501" y="22728"/>
                  </a:cubicBezTo>
                  <a:cubicBezTo>
                    <a:pt x="1673" y="25572"/>
                    <a:pt x="5234" y="26536"/>
                    <a:pt x="7881" y="26536"/>
                  </a:cubicBezTo>
                  <a:cubicBezTo>
                    <a:pt x="8308" y="26536"/>
                    <a:pt x="8712" y="26511"/>
                    <a:pt x="9073" y="26464"/>
                  </a:cubicBezTo>
                  <a:cubicBezTo>
                    <a:pt x="10941" y="26231"/>
                    <a:pt x="13576" y="25730"/>
                    <a:pt x="14711" y="25497"/>
                  </a:cubicBezTo>
                  <a:cubicBezTo>
                    <a:pt x="15144" y="26531"/>
                    <a:pt x="15711" y="27699"/>
                    <a:pt x="16345" y="29033"/>
                  </a:cubicBezTo>
                  <a:cubicBezTo>
                    <a:pt x="16979" y="30334"/>
                    <a:pt x="17713" y="31835"/>
                    <a:pt x="18380" y="33436"/>
                  </a:cubicBezTo>
                  <a:lnTo>
                    <a:pt x="18380" y="33536"/>
                  </a:lnTo>
                  <a:cubicBezTo>
                    <a:pt x="18380" y="33503"/>
                    <a:pt x="18380" y="33469"/>
                    <a:pt x="18413" y="33436"/>
                  </a:cubicBezTo>
                  <a:cubicBezTo>
                    <a:pt x="19214" y="35304"/>
                    <a:pt x="19914" y="37239"/>
                    <a:pt x="20448" y="39207"/>
                  </a:cubicBezTo>
                  <a:cubicBezTo>
                    <a:pt x="19514" y="39207"/>
                    <a:pt x="17312" y="38039"/>
                    <a:pt x="16779" y="37806"/>
                  </a:cubicBezTo>
                  <a:cubicBezTo>
                    <a:pt x="14963" y="36953"/>
                    <a:pt x="13283" y="36077"/>
                    <a:pt x="11347" y="36077"/>
                  </a:cubicBezTo>
                  <a:cubicBezTo>
                    <a:pt x="10935" y="36077"/>
                    <a:pt x="10512" y="36117"/>
                    <a:pt x="10074" y="36205"/>
                  </a:cubicBezTo>
                  <a:cubicBezTo>
                    <a:pt x="8072" y="36605"/>
                    <a:pt x="5971" y="37872"/>
                    <a:pt x="6738" y="40207"/>
                  </a:cubicBezTo>
                  <a:cubicBezTo>
                    <a:pt x="7333" y="42012"/>
                    <a:pt x="9177" y="42612"/>
                    <a:pt x="11093" y="42612"/>
                  </a:cubicBezTo>
                  <a:cubicBezTo>
                    <a:pt x="12506" y="42612"/>
                    <a:pt x="13958" y="42286"/>
                    <a:pt x="14977" y="41875"/>
                  </a:cubicBezTo>
                  <a:cubicBezTo>
                    <a:pt x="16912" y="41075"/>
                    <a:pt x="19614" y="39740"/>
                    <a:pt x="20448" y="39307"/>
                  </a:cubicBezTo>
                  <a:cubicBezTo>
                    <a:pt x="21082" y="41642"/>
                    <a:pt x="21449" y="44010"/>
                    <a:pt x="21515" y="46412"/>
                  </a:cubicBezTo>
                  <a:cubicBezTo>
                    <a:pt x="20515" y="46312"/>
                    <a:pt x="18513" y="45244"/>
                    <a:pt x="18013" y="45011"/>
                  </a:cubicBezTo>
                  <a:cubicBezTo>
                    <a:pt x="16190" y="44182"/>
                    <a:pt x="14481" y="43285"/>
                    <a:pt x="12527" y="43285"/>
                  </a:cubicBezTo>
                  <a:cubicBezTo>
                    <a:pt x="12121" y="43285"/>
                    <a:pt x="11705" y="43324"/>
                    <a:pt x="11275" y="43410"/>
                  </a:cubicBezTo>
                  <a:cubicBezTo>
                    <a:pt x="9307" y="43810"/>
                    <a:pt x="7205" y="45078"/>
                    <a:pt x="7939" y="47446"/>
                  </a:cubicBezTo>
                  <a:cubicBezTo>
                    <a:pt x="8550" y="49241"/>
                    <a:pt x="10375" y="49845"/>
                    <a:pt x="12281" y="49845"/>
                  </a:cubicBezTo>
                  <a:cubicBezTo>
                    <a:pt x="13703" y="49845"/>
                    <a:pt x="15171" y="49508"/>
                    <a:pt x="16212" y="49081"/>
                  </a:cubicBezTo>
                  <a:cubicBezTo>
                    <a:pt x="18013" y="48347"/>
                    <a:pt x="20548" y="47079"/>
                    <a:pt x="21515" y="46579"/>
                  </a:cubicBezTo>
                  <a:lnTo>
                    <a:pt x="21515" y="46579"/>
                  </a:lnTo>
                  <a:cubicBezTo>
                    <a:pt x="21615" y="49881"/>
                    <a:pt x="21115" y="53183"/>
                    <a:pt x="20114" y="56319"/>
                  </a:cubicBezTo>
                  <a:lnTo>
                    <a:pt x="20415" y="56419"/>
                  </a:lnTo>
                  <a:cubicBezTo>
                    <a:pt x="21449" y="53250"/>
                    <a:pt x="21916" y="49948"/>
                    <a:pt x="21849" y="46612"/>
                  </a:cubicBezTo>
                  <a:cubicBezTo>
                    <a:pt x="22226" y="46361"/>
                    <a:pt x="23193" y="46303"/>
                    <a:pt x="24105" y="46303"/>
                  </a:cubicBezTo>
                  <a:cubicBezTo>
                    <a:pt x="24886" y="46303"/>
                    <a:pt x="25626" y="46345"/>
                    <a:pt x="25919" y="46345"/>
                  </a:cubicBezTo>
                  <a:cubicBezTo>
                    <a:pt x="26469" y="46353"/>
                    <a:pt x="27012" y="46367"/>
                    <a:pt x="27547" y="46367"/>
                  </a:cubicBezTo>
                  <a:cubicBezTo>
                    <a:pt x="29350" y="46367"/>
                    <a:pt x="31070" y="46202"/>
                    <a:pt x="32690" y="45044"/>
                  </a:cubicBezTo>
                  <a:cubicBezTo>
                    <a:pt x="34325" y="43877"/>
                    <a:pt x="35726" y="41842"/>
                    <a:pt x="34058" y="40041"/>
                  </a:cubicBezTo>
                  <a:cubicBezTo>
                    <a:pt x="33387" y="39310"/>
                    <a:pt x="32543" y="39018"/>
                    <a:pt x="31641" y="39018"/>
                  </a:cubicBezTo>
                  <a:cubicBezTo>
                    <a:pt x="29535" y="39018"/>
                    <a:pt x="27113" y="40611"/>
                    <a:pt x="25852" y="41942"/>
                  </a:cubicBezTo>
                  <a:cubicBezTo>
                    <a:pt x="24351" y="43510"/>
                    <a:pt x="22316" y="46012"/>
                    <a:pt x="21849" y="46579"/>
                  </a:cubicBezTo>
                  <a:lnTo>
                    <a:pt x="21849" y="46412"/>
                  </a:lnTo>
                  <a:cubicBezTo>
                    <a:pt x="21782" y="43977"/>
                    <a:pt x="21415" y="41575"/>
                    <a:pt x="20782" y="39240"/>
                  </a:cubicBezTo>
                  <a:cubicBezTo>
                    <a:pt x="21515" y="38673"/>
                    <a:pt x="24051" y="38373"/>
                    <a:pt x="24618" y="38239"/>
                  </a:cubicBezTo>
                  <a:cubicBezTo>
                    <a:pt x="26986" y="37806"/>
                    <a:pt x="29254" y="37506"/>
                    <a:pt x="31022" y="35671"/>
                  </a:cubicBezTo>
                  <a:cubicBezTo>
                    <a:pt x="32390" y="34203"/>
                    <a:pt x="33391" y="31902"/>
                    <a:pt x="31389" y="30467"/>
                  </a:cubicBezTo>
                  <a:cubicBezTo>
                    <a:pt x="30805" y="30036"/>
                    <a:pt x="30176" y="29853"/>
                    <a:pt x="29535" y="29853"/>
                  </a:cubicBezTo>
                  <a:cubicBezTo>
                    <a:pt x="27249" y="29853"/>
                    <a:pt x="24811" y="32183"/>
                    <a:pt x="23717" y="33903"/>
                  </a:cubicBezTo>
                  <a:cubicBezTo>
                    <a:pt x="22616" y="35638"/>
                    <a:pt x="21215" y="38273"/>
                    <a:pt x="20748" y="39140"/>
                  </a:cubicBezTo>
                  <a:cubicBezTo>
                    <a:pt x="20181" y="37105"/>
                    <a:pt x="19481" y="35137"/>
                    <a:pt x="18647" y="33202"/>
                  </a:cubicBezTo>
                  <a:cubicBezTo>
                    <a:pt x="19414" y="32502"/>
                    <a:pt x="21482" y="31668"/>
                    <a:pt x="21982" y="31435"/>
                  </a:cubicBezTo>
                  <a:cubicBezTo>
                    <a:pt x="24151" y="30400"/>
                    <a:pt x="26252" y="29533"/>
                    <a:pt x="27486" y="27298"/>
                  </a:cubicBezTo>
                  <a:cubicBezTo>
                    <a:pt x="28454" y="25530"/>
                    <a:pt x="28821" y="23062"/>
                    <a:pt x="26552" y="22195"/>
                  </a:cubicBezTo>
                  <a:cubicBezTo>
                    <a:pt x="26154" y="22036"/>
                    <a:pt x="25763" y="21964"/>
                    <a:pt x="25381" y="21964"/>
                  </a:cubicBezTo>
                  <a:cubicBezTo>
                    <a:pt x="22795" y="21964"/>
                    <a:pt x="20679" y="25285"/>
                    <a:pt x="19981" y="27465"/>
                  </a:cubicBezTo>
                  <a:cubicBezTo>
                    <a:pt x="19414" y="29233"/>
                    <a:pt x="18813" y="31735"/>
                    <a:pt x="18547" y="32902"/>
                  </a:cubicBezTo>
                  <a:cubicBezTo>
                    <a:pt x="17913" y="31468"/>
                    <a:pt x="17246" y="30100"/>
                    <a:pt x="16645" y="28899"/>
                  </a:cubicBezTo>
                  <a:cubicBezTo>
                    <a:pt x="16045" y="27598"/>
                    <a:pt x="15478" y="26464"/>
                    <a:pt x="15077" y="25464"/>
                  </a:cubicBezTo>
                  <a:lnTo>
                    <a:pt x="15311" y="25397"/>
                  </a:lnTo>
                  <a:cubicBezTo>
                    <a:pt x="15211" y="25397"/>
                    <a:pt x="15111" y="25397"/>
                    <a:pt x="15044" y="25364"/>
                  </a:cubicBezTo>
                  <a:cubicBezTo>
                    <a:pt x="15011" y="25364"/>
                    <a:pt x="15011" y="25330"/>
                    <a:pt x="15011" y="25330"/>
                  </a:cubicBezTo>
                  <a:cubicBezTo>
                    <a:pt x="15611" y="24630"/>
                    <a:pt x="18080" y="23862"/>
                    <a:pt x="18613" y="23662"/>
                  </a:cubicBezTo>
                  <a:cubicBezTo>
                    <a:pt x="20882" y="22762"/>
                    <a:pt x="23050" y="22061"/>
                    <a:pt x="24417" y="19926"/>
                  </a:cubicBezTo>
                  <a:cubicBezTo>
                    <a:pt x="25518" y="18225"/>
                    <a:pt x="26052" y="15823"/>
                    <a:pt x="23850" y="14756"/>
                  </a:cubicBezTo>
                  <a:cubicBezTo>
                    <a:pt x="23396" y="14539"/>
                    <a:pt x="22942" y="14442"/>
                    <a:pt x="22496" y="14442"/>
                  </a:cubicBezTo>
                  <a:cubicBezTo>
                    <a:pt x="19995" y="14442"/>
                    <a:pt x="17733" y="17493"/>
                    <a:pt x="16912" y="19559"/>
                  </a:cubicBezTo>
                  <a:cubicBezTo>
                    <a:pt x="16145" y="21461"/>
                    <a:pt x="15244" y="24296"/>
                    <a:pt x="14977" y="25230"/>
                  </a:cubicBezTo>
                  <a:cubicBezTo>
                    <a:pt x="14911" y="25063"/>
                    <a:pt x="14844" y="24897"/>
                    <a:pt x="14777" y="24730"/>
                  </a:cubicBezTo>
                  <a:cubicBezTo>
                    <a:pt x="14077" y="22662"/>
                    <a:pt x="13543" y="20560"/>
                    <a:pt x="13109" y="18392"/>
                  </a:cubicBezTo>
                  <a:lnTo>
                    <a:pt x="13343" y="18392"/>
                  </a:lnTo>
                  <a:cubicBezTo>
                    <a:pt x="13276" y="18392"/>
                    <a:pt x="13176" y="18359"/>
                    <a:pt x="13109" y="18325"/>
                  </a:cubicBezTo>
                  <a:cubicBezTo>
                    <a:pt x="13109" y="18258"/>
                    <a:pt x="13076" y="18158"/>
                    <a:pt x="13043" y="18092"/>
                  </a:cubicBezTo>
                  <a:cubicBezTo>
                    <a:pt x="13676" y="17291"/>
                    <a:pt x="15544" y="16157"/>
                    <a:pt x="15978" y="15823"/>
                  </a:cubicBezTo>
                  <a:cubicBezTo>
                    <a:pt x="17980" y="14456"/>
                    <a:pt x="19914" y="13288"/>
                    <a:pt x="20782" y="10853"/>
                  </a:cubicBezTo>
                  <a:cubicBezTo>
                    <a:pt x="21449" y="8952"/>
                    <a:pt x="21382" y="6483"/>
                    <a:pt x="19014" y="5950"/>
                  </a:cubicBezTo>
                  <a:cubicBezTo>
                    <a:pt x="18789" y="5903"/>
                    <a:pt x="18570" y="5881"/>
                    <a:pt x="18357" y="5881"/>
                  </a:cubicBezTo>
                  <a:cubicBezTo>
                    <a:pt x="15508" y="5881"/>
                    <a:pt x="13749" y="9833"/>
                    <a:pt x="13376" y="12254"/>
                  </a:cubicBezTo>
                  <a:cubicBezTo>
                    <a:pt x="13143" y="13822"/>
                    <a:pt x="12976" y="15990"/>
                    <a:pt x="12876" y="17324"/>
                  </a:cubicBezTo>
                  <a:cubicBezTo>
                    <a:pt x="12609" y="15923"/>
                    <a:pt x="12442" y="14723"/>
                    <a:pt x="12376" y="13955"/>
                  </a:cubicBezTo>
                  <a:cubicBezTo>
                    <a:pt x="12309" y="13588"/>
                    <a:pt x="12275" y="13288"/>
                    <a:pt x="12275" y="13121"/>
                  </a:cubicBezTo>
                  <a:cubicBezTo>
                    <a:pt x="12476" y="12021"/>
                    <a:pt x="12742" y="10920"/>
                    <a:pt x="13076" y="9852"/>
                  </a:cubicBezTo>
                  <a:cubicBezTo>
                    <a:pt x="13710" y="7517"/>
                    <a:pt x="14444" y="5349"/>
                    <a:pt x="13543" y="2981"/>
                  </a:cubicBezTo>
                  <a:cubicBezTo>
                    <a:pt x="12990" y="1480"/>
                    <a:pt x="11856" y="1"/>
                    <a:pt x="10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072;p47">
              <a:extLst>
                <a:ext uri="{FF2B5EF4-FFF2-40B4-BE49-F238E27FC236}">
                  <a16:creationId xmlns:a16="http://schemas.microsoft.com/office/drawing/2014/main" id="{9113B2FC-9579-0B49-90E2-06DCB57622C2}"/>
                </a:ext>
              </a:extLst>
            </p:cNvPr>
            <p:cNvSpPr/>
            <p:nvPr/>
          </p:nvSpPr>
          <p:spPr>
            <a:xfrm>
              <a:off x="2670802" y="2194204"/>
              <a:ext cx="1223795" cy="1589244"/>
            </a:xfrm>
            <a:custGeom>
              <a:avLst/>
              <a:gdLst/>
              <a:ahLst/>
              <a:cxnLst/>
              <a:rect l="l" t="t" r="r" b="b"/>
              <a:pathLst>
                <a:path w="52093" h="67649" extrusionOk="0">
                  <a:moveTo>
                    <a:pt x="28109" y="39562"/>
                  </a:moveTo>
                  <a:cubicBezTo>
                    <a:pt x="28104" y="39563"/>
                    <a:pt x="28093" y="39568"/>
                    <a:pt x="28076" y="39574"/>
                  </a:cubicBezTo>
                  <a:lnTo>
                    <a:pt x="28076" y="39574"/>
                  </a:lnTo>
                  <a:cubicBezTo>
                    <a:pt x="28087" y="39571"/>
                    <a:pt x="28098" y="39567"/>
                    <a:pt x="28109" y="39562"/>
                  </a:cubicBezTo>
                  <a:close/>
                  <a:moveTo>
                    <a:pt x="15934" y="35061"/>
                  </a:moveTo>
                  <a:cubicBezTo>
                    <a:pt x="15523" y="35061"/>
                    <a:pt x="15101" y="35092"/>
                    <a:pt x="14666" y="35159"/>
                  </a:cubicBezTo>
                  <a:cubicBezTo>
                    <a:pt x="12131" y="35526"/>
                    <a:pt x="9362" y="37060"/>
                    <a:pt x="10196" y="40063"/>
                  </a:cubicBezTo>
                  <a:cubicBezTo>
                    <a:pt x="10918" y="42578"/>
                    <a:pt x="13538" y="43398"/>
                    <a:pt x="16182" y="43398"/>
                  </a:cubicBezTo>
                  <a:cubicBezTo>
                    <a:pt x="17816" y="43398"/>
                    <a:pt x="19460" y="43085"/>
                    <a:pt x="20670" y="42664"/>
                  </a:cubicBezTo>
                  <a:cubicBezTo>
                    <a:pt x="23495" y="41637"/>
                    <a:pt x="27649" y="39745"/>
                    <a:pt x="28076" y="39574"/>
                  </a:cubicBezTo>
                  <a:lnTo>
                    <a:pt x="28076" y="39574"/>
                  </a:lnTo>
                  <a:cubicBezTo>
                    <a:pt x="28008" y="39597"/>
                    <a:pt x="27927" y="39607"/>
                    <a:pt x="27837" y="39607"/>
                  </a:cubicBezTo>
                  <a:cubicBezTo>
                    <a:pt x="26676" y="39607"/>
                    <a:pt x="23845" y="37897"/>
                    <a:pt x="23172" y="37561"/>
                  </a:cubicBezTo>
                  <a:cubicBezTo>
                    <a:pt x="20776" y="36348"/>
                    <a:pt x="18579" y="35061"/>
                    <a:pt x="15934" y="35061"/>
                  </a:cubicBezTo>
                  <a:close/>
                  <a:moveTo>
                    <a:pt x="36148" y="54706"/>
                  </a:moveTo>
                  <a:lnTo>
                    <a:pt x="36098" y="54740"/>
                  </a:lnTo>
                  <a:lnTo>
                    <a:pt x="36098" y="54740"/>
                  </a:lnTo>
                  <a:cubicBezTo>
                    <a:pt x="36115" y="54731"/>
                    <a:pt x="36131" y="54723"/>
                    <a:pt x="36148" y="54706"/>
                  </a:cubicBezTo>
                  <a:close/>
                  <a:moveTo>
                    <a:pt x="36098" y="54740"/>
                  </a:moveTo>
                  <a:cubicBezTo>
                    <a:pt x="36081" y="54748"/>
                    <a:pt x="36065" y="54756"/>
                    <a:pt x="36048" y="54773"/>
                  </a:cubicBezTo>
                  <a:lnTo>
                    <a:pt x="36098" y="54740"/>
                  </a:lnTo>
                  <a:close/>
                  <a:moveTo>
                    <a:pt x="9374" y="0"/>
                  </a:moveTo>
                  <a:cubicBezTo>
                    <a:pt x="8666" y="0"/>
                    <a:pt x="7939" y="256"/>
                    <a:pt x="7227" y="868"/>
                  </a:cubicBezTo>
                  <a:cubicBezTo>
                    <a:pt x="3992" y="3637"/>
                    <a:pt x="6894" y="9074"/>
                    <a:pt x="9229" y="11442"/>
                  </a:cubicBezTo>
                  <a:cubicBezTo>
                    <a:pt x="10897" y="13143"/>
                    <a:pt x="13365" y="15345"/>
                    <a:pt x="14533" y="16379"/>
                  </a:cubicBezTo>
                  <a:cubicBezTo>
                    <a:pt x="14833" y="17313"/>
                    <a:pt x="15567" y="19381"/>
                    <a:pt x="16667" y="21916"/>
                  </a:cubicBezTo>
                  <a:cubicBezTo>
                    <a:pt x="15467" y="21216"/>
                    <a:pt x="13732" y="19481"/>
                    <a:pt x="13265" y="19048"/>
                  </a:cubicBezTo>
                  <a:cubicBezTo>
                    <a:pt x="10930" y="17013"/>
                    <a:pt x="8895" y="14945"/>
                    <a:pt x="5626" y="14644"/>
                  </a:cubicBezTo>
                  <a:cubicBezTo>
                    <a:pt x="5326" y="14613"/>
                    <a:pt x="5019" y="14597"/>
                    <a:pt x="4711" y="14597"/>
                  </a:cubicBezTo>
                  <a:cubicBezTo>
                    <a:pt x="2384" y="14597"/>
                    <a:pt x="0" y="15545"/>
                    <a:pt x="89" y="18314"/>
                  </a:cubicBezTo>
                  <a:cubicBezTo>
                    <a:pt x="209" y="22131"/>
                    <a:pt x="5123" y="23429"/>
                    <a:pt x="8534" y="23429"/>
                  </a:cubicBezTo>
                  <a:cubicBezTo>
                    <a:pt x="8909" y="23429"/>
                    <a:pt x="9266" y="23414"/>
                    <a:pt x="9596" y="23384"/>
                  </a:cubicBezTo>
                  <a:cubicBezTo>
                    <a:pt x="11997" y="23150"/>
                    <a:pt x="15400" y="22583"/>
                    <a:pt x="16868" y="22317"/>
                  </a:cubicBezTo>
                  <a:cubicBezTo>
                    <a:pt x="18002" y="24952"/>
                    <a:pt x="19303" y="27454"/>
                    <a:pt x="20804" y="29889"/>
                  </a:cubicBezTo>
                  <a:cubicBezTo>
                    <a:pt x="20870" y="30022"/>
                    <a:pt x="20970" y="30155"/>
                    <a:pt x="21071" y="30289"/>
                  </a:cubicBezTo>
                  <a:cubicBezTo>
                    <a:pt x="19736" y="29922"/>
                    <a:pt x="17601" y="28654"/>
                    <a:pt x="17034" y="28388"/>
                  </a:cubicBezTo>
                  <a:cubicBezTo>
                    <a:pt x="14638" y="27146"/>
                    <a:pt x="12441" y="25854"/>
                    <a:pt x="9816" y="25854"/>
                  </a:cubicBezTo>
                  <a:cubicBezTo>
                    <a:pt x="9409" y="25854"/>
                    <a:pt x="8992" y="25885"/>
                    <a:pt x="8562" y="25952"/>
                  </a:cubicBezTo>
                  <a:cubicBezTo>
                    <a:pt x="5993" y="26353"/>
                    <a:pt x="3224" y="27887"/>
                    <a:pt x="4092" y="30889"/>
                  </a:cubicBezTo>
                  <a:cubicBezTo>
                    <a:pt x="4789" y="33393"/>
                    <a:pt x="7380" y="34217"/>
                    <a:pt x="10009" y="34217"/>
                  </a:cubicBezTo>
                  <a:cubicBezTo>
                    <a:pt x="11653" y="34217"/>
                    <a:pt x="13313" y="33894"/>
                    <a:pt x="14533" y="33458"/>
                  </a:cubicBezTo>
                  <a:cubicBezTo>
                    <a:pt x="16801" y="32624"/>
                    <a:pt x="19936" y="31256"/>
                    <a:pt x="21304" y="30656"/>
                  </a:cubicBezTo>
                  <a:cubicBezTo>
                    <a:pt x="22105" y="31823"/>
                    <a:pt x="23139" y="33124"/>
                    <a:pt x="24306" y="34592"/>
                  </a:cubicBezTo>
                  <a:cubicBezTo>
                    <a:pt x="25474" y="36060"/>
                    <a:pt x="26808" y="37728"/>
                    <a:pt x="28109" y="39529"/>
                  </a:cubicBezTo>
                  <a:lnTo>
                    <a:pt x="28109" y="39562"/>
                  </a:lnTo>
                  <a:lnTo>
                    <a:pt x="28109" y="39696"/>
                  </a:lnTo>
                  <a:cubicBezTo>
                    <a:pt x="28109" y="39662"/>
                    <a:pt x="28109" y="39596"/>
                    <a:pt x="28142" y="39562"/>
                  </a:cubicBezTo>
                  <a:cubicBezTo>
                    <a:pt x="29677" y="41664"/>
                    <a:pt x="31044" y="43899"/>
                    <a:pt x="32279" y="46200"/>
                  </a:cubicBezTo>
                  <a:cubicBezTo>
                    <a:pt x="32125" y="46235"/>
                    <a:pt x="31938" y="46251"/>
                    <a:pt x="31728" y="46251"/>
                  </a:cubicBezTo>
                  <a:cubicBezTo>
                    <a:pt x="30343" y="46251"/>
                    <a:pt x="27946" y="45578"/>
                    <a:pt x="27308" y="45433"/>
                  </a:cubicBezTo>
                  <a:cubicBezTo>
                    <a:pt x="25485" y="45052"/>
                    <a:pt x="23747" y="44624"/>
                    <a:pt x="22005" y="44624"/>
                  </a:cubicBezTo>
                  <a:cubicBezTo>
                    <a:pt x="20847" y="44624"/>
                    <a:pt x="19688" y="44813"/>
                    <a:pt x="18502" y="45333"/>
                  </a:cubicBezTo>
                  <a:cubicBezTo>
                    <a:pt x="16134" y="46400"/>
                    <a:pt x="13865" y="48602"/>
                    <a:pt x="15467" y="51271"/>
                  </a:cubicBezTo>
                  <a:cubicBezTo>
                    <a:pt x="16367" y="52744"/>
                    <a:pt x="17869" y="53291"/>
                    <a:pt x="19520" y="53291"/>
                  </a:cubicBezTo>
                  <a:cubicBezTo>
                    <a:pt x="21907" y="53291"/>
                    <a:pt x="24604" y="52147"/>
                    <a:pt x="26241" y="51004"/>
                  </a:cubicBezTo>
                  <a:cubicBezTo>
                    <a:pt x="28409" y="49503"/>
                    <a:pt x="31411" y="47034"/>
                    <a:pt x="32345" y="46300"/>
                  </a:cubicBezTo>
                  <a:cubicBezTo>
                    <a:pt x="33780" y="49002"/>
                    <a:pt x="34880" y="51871"/>
                    <a:pt x="35681" y="54840"/>
                  </a:cubicBezTo>
                  <a:cubicBezTo>
                    <a:pt x="35559" y="54855"/>
                    <a:pt x="35424" y="54863"/>
                    <a:pt x="35279" y="54863"/>
                  </a:cubicBezTo>
                  <a:cubicBezTo>
                    <a:pt x="33874" y="54863"/>
                    <a:pt x="31512" y="54194"/>
                    <a:pt x="30878" y="54073"/>
                  </a:cubicBezTo>
                  <a:cubicBezTo>
                    <a:pt x="29050" y="53691"/>
                    <a:pt x="27306" y="53249"/>
                    <a:pt x="25560" y="53249"/>
                  </a:cubicBezTo>
                  <a:cubicBezTo>
                    <a:pt x="24407" y="53249"/>
                    <a:pt x="23252" y="53442"/>
                    <a:pt x="22071" y="53973"/>
                  </a:cubicBezTo>
                  <a:cubicBezTo>
                    <a:pt x="19670" y="55040"/>
                    <a:pt x="17401" y="57242"/>
                    <a:pt x="19002" y="59910"/>
                  </a:cubicBezTo>
                  <a:cubicBezTo>
                    <a:pt x="19901" y="61394"/>
                    <a:pt x="21400" y="61945"/>
                    <a:pt x="23048" y="61945"/>
                  </a:cubicBezTo>
                  <a:cubicBezTo>
                    <a:pt x="25437" y="61945"/>
                    <a:pt x="28138" y="60788"/>
                    <a:pt x="29777" y="59643"/>
                  </a:cubicBezTo>
                  <a:cubicBezTo>
                    <a:pt x="31812" y="58209"/>
                    <a:pt x="34614" y="55974"/>
                    <a:pt x="35681" y="55073"/>
                  </a:cubicBezTo>
                  <a:cubicBezTo>
                    <a:pt x="36715" y="59176"/>
                    <a:pt x="37049" y="63413"/>
                    <a:pt x="36648" y="67616"/>
                  </a:cubicBezTo>
                  <a:lnTo>
                    <a:pt x="37082" y="67649"/>
                  </a:lnTo>
                  <a:cubicBezTo>
                    <a:pt x="37449" y="63413"/>
                    <a:pt x="37115" y="59176"/>
                    <a:pt x="36115" y="55040"/>
                  </a:cubicBezTo>
                  <a:cubicBezTo>
                    <a:pt x="36848" y="54273"/>
                    <a:pt x="40318" y="53739"/>
                    <a:pt x="41118" y="53572"/>
                  </a:cubicBezTo>
                  <a:cubicBezTo>
                    <a:pt x="44120" y="52938"/>
                    <a:pt x="47022" y="52505"/>
                    <a:pt x="49191" y="50070"/>
                  </a:cubicBezTo>
                  <a:cubicBezTo>
                    <a:pt x="50925" y="48135"/>
                    <a:pt x="52093" y="45200"/>
                    <a:pt x="49524" y="43432"/>
                  </a:cubicBezTo>
                  <a:cubicBezTo>
                    <a:pt x="48800" y="42930"/>
                    <a:pt x="48028" y="42715"/>
                    <a:pt x="47246" y="42715"/>
                  </a:cubicBezTo>
                  <a:cubicBezTo>
                    <a:pt x="44284" y="42715"/>
                    <a:pt x="41163" y="45799"/>
                    <a:pt x="39817" y="48068"/>
                  </a:cubicBezTo>
                  <a:cubicBezTo>
                    <a:pt x="38383" y="50437"/>
                    <a:pt x="36548" y="54139"/>
                    <a:pt x="36115" y="55007"/>
                  </a:cubicBezTo>
                  <a:cubicBezTo>
                    <a:pt x="36115" y="54940"/>
                    <a:pt x="36081" y="54873"/>
                    <a:pt x="36048" y="54773"/>
                  </a:cubicBezTo>
                  <a:cubicBezTo>
                    <a:pt x="35247" y="51738"/>
                    <a:pt x="34113" y="48836"/>
                    <a:pt x="32679" y="46100"/>
                  </a:cubicBezTo>
                  <a:cubicBezTo>
                    <a:pt x="33446" y="45200"/>
                    <a:pt x="36515" y="44099"/>
                    <a:pt x="37182" y="43799"/>
                  </a:cubicBezTo>
                  <a:cubicBezTo>
                    <a:pt x="40051" y="42564"/>
                    <a:pt x="42786" y="41564"/>
                    <a:pt x="44454" y="38795"/>
                  </a:cubicBezTo>
                  <a:cubicBezTo>
                    <a:pt x="45755" y="36560"/>
                    <a:pt x="46355" y="33458"/>
                    <a:pt x="43487" y="32190"/>
                  </a:cubicBezTo>
                  <a:cubicBezTo>
                    <a:pt x="42954" y="31961"/>
                    <a:pt x="42425" y="31857"/>
                    <a:pt x="41907" y="31857"/>
                  </a:cubicBezTo>
                  <a:cubicBezTo>
                    <a:pt x="38663" y="31857"/>
                    <a:pt x="35825" y="35925"/>
                    <a:pt x="34847" y="38628"/>
                  </a:cubicBezTo>
                  <a:cubicBezTo>
                    <a:pt x="33946" y="41130"/>
                    <a:pt x="32946" y="44799"/>
                    <a:pt x="32612" y="45967"/>
                  </a:cubicBezTo>
                  <a:cubicBezTo>
                    <a:pt x="31345" y="43598"/>
                    <a:pt x="29910" y="41330"/>
                    <a:pt x="28342" y="39162"/>
                  </a:cubicBezTo>
                  <a:cubicBezTo>
                    <a:pt x="29076" y="38095"/>
                    <a:pt x="31411" y="36493"/>
                    <a:pt x="31978" y="36060"/>
                  </a:cubicBezTo>
                  <a:cubicBezTo>
                    <a:pt x="34413" y="34158"/>
                    <a:pt x="36815" y="32490"/>
                    <a:pt x="37682" y="29355"/>
                  </a:cubicBezTo>
                  <a:cubicBezTo>
                    <a:pt x="38416" y="26886"/>
                    <a:pt x="38183" y="23718"/>
                    <a:pt x="35081" y="23251"/>
                  </a:cubicBezTo>
                  <a:cubicBezTo>
                    <a:pt x="34855" y="23214"/>
                    <a:pt x="34635" y="23197"/>
                    <a:pt x="34421" y="23197"/>
                  </a:cubicBezTo>
                  <a:cubicBezTo>
                    <a:pt x="30675" y="23197"/>
                    <a:pt x="28660" y="28501"/>
                    <a:pt x="28376" y="31657"/>
                  </a:cubicBezTo>
                  <a:cubicBezTo>
                    <a:pt x="28176" y="33992"/>
                    <a:pt x="28109" y="37294"/>
                    <a:pt x="28109" y="38862"/>
                  </a:cubicBezTo>
                  <a:cubicBezTo>
                    <a:pt x="26908" y="37227"/>
                    <a:pt x="25707" y="35726"/>
                    <a:pt x="24640" y="34358"/>
                  </a:cubicBezTo>
                  <a:cubicBezTo>
                    <a:pt x="23506" y="32924"/>
                    <a:pt x="22472" y="31657"/>
                    <a:pt x="21704" y="30522"/>
                  </a:cubicBezTo>
                  <a:lnTo>
                    <a:pt x="21971" y="30389"/>
                  </a:lnTo>
                  <a:lnTo>
                    <a:pt x="21971" y="30389"/>
                  </a:lnTo>
                  <a:cubicBezTo>
                    <a:pt x="21900" y="30413"/>
                    <a:pt x="21813" y="30436"/>
                    <a:pt x="21732" y="30436"/>
                  </a:cubicBezTo>
                  <a:cubicBezTo>
                    <a:pt x="21699" y="30436"/>
                    <a:pt x="21667" y="30432"/>
                    <a:pt x="21638" y="30422"/>
                  </a:cubicBezTo>
                  <a:cubicBezTo>
                    <a:pt x="21604" y="30422"/>
                    <a:pt x="21604" y="30389"/>
                    <a:pt x="21604" y="30389"/>
                  </a:cubicBezTo>
                  <a:cubicBezTo>
                    <a:pt x="22171" y="29355"/>
                    <a:pt x="25007" y="27687"/>
                    <a:pt x="25607" y="27287"/>
                  </a:cubicBezTo>
                  <a:cubicBezTo>
                    <a:pt x="28176" y="25552"/>
                    <a:pt x="30677" y="24084"/>
                    <a:pt x="31812" y="21016"/>
                  </a:cubicBezTo>
                  <a:cubicBezTo>
                    <a:pt x="32712" y="18614"/>
                    <a:pt x="32712" y="15445"/>
                    <a:pt x="29643" y="14744"/>
                  </a:cubicBezTo>
                  <a:cubicBezTo>
                    <a:pt x="29321" y="14669"/>
                    <a:pt x="29008" y="14633"/>
                    <a:pt x="28704" y="14633"/>
                  </a:cubicBezTo>
                  <a:cubicBezTo>
                    <a:pt x="25135" y="14633"/>
                    <a:pt x="22833" y="19576"/>
                    <a:pt x="22371" y="22650"/>
                  </a:cubicBezTo>
                  <a:cubicBezTo>
                    <a:pt x="21938" y="25252"/>
                    <a:pt x="21604" y="29055"/>
                    <a:pt x="21538" y="30289"/>
                  </a:cubicBezTo>
                  <a:cubicBezTo>
                    <a:pt x="21404" y="30089"/>
                    <a:pt x="21271" y="29889"/>
                    <a:pt x="21137" y="29688"/>
                  </a:cubicBezTo>
                  <a:cubicBezTo>
                    <a:pt x="19703" y="27320"/>
                    <a:pt x="18402" y="24852"/>
                    <a:pt x="17268" y="22283"/>
                  </a:cubicBezTo>
                  <a:lnTo>
                    <a:pt x="17568" y="22250"/>
                  </a:lnTo>
                  <a:cubicBezTo>
                    <a:pt x="17468" y="22250"/>
                    <a:pt x="17335" y="22250"/>
                    <a:pt x="17234" y="22216"/>
                  </a:cubicBezTo>
                  <a:lnTo>
                    <a:pt x="17101" y="21916"/>
                  </a:lnTo>
                  <a:cubicBezTo>
                    <a:pt x="17668" y="20715"/>
                    <a:pt x="19703" y="18781"/>
                    <a:pt x="20170" y="18280"/>
                  </a:cubicBezTo>
                  <a:cubicBezTo>
                    <a:pt x="22238" y="15979"/>
                    <a:pt x="24340" y="13977"/>
                    <a:pt x="24740" y="10742"/>
                  </a:cubicBezTo>
                  <a:cubicBezTo>
                    <a:pt x="25040" y="8173"/>
                    <a:pt x="24340" y="5104"/>
                    <a:pt x="21204" y="5104"/>
                  </a:cubicBezTo>
                  <a:cubicBezTo>
                    <a:pt x="16968" y="5138"/>
                    <a:pt x="15667" y="11175"/>
                    <a:pt x="15934" y="14511"/>
                  </a:cubicBezTo>
                  <a:cubicBezTo>
                    <a:pt x="16100" y="16546"/>
                    <a:pt x="16467" y="19314"/>
                    <a:pt x="16734" y="20982"/>
                  </a:cubicBezTo>
                  <a:cubicBezTo>
                    <a:pt x="16000" y="19314"/>
                    <a:pt x="15467" y="17880"/>
                    <a:pt x="15133" y="16946"/>
                  </a:cubicBezTo>
                  <a:lnTo>
                    <a:pt x="15133" y="16913"/>
                  </a:lnTo>
                  <a:cubicBezTo>
                    <a:pt x="15000" y="16446"/>
                    <a:pt x="14866" y="16112"/>
                    <a:pt x="14799" y="15912"/>
                  </a:cubicBezTo>
                  <a:cubicBezTo>
                    <a:pt x="14633" y="14511"/>
                    <a:pt x="14866" y="12209"/>
                    <a:pt x="14899" y="11609"/>
                  </a:cubicBezTo>
                  <a:cubicBezTo>
                    <a:pt x="15033" y="8507"/>
                    <a:pt x="15333" y="5605"/>
                    <a:pt x="13565" y="2903"/>
                  </a:cubicBezTo>
                  <a:cubicBezTo>
                    <a:pt x="12562" y="1386"/>
                    <a:pt x="11020" y="0"/>
                    <a:pt x="9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2073;p47">
              <a:extLst>
                <a:ext uri="{FF2B5EF4-FFF2-40B4-BE49-F238E27FC236}">
                  <a16:creationId xmlns:a16="http://schemas.microsoft.com/office/drawing/2014/main" id="{45EA9B19-276E-BB4C-AAC5-696CDF5BE864}"/>
                </a:ext>
              </a:extLst>
            </p:cNvPr>
            <p:cNvGrpSpPr/>
            <p:nvPr/>
          </p:nvGrpSpPr>
          <p:grpSpPr>
            <a:xfrm>
              <a:off x="2670802" y="1756361"/>
              <a:ext cx="3805996" cy="2831674"/>
              <a:chOff x="2670802" y="1756361"/>
              <a:chExt cx="3805996" cy="2831674"/>
            </a:xfrm>
          </p:grpSpPr>
          <p:sp>
            <p:nvSpPr>
              <p:cNvPr id="537" name="Google Shape;2074;p47">
                <a:extLst>
                  <a:ext uri="{FF2B5EF4-FFF2-40B4-BE49-F238E27FC236}">
                    <a16:creationId xmlns:a16="http://schemas.microsoft.com/office/drawing/2014/main" id="{7A3FFF92-126B-854E-BF77-2B11CABAC652}"/>
                  </a:ext>
                </a:extLst>
              </p:cNvPr>
              <p:cNvSpPr/>
              <p:nvPr/>
            </p:nvSpPr>
            <p:spPr>
              <a:xfrm>
                <a:off x="5589698" y="2147147"/>
                <a:ext cx="887100" cy="1186489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50505" extrusionOk="0">
                    <a:moveTo>
                      <a:pt x="20926" y="23295"/>
                    </a:moveTo>
                    <a:cubicBezTo>
                      <a:pt x="20943" y="23304"/>
                      <a:pt x="20962" y="23312"/>
                      <a:pt x="20982" y="23319"/>
                    </a:cubicBezTo>
                    <a:lnTo>
                      <a:pt x="20926" y="23295"/>
                    </a:lnTo>
                    <a:close/>
                    <a:moveTo>
                      <a:pt x="11379" y="19537"/>
                    </a:moveTo>
                    <a:cubicBezTo>
                      <a:pt x="10628" y="19537"/>
                      <a:pt x="9902" y="19853"/>
                      <a:pt x="9307" y="20650"/>
                    </a:cubicBezTo>
                    <a:cubicBezTo>
                      <a:pt x="7339" y="23285"/>
                      <a:pt x="10508" y="26955"/>
                      <a:pt x="12709" y="28356"/>
                    </a:cubicBezTo>
                    <a:cubicBezTo>
                      <a:pt x="14777" y="29690"/>
                      <a:pt x="18080" y="31458"/>
                      <a:pt x="18180" y="31491"/>
                    </a:cubicBezTo>
                    <a:cubicBezTo>
                      <a:pt x="17513" y="31124"/>
                      <a:pt x="17179" y="28122"/>
                      <a:pt x="17046" y="27488"/>
                    </a:cubicBezTo>
                    <a:cubicBezTo>
                      <a:pt x="16645" y="25087"/>
                      <a:pt x="16345" y="22818"/>
                      <a:pt x="14511" y="21051"/>
                    </a:cubicBezTo>
                    <a:cubicBezTo>
                      <a:pt x="13638" y="20217"/>
                      <a:pt x="12481" y="19537"/>
                      <a:pt x="11379" y="19537"/>
                    </a:cubicBezTo>
                    <a:close/>
                    <a:moveTo>
                      <a:pt x="31567" y="0"/>
                    </a:moveTo>
                    <a:cubicBezTo>
                      <a:pt x="28717" y="0"/>
                      <a:pt x="26961" y="3952"/>
                      <a:pt x="26619" y="6373"/>
                    </a:cubicBezTo>
                    <a:cubicBezTo>
                      <a:pt x="26352" y="8208"/>
                      <a:pt x="26152" y="10777"/>
                      <a:pt x="26085" y="11977"/>
                    </a:cubicBezTo>
                    <a:cubicBezTo>
                      <a:pt x="25652" y="12645"/>
                      <a:pt x="24718" y="14079"/>
                      <a:pt x="23684" y="15980"/>
                    </a:cubicBezTo>
                    <a:cubicBezTo>
                      <a:pt x="23517" y="14879"/>
                      <a:pt x="23784" y="12978"/>
                      <a:pt x="23817" y="12478"/>
                    </a:cubicBezTo>
                    <a:cubicBezTo>
                      <a:pt x="23984" y="10076"/>
                      <a:pt x="24284" y="7808"/>
                      <a:pt x="22917" y="5640"/>
                    </a:cubicBezTo>
                    <a:cubicBezTo>
                      <a:pt x="22162" y="4437"/>
                      <a:pt x="20958" y="3319"/>
                      <a:pt x="19646" y="3319"/>
                    </a:cubicBezTo>
                    <a:cubicBezTo>
                      <a:pt x="19101" y="3319"/>
                      <a:pt x="18538" y="3512"/>
                      <a:pt x="17980" y="3972"/>
                    </a:cubicBezTo>
                    <a:cubicBezTo>
                      <a:pt x="15411" y="6040"/>
                      <a:pt x="17579" y="10343"/>
                      <a:pt x="19381" y="12278"/>
                    </a:cubicBezTo>
                    <a:cubicBezTo>
                      <a:pt x="20682" y="13645"/>
                      <a:pt x="22650" y="15480"/>
                      <a:pt x="23484" y="16280"/>
                    </a:cubicBezTo>
                    <a:cubicBezTo>
                      <a:pt x="22416" y="18215"/>
                      <a:pt x="21482" y="20250"/>
                      <a:pt x="20682" y="22318"/>
                    </a:cubicBezTo>
                    <a:cubicBezTo>
                      <a:pt x="20648" y="22452"/>
                      <a:pt x="20582" y="22585"/>
                      <a:pt x="20548" y="22718"/>
                    </a:cubicBezTo>
                    <a:cubicBezTo>
                      <a:pt x="20148" y="21684"/>
                      <a:pt x="19914" y="19783"/>
                      <a:pt x="19814" y="19283"/>
                    </a:cubicBezTo>
                    <a:cubicBezTo>
                      <a:pt x="19414" y="16881"/>
                      <a:pt x="19114" y="14613"/>
                      <a:pt x="17279" y="12878"/>
                    </a:cubicBezTo>
                    <a:cubicBezTo>
                      <a:pt x="16400" y="12039"/>
                      <a:pt x="15234" y="11343"/>
                      <a:pt x="14124" y="11343"/>
                    </a:cubicBezTo>
                    <a:cubicBezTo>
                      <a:pt x="13381" y="11343"/>
                      <a:pt x="12664" y="11655"/>
                      <a:pt x="12075" y="12444"/>
                    </a:cubicBezTo>
                    <a:cubicBezTo>
                      <a:pt x="10107" y="15113"/>
                      <a:pt x="13276" y="18749"/>
                      <a:pt x="15478" y="20150"/>
                    </a:cubicBezTo>
                    <a:cubicBezTo>
                      <a:pt x="17079" y="21184"/>
                      <a:pt x="19414" y="22485"/>
                      <a:pt x="20448" y="23019"/>
                    </a:cubicBezTo>
                    <a:cubicBezTo>
                      <a:pt x="20115" y="24086"/>
                      <a:pt x="19781" y="25354"/>
                      <a:pt x="19447" y="26788"/>
                    </a:cubicBezTo>
                    <a:cubicBezTo>
                      <a:pt x="19080" y="28222"/>
                      <a:pt x="18680" y="29790"/>
                      <a:pt x="18180" y="31491"/>
                    </a:cubicBezTo>
                    <a:lnTo>
                      <a:pt x="18080" y="31558"/>
                    </a:lnTo>
                    <a:cubicBezTo>
                      <a:pt x="18113" y="31558"/>
                      <a:pt x="18146" y="31525"/>
                      <a:pt x="18180" y="31525"/>
                    </a:cubicBezTo>
                    <a:cubicBezTo>
                      <a:pt x="17613" y="33493"/>
                      <a:pt x="16912" y="35394"/>
                      <a:pt x="16045" y="37262"/>
                    </a:cubicBezTo>
                    <a:cubicBezTo>
                      <a:pt x="15311" y="36662"/>
                      <a:pt x="14377" y="34327"/>
                      <a:pt x="14144" y="33793"/>
                    </a:cubicBezTo>
                    <a:cubicBezTo>
                      <a:pt x="13110" y="31625"/>
                      <a:pt x="12242" y="29523"/>
                      <a:pt x="10007" y="28289"/>
                    </a:cubicBezTo>
                    <a:cubicBezTo>
                      <a:pt x="9207" y="27851"/>
                      <a:pt x="8263" y="27536"/>
                      <a:pt x="7386" y="27536"/>
                    </a:cubicBezTo>
                    <a:cubicBezTo>
                      <a:pt x="6326" y="27536"/>
                      <a:pt x="5363" y="27997"/>
                      <a:pt x="4870" y="29256"/>
                    </a:cubicBezTo>
                    <a:cubicBezTo>
                      <a:pt x="3669" y="32325"/>
                      <a:pt x="7672" y="35027"/>
                      <a:pt x="10174" y="35794"/>
                    </a:cubicBezTo>
                    <a:cubicBezTo>
                      <a:pt x="12176" y="36428"/>
                      <a:pt x="15111" y="37129"/>
                      <a:pt x="16012" y="37329"/>
                    </a:cubicBezTo>
                    <a:cubicBezTo>
                      <a:pt x="15011" y="39497"/>
                      <a:pt x="13777" y="41565"/>
                      <a:pt x="12276" y="43467"/>
                    </a:cubicBezTo>
                    <a:cubicBezTo>
                      <a:pt x="11575" y="42766"/>
                      <a:pt x="10708" y="40631"/>
                      <a:pt x="10474" y="40131"/>
                    </a:cubicBezTo>
                    <a:cubicBezTo>
                      <a:pt x="9440" y="37996"/>
                      <a:pt x="8606" y="35861"/>
                      <a:pt x="6338" y="34660"/>
                    </a:cubicBezTo>
                    <a:cubicBezTo>
                      <a:pt x="5534" y="34220"/>
                      <a:pt x="4585" y="33904"/>
                      <a:pt x="3707" y="33904"/>
                    </a:cubicBezTo>
                    <a:cubicBezTo>
                      <a:pt x="2656" y="33904"/>
                      <a:pt x="1707" y="34358"/>
                      <a:pt x="1234" y="35594"/>
                    </a:cubicBezTo>
                    <a:cubicBezTo>
                      <a:pt x="0" y="38663"/>
                      <a:pt x="4003" y="41365"/>
                      <a:pt x="6505" y="42166"/>
                    </a:cubicBezTo>
                    <a:cubicBezTo>
                      <a:pt x="8373" y="42733"/>
                      <a:pt x="11108" y="43400"/>
                      <a:pt x="12176" y="43633"/>
                    </a:cubicBezTo>
                    <a:cubicBezTo>
                      <a:pt x="10107" y="46235"/>
                      <a:pt x="7639" y="48470"/>
                      <a:pt x="4837" y="50238"/>
                    </a:cubicBezTo>
                    <a:lnTo>
                      <a:pt x="5037" y="50505"/>
                    </a:lnTo>
                    <a:cubicBezTo>
                      <a:pt x="7839" y="48737"/>
                      <a:pt x="10308" y="46502"/>
                      <a:pt x="12376" y="43900"/>
                    </a:cubicBezTo>
                    <a:cubicBezTo>
                      <a:pt x="13210" y="43967"/>
                      <a:pt x="15211" y="45902"/>
                      <a:pt x="15678" y="46269"/>
                    </a:cubicBezTo>
                    <a:cubicBezTo>
                      <a:pt x="17513" y="47836"/>
                      <a:pt x="19181" y="49438"/>
                      <a:pt x="21716" y="49604"/>
                    </a:cubicBezTo>
                    <a:cubicBezTo>
                      <a:pt x="21905" y="49620"/>
                      <a:pt x="22099" y="49628"/>
                      <a:pt x="22293" y="49628"/>
                    </a:cubicBezTo>
                    <a:cubicBezTo>
                      <a:pt x="24150" y="49628"/>
                      <a:pt x="26106" y="48870"/>
                      <a:pt x="25985" y="46636"/>
                    </a:cubicBezTo>
                    <a:cubicBezTo>
                      <a:pt x="25869" y="43750"/>
                      <a:pt x="22212" y="42775"/>
                      <a:pt x="19555" y="42775"/>
                    </a:cubicBezTo>
                    <a:cubicBezTo>
                      <a:pt x="19171" y="42775"/>
                      <a:pt x="18808" y="42795"/>
                      <a:pt x="18480" y="42833"/>
                    </a:cubicBezTo>
                    <a:cubicBezTo>
                      <a:pt x="16312" y="43100"/>
                      <a:pt x="13176" y="43700"/>
                      <a:pt x="12409" y="43867"/>
                    </a:cubicBezTo>
                    <a:lnTo>
                      <a:pt x="12509" y="43700"/>
                    </a:lnTo>
                    <a:lnTo>
                      <a:pt x="12609" y="43733"/>
                    </a:lnTo>
                    <a:lnTo>
                      <a:pt x="12609" y="43733"/>
                    </a:lnTo>
                    <a:lnTo>
                      <a:pt x="12542" y="43700"/>
                    </a:lnTo>
                    <a:cubicBezTo>
                      <a:pt x="14044" y="41765"/>
                      <a:pt x="15311" y="39697"/>
                      <a:pt x="16312" y="37462"/>
                    </a:cubicBezTo>
                    <a:cubicBezTo>
                      <a:pt x="17246" y="37496"/>
                      <a:pt x="19381" y="38897"/>
                      <a:pt x="19881" y="39164"/>
                    </a:cubicBezTo>
                    <a:cubicBezTo>
                      <a:pt x="21795" y="40240"/>
                      <a:pt x="23522" y="41344"/>
                      <a:pt x="25686" y="41344"/>
                    </a:cubicBezTo>
                    <a:cubicBezTo>
                      <a:pt x="25936" y="41344"/>
                      <a:pt x="26191" y="41329"/>
                      <a:pt x="26452" y="41298"/>
                    </a:cubicBezTo>
                    <a:cubicBezTo>
                      <a:pt x="28454" y="41065"/>
                      <a:pt x="30689" y="39931"/>
                      <a:pt x="30088" y="37529"/>
                    </a:cubicBezTo>
                    <a:cubicBezTo>
                      <a:pt x="29570" y="35454"/>
                      <a:pt x="27371" y="34780"/>
                      <a:pt x="25206" y="34780"/>
                    </a:cubicBezTo>
                    <a:cubicBezTo>
                      <a:pt x="24030" y="34780"/>
                      <a:pt x="22863" y="34979"/>
                      <a:pt x="21983" y="35261"/>
                    </a:cubicBezTo>
                    <a:cubicBezTo>
                      <a:pt x="20014" y="35861"/>
                      <a:pt x="17246" y="36995"/>
                      <a:pt x="16345" y="37362"/>
                    </a:cubicBezTo>
                    <a:cubicBezTo>
                      <a:pt x="17212" y="35461"/>
                      <a:pt x="17946" y="33459"/>
                      <a:pt x="18547" y="31458"/>
                    </a:cubicBezTo>
                    <a:cubicBezTo>
                      <a:pt x="18594" y="31455"/>
                      <a:pt x="18643" y="31454"/>
                      <a:pt x="18693" y="31454"/>
                    </a:cubicBezTo>
                    <a:cubicBezTo>
                      <a:pt x="19768" y="31454"/>
                      <a:pt x="21707" y="32098"/>
                      <a:pt x="22216" y="32225"/>
                    </a:cubicBezTo>
                    <a:cubicBezTo>
                      <a:pt x="23731" y="32615"/>
                      <a:pt x="25176" y="33047"/>
                      <a:pt x="26651" y="33047"/>
                    </a:cubicBezTo>
                    <a:cubicBezTo>
                      <a:pt x="27449" y="33047"/>
                      <a:pt x="28256" y="32920"/>
                      <a:pt x="29088" y="32592"/>
                    </a:cubicBezTo>
                    <a:cubicBezTo>
                      <a:pt x="30989" y="31858"/>
                      <a:pt x="32824" y="30190"/>
                      <a:pt x="31656" y="28056"/>
                    </a:cubicBezTo>
                    <a:cubicBezTo>
                      <a:pt x="30962" y="26783"/>
                      <a:pt x="29697" y="26319"/>
                      <a:pt x="28307" y="26319"/>
                    </a:cubicBezTo>
                    <a:cubicBezTo>
                      <a:pt x="26492" y="26319"/>
                      <a:pt x="24464" y="27110"/>
                      <a:pt x="23217" y="27922"/>
                    </a:cubicBezTo>
                    <a:cubicBezTo>
                      <a:pt x="21682" y="28889"/>
                      <a:pt x="19614" y="30424"/>
                      <a:pt x="18647" y="31158"/>
                    </a:cubicBezTo>
                    <a:cubicBezTo>
                      <a:pt x="19080" y="29623"/>
                      <a:pt x="19447" y="28189"/>
                      <a:pt x="19781" y="26888"/>
                    </a:cubicBezTo>
                    <a:cubicBezTo>
                      <a:pt x="20115" y="25487"/>
                      <a:pt x="20415" y="24253"/>
                      <a:pt x="20748" y="23219"/>
                    </a:cubicBezTo>
                    <a:lnTo>
                      <a:pt x="20926" y="23295"/>
                    </a:lnTo>
                    <a:lnTo>
                      <a:pt x="20926" y="23295"/>
                    </a:lnTo>
                    <a:cubicBezTo>
                      <a:pt x="20856" y="23257"/>
                      <a:pt x="20808" y="23199"/>
                      <a:pt x="20782" y="23119"/>
                    </a:cubicBezTo>
                    <a:lnTo>
                      <a:pt x="20782" y="23085"/>
                    </a:lnTo>
                    <a:cubicBezTo>
                      <a:pt x="20839" y="23077"/>
                      <a:pt x="20903" y="23073"/>
                      <a:pt x="20972" y="23073"/>
                    </a:cubicBezTo>
                    <a:cubicBezTo>
                      <a:pt x="21979" y="23073"/>
                      <a:pt x="24087" y="23930"/>
                      <a:pt x="24618" y="24086"/>
                    </a:cubicBezTo>
                    <a:cubicBezTo>
                      <a:pt x="26287" y="24642"/>
                      <a:pt x="27851" y="25252"/>
                      <a:pt x="29513" y="25252"/>
                    </a:cubicBezTo>
                    <a:cubicBezTo>
                      <a:pt x="30143" y="25252"/>
                      <a:pt x="30787" y="25164"/>
                      <a:pt x="31456" y="24953"/>
                    </a:cubicBezTo>
                    <a:cubicBezTo>
                      <a:pt x="33391" y="24353"/>
                      <a:pt x="35359" y="22852"/>
                      <a:pt x="34325" y="20617"/>
                    </a:cubicBezTo>
                    <a:cubicBezTo>
                      <a:pt x="33660" y="19157"/>
                      <a:pt x="32205" y="18643"/>
                      <a:pt x="30622" y="18643"/>
                    </a:cubicBezTo>
                    <a:cubicBezTo>
                      <a:pt x="28950" y="18643"/>
                      <a:pt x="27134" y="19216"/>
                      <a:pt x="25952" y="19850"/>
                    </a:cubicBezTo>
                    <a:cubicBezTo>
                      <a:pt x="24117" y="20850"/>
                      <a:pt x="21616" y="22452"/>
                      <a:pt x="20815" y="22985"/>
                    </a:cubicBezTo>
                    <a:cubicBezTo>
                      <a:pt x="20882" y="22818"/>
                      <a:pt x="20915" y="22618"/>
                      <a:pt x="20982" y="22485"/>
                    </a:cubicBezTo>
                    <a:cubicBezTo>
                      <a:pt x="21782" y="20417"/>
                      <a:pt x="22683" y="18449"/>
                      <a:pt x="23750" y="16514"/>
                    </a:cubicBezTo>
                    <a:lnTo>
                      <a:pt x="23917" y="16681"/>
                    </a:lnTo>
                    <a:cubicBezTo>
                      <a:pt x="23851" y="16614"/>
                      <a:pt x="23817" y="16547"/>
                      <a:pt x="23784" y="16447"/>
                    </a:cubicBezTo>
                    <a:lnTo>
                      <a:pt x="23884" y="16247"/>
                    </a:lnTo>
                    <a:cubicBezTo>
                      <a:pt x="24104" y="16212"/>
                      <a:pt x="24374" y="16197"/>
                      <a:pt x="24670" y="16197"/>
                    </a:cubicBezTo>
                    <a:cubicBezTo>
                      <a:pt x="25765" y="16197"/>
                      <a:pt x="27200" y="16395"/>
                      <a:pt x="27620" y="16447"/>
                    </a:cubicBezTo>
                    <a:cubicBezTo>
                      <a:pt x="28629" y="16531"/>
                      <a:pt x="29615" y="16639"/>
                      <a:pt x="30582" y="16639"/>
                    </a:cubicBezTo>
                    <a:cubicBezTo>
                      <a:pt x="31917" y="16639"/>
                      <a:pt x="33215" y="16434"/>
                      <a:pt x="34491" y="15680"/>
                    </a:cubicBezTo>
                    <a:cubicBezTo>
                      <a:pt x="36193" y="14646"/>
                      <a:pt x="37760" y="12711"/>
                      <a:pt x="36259" y="10810"/>
                    </a:cubicBezTo>
                    <a:cubicBezTo>
                      <a:pt x="35566" y="9912"/>
                      <a:pt x="34606" y="9564"/>
                      <a:pt x="33563" y="9564"/>
                    </a:cubicBezTo>
                    <a:cubicBezTo>
                      <a:pt x="31545" y="9564"/>
                      <a:pt x="29218" y="10867"/>
                      <a:pt x="27920" y="12011"/>
                    </a:cubicBezTo>
                    <a:cubicBezTo>
                      <a:pt x="26719" y="13078"/>
                      <a:pt x="25218" y="14646"/>
                      <a:pt x="24284" y="15580"/>
                    </a:cubicBezTo>
                    <a:cubicBezTo>
                      <a:pt x="24985" y="14346"/>
                      <a:pt x="25618" y="13345"/>
                      <a:pt x="26052" y="12678"/>
                    </a:cubicBezTo>
                    <a:lnTo>
                      <a:pt x="26052" y="12645"/>
                    </a:lnTo>
                    <a:cubicBezTo>
                      <a:pt x="26252" y="12344"/>
                      <a:pt x="26419" y="12111"/>
                      <a:pt x="26519" y="11977"/>
                    </a:cubicBezTo>
                    <a:cubicBezTo>
                      <a:pt x="27353" y="11244"/>
                      <a:pt x="28254" y="10576"/>
                      <a:pt x="29221" y="9976"/>
                    </a:cubicBezTo>
                    <a:cubicBezTo>
                      <a:pt x="31189" y="8575"/>
                      <a:pt x="33157" y="7407"/>
                      <a:pt x="33991" y="4972"/>
                    </a:cubicBezTo>
                    <a:cubicBezTo>
                      <a:pt x="34658" y="3071"/>
                      <a:pt x="34592" y="569"/>
                      <a:pt x="32223" y="69"/>
                    </a:cubicBezTo>
                    <a:cubicBezTo>
                      <a:pt x="31998" y="22"/>
                      <a:pt x="31780" y="0"/>
                      <a:pt x="31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075;p47">
                <a:extLst>
                  <a:ext uri="{FF2B5EF4-FFF2-40B4-BE49-F238E27FC236}">
                    <a16:creationId xmlns:a16="http://schemas.microsoft.com/office/drawing/2014/main" id="{F9FEB72B-49FE-DB44-A7D9-ABB5ECE2DB5B}"/>
                  </a:ext>
                </a:extLst>
              </p:cNvPr>
              <p:cNvSpPr/>
              <p:nvPr/>
            </p:nvSpPr>
            <p:spPr>
              <a:xfrm>
                <a:off x="5036432" y="2646894"/>
                <a:ext cx="839293" cy="1325447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56420" extrusionOk="0">
                    <a:moveTo>
                      <a:pt x="18380" y="33436"/>
                    </a:moveTo>
                    <a:cubicBezTo>
                      <a:pt x="18376" y="33436"/>
                      <a:pt x="18365" y="33437"/>
                      <a:pt x="18347" y="33440"/>
                    </a:cubicBezTo>
                    <a:lnTo>
                      <a:pt x="18347" y="33440"/>
                    </a:lnTo>
                    <a:cubicBezTo>
                      <a:pt x="18358" y="33439"/>
                      <a:pt x="18369" y="33438"/>
                      <a:pt x="18380" y="33436"/>
                    </a:cubicBezTo>
                    <a:close/>
                    <a:moveTo>
                      <a:pt x="8433" y="27750"/>
                    </a:moveTo>
                    <a:cubicBezTo>
                      <a:pt x="6523" y="27750"/>
                      <a:pt x="4514" y="28519"/>
                      <a:pt x="4637" y="30767"/>
                    </a:cubicBezTo>
                    <a:cubicBezTo>
                      <a:pt x="4811" y="33643"/>
                      <a:pt x="8426" y="34596"/>
                      <a:pt x="11075" y="34596"/>
                    </a:cubicBezTo>
                    <a:cubicBezTo>
                      <a:pt x="11468" y="34596"/>
                      <a:pt x="11839" y="34576"/>
                      <a:pt x="12175" y="34537"/>
                    </a:cubicBezTo>
                    <a:cubicBezTo>
                      <a:pt x="14505" y="34250"/>
                      <a:pt x="17965" y="33504"/>
                      <a:pt x="18347" y="33440"/>
                    </a:cubicBezTo>
                    <a:lnTo>
                      <a:pt x="18347" y="33440"/>
                    </a:lnTo>
                    <a:cubicBezTo>
                      <a:pt x="18335" y="33441"/>
                      <a:pt x="18322" y="33442"/>
                      <a:pt x="18308" y="33442"/>
                    </a:cubicBezTo>
                    <a:cubicBezTo>
                      <a:pt x="17512" y="33442"/>
                      <a:pt x="15429" y="31456"/>
                      <a:pt x="14944" y="31068"/>
                    </a:cubicBezTo>
                    <a:cubicBezTo>
                      <a:pt x="13076" y="29500"/>
                      <a:pt x="11442" y="27965"/>
                      <a:pt x="8906" y="27765"/>
                    </a:cubicBezTo>
                    <a:cubicBezTo>
                      <a:pt x="8750" y="27755"/>
                      <a:pt x="8592" y="27750"/>
                      <a:pt x="8433" y="27750"/>
                    </a:cubicBezTo>
                    <a:close/>
                    <a:moveTo>
                      <a:pt x="21949" y="46379"/>
                    </a:moveTo>
                    <a:cubicBezTo>
                      <a:pt x="21932" y="46379"/>
                      <a:pt x="21916" y="46387"/>
                      <a:pt x="21899" y="46395"/>
                    </a:cubicBezTo>
                    <a:lnTo>
                      <a:pt x="21949" y="46379"/>
                    </a:lnTo>
                    <a:close/>
                    <a:moveTo>
                      <a:pt x="21899" y="46395"/>
                    </a:moveTo>
                    <a:lnTo>
                      <a:pt x="21849" y="46412"/>
                    </a:lnTo>
                    <a:cubicBezTo>
                      <a:pt x="21866" y="46412"/>
                      <a:pt x="21882" y="46404"/>
                      <a:pt x="21899" y="46395"/>
                    </a:cubicBezTo>
                    <a:close/>
                    <a:moveTo>
                      <a:pt x="10337" y="1"/>
                    </a:moveTo>
                    <a:cubicBezTo>
                      <a:pt x="9931" y="1"/>
                      <a:pt x="9497" y="106"/>
                      <a:pt x="9040" y="346"/>
                    </a:cubicBezTo>
                    <a:cubicBezTo>
                      <a:pt x="6138" y="1913"/>
                      <a:pt x="7405" y="6550"/>
                      <a:pt x="8773" y="8785"/>
                    </a:cubicBezTo>
                    <a:cubicBezTo>
                      <a:pt x="9740" y="10353"/>
                      <a:pt x="11275" y="12454"/>
                      <a:pt x="11975" y="13422"/>
                    </a:cubicBezTo>
                    <a:cubicBezTo>
                      <a:pt x="12075" y="14189"/>
                      <a:pt x="12275" y="15890"/>
                      <a:pt x="12676" y="18025"/>
                    </a:cubicBezTo>
                    <a:cubicBezTo>
                      <a:pt x="11875" y="17258"/>
                      <a:pt x="10841" y="15657"/>
                      <a:pt x="10541" y="15256"/>
                    </a:cubicBezTo>
                    <a:cubicBezTo>
                      <a:pt x="9140" y="13288"/>
                      <a:pt x="7906" y="11353"/>
                      <a:pt x="5504" y="10586"/>
                    </a:cubicBezTo>
                    <a:cubicBezTo>
                      <a:pt x="4871" y="10379"/>
                      <a:pt x="4180" y="10246"/>
                      <a:pt x="3521" y="10246"/>
                    </a:cubicBezTo>
                    <a:cubicBezTo>
                      <a:pt x="2168" y="10246"/>
                      <a:pt x="948" y="10805"/>
                      <a:pt x="634" y="12421"/>
                    </a:cubicBezTo>
                    <a:cubicBezTo>
                      <a:pt x="0" y="15690"/>
                      <a:pt x="4403" y="17591"/>
                      <a:pt x="7005" y="17925"/>
                    </a:cubicBezTo>
                    <a:cubicBezTo>
                      <a:pt x="8906" y="18158"/>
                      <a:pt x="11608" y="18292"/>
                      <a:pt x="12742" y="18359"/>
                    </a:cubicBezTo>
                    <a:cubicBezTo>
                      <a:pt x="13176" y="20560"/>
                      <a:pt x="13743" y="22695"/>
                      <a:pt x="14477" y="24796"/>
                    </a:cubicBezTo>
                    <a:cubicBezTo>
                      <a:pt x="14510" y="24930"/>
                      <a:pt x="14544" y="25063"/>
                      <a:pt x="14610" y="25197"/>
                    </a:cubicBezTo>
                    <a:cubicBezTo>
                      <a:pt x="13643" y="24663"/>
                      <a:pt x="12209" y="23329"/>
                      <a:pt x="11842" y="23029"/>
                    </a:cubicBezTo>
                    <a:cubicBezTo>
                      <a:pt x="9974" y="21461"/>
                      <a:pt x="8306" y="19893"/>
                      <a:pt x="5771" y="19726"/>
                    </a:cubicBezTo>
                    <a:cubicBezTo>
                      <a:pt x="5617" y="19716"/>
                      <a:pt x="5461" y="19711"/>
                      <a:pt x="5304" y="19711"/>
                    </a:cubicBezTo>
                    <a:cubicBezTo>
                      <a:pt x="3415" y="19711"/>
                      <a:pt x="1378" y="20480"/>
                      <a:pt x="1501" y="22728"/>
                    </a:cubicBezTo>
                    <a:cubicBezTo>
                      <a:pt x="1673" y="25572"/>
                      <a:pt x="5234" y="26536"/>
                      <a:pt x="7881" y="26536"/>
                    </a:cubicBezTo>
                    <a:cubicBezTo>
                      <a:pt x="8308" y="26536"/>
                      <a:pt x="8712" y="26511"/>
                      <a:pt x="9073" y="26464"/>
                    </a:cubicBezTo>
                    <a:cubicBezTo>
                      <a:pt x="10941" y="26231"/>
                      <a:pt x="13576" y="25730"/>
                      <a:pt x="14711" y="25497"/>
                    </a:cubicBezTo>
                    <a:cubicBezTo>
                      <a:pt x="15144" y="26531"/>
                      <a:pt x="15711" y="27699"/>
                      <a:pt x="16345" y="29033"/>
                    </a:cubicBezTo>
                    <a:cubicBezTo>
                      <a:pt x="16979" y="30334"/>
                      <a:pt x="17713" y="31835"/>
                      <a:pt x="18380" y="33436"/>
                    </a:cubicBezTo>
                    <a:lnTo>
                      <a:pt x="18380" y="33536"/>
                    </a:lnTo>
                    <a:cubicBezTo>
                      <a:pt x="18380" y="33503"/>
                      <a:pt x="18380" y="33469"/>
                      <a:pt x="18413" y="33436"/>
                    </a:cubicBezTo>
                    <a:cubicBezTo>
                      <a:pt x="19214" y="35304"/>
                      <a:pt x="19914" y="37239"/>
                      <a:pt x="20448" y="39207"/>
                    </a:cubicBezTo>
                    <a:cubicBezTo>
                      <a:pt x="19514" y="39207"/>
                      <a:pt x="17312" y="38039"/>
                      <a:pt x="16779" y="37806"/>
                    </a:cubicBezTo>
                    <a:cubicBezTo>
                      <a:pt x="14963" y="36953"/>
                      <a:pt x="13283" y="36077"/>
                      <a:pt x="11347" y="36077"/>
                    </a:cubicBezTo>
                    <a:cubicBezTo>
                      <a:pt x="10935" y="36077"/>
                      <a:pt x="10512" y="36117"/>
                      <a:pt x="10074" y="36205"/>
                    </a:cubicBezTo>
                    <a:cubicBezTo>
                      <a:pt x="8072" y="36605"/>
                      <a:pt x="5971" y="37872"/>
                      <a:pt x="6738" y="40207"/>
                    </a:cubicBezTo>
                    <a:cubicBezTo>
                      <a:pt x="7333" y="42012"/>
                      <a:pt x="9177" y="42612"/>
                      <a:pt x="11093" y="42612"/>
                    </a:cubicBezTo>
                    <a:cubicBezTo>
                      <a:pt x="12506" y="42612"/>
                      <a:pt x="13958" y="42286"/>
                      <a:pt x="14977" y="41875"/>
                    </a:cubicBezTo>
                    <a:cubicBezTo>
                      <a:pt x="16912" y="41075"/>
                      <a:pt x="19614" y="39740"/>
                      <a:pt x="20448" y="39307"/>
                    </a:cubicBezTo>
                    <a:cubicBezTo>
                      <a:pt x="21082" y="41642"/>
                      <a:pt x="21449" y="44010"/>
                      <a:pt x="21515" y="46412"/>
                    </a:cubicBezTo>
                    <a:cubicBezTo>
                      <a:pt x="20515" y="46312"/>
                      <a:pt x="18513" y="45244"/>
                      <a:pt x="18013" y="45011"/>
                    </a:cubicBezTo>
                    <a:cubicBezTo>
                      <a:pt x="16190" y="44182"/>
                      <a:pt x="14481" y="43285"/>
                      <a:pt x="12527" y="43285"/>
                    </a:cubicBezTo>
                    <a:cubicBezTo>
                      <a:pt x="12121" y="43285"/>
                      <a:pt x="11705" y="43324"/>
                      <a:pt x="11275" y="43410"/>
                    </a:cubicBezTo>
                    <a:cubicBezTo>
                      <a:pt x="9307" y="43810"/>
                      <a:pt x="7205" y="45078"/>
                      <a:pt x="7939" y="47446"/>
                    </a:cubicBezTo>
                    <a:cubicBezTo>
                      <a:pt x="8550" y="49241"/>
                      <a:pt x="10375" y="49845"/>
                      <a:pt x="12281" y="49845"/>
                    </a:cubicBezTo>
                    <a:cubicBezTo>
                      <a:pt x="13703" y="49845"/>
                      <a:pt x="15171" y="49508"/>
                      <a:pt x="16212" y="49081"/>
                    </a:cubicBezTo>
                    <a:cubicBezTo>
                      <a:pt x="18013" y="48347"/>
                      <a:pt x="20548" y="47079"/>
                      <a:pt x="21515" y="46579"/>
                    </a:cubicBezTo>
                    <a:lnTo>
                      <a:pt x="21515" y="46579"/>
                    </a:lnTo>
                    <a:cubicBezTo>
                      <a:pt x="21615" y="49881"/>
                      <a:pt x="21115" y="53183"/>
                      <a:pt x="20114" y="56319"/>
                    </a:cubicBezTo>
                    <a:lnTo>
                      <a:pt x="20415" y="56419"/>
                    </a:lnTo>
                    <a:cubicBezTo>
                      <a:pt x="21449" y="53250"/>
                      <a:pt x="21916" y="49948"/>
                      <a:pt x="21849" y="46612"/>
                    </a:cubicBezTo>
                    <a:cubicBezTo>
                      <a:pt x="22226" y="46361"/>
                      <a:pt x="23193" y="46303"/>
                      <a:pt x="24105" y="46303"/>
                    </a:cubicBezTo>
                    <a:cubicBezTo>
                      <a:pt x="24886" y="46303"/>
                      <a:pt x="25626" y="46345"/>
                      <a:pt x="25919" y="46345"/>
                    </a:cubicBezTo>
                    <a:cubicBezTo>
                      <a:pt x="26469" y="46353"/>
                      <a:pt x="27012" y="46367"/>
                      <a:pt x="27547" y="46367"/>
                    </a:cubicBezTo>
                    <a:cubicBezTo>
                      <a:pt x="29350" y="46367"/>
                      <a:pt x="31070" y="46202"/>
                      <a:pt x="32690" y="45044"/>
                    </a:cubicBezTo>
                    <a:cubicBezTo>
                      <a:pt x="34325" y="43877"/>
                      <a:pt x="35726" y="41842"/>
                      <a:pt x="34058" y="40041"/>
                    </a:cubicBezTo>
                    <a:cubicBezTo>
                      <a:pt x="33387" y="39310"/>
                      <a:pt x="32543" y="39018"/>
                      <a:pt x="31641" y="39018"/>
                    </a:cubicBezTo>
                    <a:cubicBezTo>
                      <a:pt x="29535" y="39018"/>
                      <a:pt x="27113" y="40611"/>
                      <a:pt x="25852" y="41942"/>
                    </a:cubicBezTo>
                    <a:cubicBezTo>
                      <a:pt x="24351" y="43510"/>
                      <a:pt x="22316" y="46012"/>
                      <a:pt x="21849" y="46579"/>
                    </a:cubicBezTo>
                    <a:lnTo>
                      <a:pt x="21849" y="46412"/>
                    </a:lnTo>
                    <a:cubicBezTo>
                      <a:pt x="21782" y="43977"/>
                      <a:pt x="21415" y="41575"/>
                      <a:pt x="20782" y="39240"/>
                    </a:cubicBezTo>
                    <a:cubicBezTo>
                      <a:pt x="21515" y="38673"/>
                      <a:pt x="24051" y="38373"/>
                      <a:pt x="24618" y="38239"/>
                    </a:cubicBezTo>
                    <a:cubicBezTo>
                      <a:pt x="26986" y="37806"/>
                      <a:pt x="29254" y="37506"/>
                      <a:pt x="31022" y="35671"/>
                    </a:cubicBezTo>
                    <a:cubicBezTo>
                      <a:pt x="32390" y="34203"/>
                      <a:pt x="33391" y="31902"/>
                      <a:pt x="31389" y="30467"/>
                    </a:cubicBezTo>
                    <a:cubicBezTo>
                      <a:pt x="30805" y="30036"/>
                      <a:pt x="30176" y="29853"/>
                      <a:pt x="29535" y="29853"/>
                    </a:cubicBezTo>
                    <a:cubicBezTo>
                      <a:pt x="27249" y="29853"/>
                      <a:pt x="24811" y="32183"/>
                      <a:pt x="23717" y="33903"/>
                    </a:cubicBezTo>
                    <a:cubicBezTo>
                      <a:pt x="22616" y="35638"/>
                      <a:pt x="21215" y="38273"/>
                      <a:pt x="20748" y="39140"/>
                    </a:cubicBezTo>
                    <a:cubicBezTo>
                      <a:pt x="20181" y="37105"/>
                      <a:pt x="19481" y="35137"/>
                      <a:pt x="18647" y="33202"/>
                    </a:cubicBezTo>
                    <a:cubicBezTo>
                      <a:pt x="19414" y="32502"/>
                      <a:pt x="21482" y="31668"/>
                      <a:pt x="21982" y="31435"/>
                    </a:cubicBezTo>
                    <a:cubicBezTo>
                      <a:pt x="24151" y="30400"/>
                      <a:pt x="26252" y="29533"/>
                      <a:pt x="27486" y="27298"/>
                    </a:cubicBezTo>
                    <a:cubicBezTo>
                      <a:pt x="28454" y="25530"/>
                      <a:pt x="28821" y="23062"/>
                      <a:pt x="26552" y="22195"/>
                    </a:cubicBezTo>
                    <a:cubicBezTo>
                      <a:pt x="26154" y="22036"/>
                      <a:pt x="25763" y="21964"/>
                      <a:pt x="25381" y="21964"/>
                    </a:cubicBezTo>
                    <a:cubicBezTo>
                      <a:pt x="22795" y="21964"/>
                      <a:pt x="20679" y="25285"/>
                      <a:pt x="19981" y="27465"/>
                    </a:cubicBezTo>
                    <a:cubicBezTo>
                      <a:pt x="19414" y="29233"/>
                      <a:pt x="18813" y="31735"/>
                      <a:pt x="18547" y="32902"/>
                    </a:cubicBezTo>
                    <a:cubicBezTo>
                      <a:pt x="17913" y="31468"/>
                      <a:pt x="17246" y="30100"/>
                      <a:pt x="16645" y="28899"/>
                    </a:cubicBezTo>
                    <a:cubicBezTo>
                      <a:pt x="16045" y="27598"/>
                      <a:pt x="15478" y="26464"/>
                      <a:pt x="15077" y="25464"/>
                    </a:cubicBezTo>
                    <a:lnTo>
                      <a:pt x="15311" y="25397"/>
                    </a:lnTo>
                    <a:cubicBezTo>
                      <a:pt x="15211" y="25397"/>
                      <a:pt x="15111" y="25397"/>
                      <a:pt x="15044" y="25364"/>
                    </a:cubicBezTo>
                    <a:cubicBezTo>
                      <a:pt x="15011" y="25364"/>
                      <a:pt x="15011" y="25330"/>
                      <a:pt x="15011" y="25330"/>
                    </a:cubicBezTo>
                    <a:cubicBezTo>
                      <a:pt x="15611" y="24630"/>
                      <a:pt x="18080" y="23862"/>
                      <a:pt x="18613" y="23662"/>
                    </a:cubicBezTo>
                    <a:cubicBezTo>
                      <a:pt x="20882" y="22762"/>
                      <a:pt x="23050" y="22061"/>
                      <a:pt x="24417" y="19926"/>
                    </a:cubicBezTo>
                    <a:cubicBezTo>
                      <a:pt x="25518" y="18225"/>
                      <a:pt x="26052" y="15823"/>
                      <a:pt x="23850" y="14756"/>
                    </a:cubicBezTo>
                    <a:cubicBezTo>
                      <a:pt x="23396" y="14539"/>
                      <a:pt x="22942" y="14442"/>
                      <a:pt x="22496" y="14442"/>
                    </a:cubicBezTo>
                    <a:cubicBezTo>
                      <a:pt x="19995" y="14442"/>
                      <a:pt x="17733" y="17493"/>
                      <a:pt x="16912" y="19559"/>
                    </a:cubicBezTo>
                    <a:cubicBezTo>
                      <a:pt x="16145" y="21461"/>
                      <a:pt x="15244" y="24296"/>
                      <a:pt x="14977" y="25230"/>
                    </a:cubicBezTo>
                    <a:cubicBezTo>
                      <a:pt x="14911" y="25063"/>
                      <a:pt x="14844" y="24897"/>
                      <a:pt x="14777" y="24730"/>
                    </a:cubicBezTo>
                    <a:cubicBezTo>
                      <a:pt x="14077" y="22662"/>
                      <a:pt x="13543" y="20560"/>
                      <a:pt x="13109" y="18392"/>
                    </a:cubicBezTo>
                    <a:lnTo>
                      <a:pt x="13343" y="18392"/>
                    </a:lnTo>
                    <a:cubicBezTo>
                      <a:pt x="13276" y="18392"/>
                      <a:pt x="13176" y="18359"/>
                      <a:pt x="13109" y="18325"/>
                    </a:cubicBezTo>
                    <a:cubicBezTo>
                      <a:pt x="13109" y="18258"/>
                      <a:pt x="13076" y="18158"/>
                      <a:pt x="13043" y="18092"/>
                    </a:cubicBezTo>
                    <a:cubicBezTo>
                      <a:pt x="13676" y="17291"/>
                      <a:pt x="15544" y="16157"/>
                      <a:pt x="15978" y="15823"/>
                    </a:cubicBezTo>
                    <a:cubicBezTo>
                      <a:pt x="17980" y="14456"/>
                      <a:pt x="19914" y="13288"/>
                      <a:pt x="20782" y="10853"/>
                    </a:cubicBezTo>
                    <a:cubicBezTo>
                      <a:pt x="21449" y="8952"/>
                      <a:pt x="21382" y="6483"/>
                      <a:pt x="19014" y="5950"/>
                    </a:cubicBezTo>
                    <a:cubicBezTo>
                      <a:pt x="18789" y="5903"/>
                      <a:pt x="18570" y="5881"/>
                      <a:pt x="18357" y="5881"/>
                    </a:cubicBezTo>
                    <a:cubicBezTo>
                      <a:pt x="15508" y="5881"/>
                      <a:pt x="13749" y="9833"/>
                      <a:pt x="13376" y="12254"/>
                    </a:cubicBezTo>
                    <a:cubicBezTo>
                      <a:pt x="13143" y="13822"/>
                      <a:pt x="12976" y="15990"/>
                      <a:pt x="12876" y="17324"/>
                    </a:cubicBezTo>
                    <a:cubicBezTo>
                      <a:pt x="12609" y="15923"/>
                      <a:pt x="12442" y="14723"/>
                      <a:pt x="12376" y="13955"/>
                    </a:cubicBezTo>
                    <a:cubicBezTo>
                      <a:pt x="12309" y="13588"/>
                      <a:pt x="12275" y="13288"/>
                      <a:pt x="12275" y="13121"/>
                    </a:cubicBezTo>
                    <a:cubicBezTo>
                      <a:pt x="12476" y="12021"/>
                      <a:pt x="12742" y="10920"/>
                      <a:pt x="13076" y="9852"/>
                    </a:cubicBezTo>
                    <a:cubicBezTo>
                      <a:pt x="13710" y="7517"/>
                      <a:pt x="14444" y="5349"/>
                      <a:pt x="13543" y="2981"/>
                    </a:cubicBezTo>
                    <a:cubicBezTo>
                      <a:pt x="12990" y="1480"/>
                      <a:pt x="11856" y="1"/>
                      <a:pt x="10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076;p47">
                <a:extLst>
                  <a:ext uri="{FF2B5EF4-FFF2-40B4-BE49-F238E27FC236}">
                    <a16:creationId xmlns:a16="http://schemas.microsoft.com/office/drawing/2014/main" id="{FF47D77F-3859-B343-A8C6-D8D70B0B06C4}"/>
                  </a:ext>
                </a:extLst>
              </p:cNvPr>
              <p:cNvSpPr/>
              <p:nvPr/>
            </p:nvSpPr>
            <p:spPr>
              <a:xfrm>
                <a:off x="2670802" y="2194204"/>
                <a:ext cx="1223795" cy="1589244"/>
              </a:xfrm>
              <a:custGeom>
                <a:avLst/>
                <a:gdLst/>
                <a:ahLst/>
                <a:cxnLst/>
                <a:rect l="l" t="t" r="r" b="b"/>
                <a:pathLst>
                  <a:path w="52093" h="67649" extrusionOk="0">
                    <a:moveTo>
                      <a:pt x="28109" y="39562"/>
                    </a:moveTo>
                    <a:cubicBezTo>
                      <a:pt x="28104" y="39563"/>
                      <a:pt x="28093" y="39568"/>
                      <a:pt x="28076" y="39574"/>
                    </a:cubicBezTo>
                    <a:lnTo>
                      <a:pt x="28076" y="39574"/>
                    </a:lnTo>
                    <a:cubicBezTo>
                      <a:pt x="28087" y="39571"/>
                      <a:pt x="28098" y="39567"/>
                      <a:pt x="28109" y="39562"/>
                    </a:cubicBezTo>
                    <a:close/>
                    <a:moveTo>
                      <a:pt x="15934" y="35061"/>
                    </a:moveTo>
                    <a:cubicBezTo>
                      <a:pt x="15523" y="35061"/>
                      <a:pt x="15101" y="35092"/>
                      <a:pt x="14666" y="35159"/>
                    </a:cubicBezTo>
                    <a:cubicBezTo>
                      <a:pt x="12131" y="35526"/>
                      <a:pt x="9362" y="37060"/>
                      <a:pt x="10196" y="40063"/>
                    </a:cubicBezTo>
                    <a:cubicBezTo>
                      <a:pt x="10918" y="42578"/>
                      <a:pt x="13538" y="43398"/>
                      <a:pt x="16182" y="43398"/>
                    </a:cubicBezTo>
                    <a:cubicBezTo>
                      <a:pt x="17816" y="43398"/>
                      <a:pt x="19460" y="43085"/>
                      <a:pt x="20670" y="42664"/>
                    </a:cubicBezTo>
                    <a:cubicBezTo>
                      <a:pt x="23495" y="41637"/>
                      <a:pt x="27649" y="39745"/>
                      <a:pt x="28076" y="39574"/>
                    </a:cubicBezTo>
                    <a:lnTo>
                      <a:pt x="28076" y="39574"/>
                    </a:lnTo>
                    <a:cubicBezTo>
                      <a:pt x="28008" y="39597"/>
                      <a:pt x="27927" y="39607"/>
                      <a:pt x="27837" y="39607"/>
                    </a:cubicBezTo>
                    <a:cubicBezTo>
                      <a:pt x="26676" y="39607"/>
                      <a:pt x="23845" y="37897"/>
                      <a:pt x="23172" y="37561"/>
                    </a:cubicBezTo>
                    <a:cubicBezTo>
                      <a:pt x="20776" y="36348"/>
                      <a:pt x="18579" y="35061"/>
                      <a:pt x="15934" y="35061"/>
                    </a:cubicBezTo>
                    <a:close/>
                    <a:moveTo>
                      <a:pt x="36148" y="54706"/>
                    </a:moveTo>
                    <a:lnTo>
                      <a:pt x="36098" y="54740"/>
                    </a:lnTo>
                    <a:lnTo>
                      <a:pt x="36098" y="54740"/>
                    </a:lnTo>
                    <a:cubicBezTo>
                      <a:pt x="36115" y="54731"/>
                      <a:pt x="36131" y="54723"/>
                      <a:pt x="36148" y="54706"/>
                    </a:cubicBezTo>
                    <a:close/>
                    <a:moveTo>
                      <a:pt x="36098" y="54740"/>
                    </a:moveTo>
                    <a:cubicBezTo>
                      <a:pt x="36081" y="54748"/>
                      <a:pt x="36065" y="54756"/>
                      <a:pt x="36048" y="54773"/>
                    </a:cubicBezTo>
                    <a:lnTo>
                      <a:pt x="36098" y="54740"/>
                    </a:lnTo>
                    <a:close/>
                    <a:moveTo>
                      <a:pt x="9374" y="0"/>
                    </a:moveTo>
                    <a:cubicBezTo>
                      <a:pt x="8666" y="0"/>
                      <a:pt x="7939" y="256"/>
                      <a:pt x="7227" y="868"/>
                    </a:cubicBezTo>
                    <a:cubicBezTo>
                      <a:pt x="3992" y="3637"/>
                      <a:pt x="6894" y="9074"/>
                      <a:pt x="9229" y="11442"/>
                    </a:cubicBezTo>
                    <a:cubicBezTo>
                      <a:pt x="10897" y="13143"/>
                      <a:pt x="13365" y="15345"/>
                      <a:pt x="14533" y="16379"/>
                    </a:cubicBezTo>
                    <a:cubicBezTo>
                      <a:pt x="14833" y="17313"/>
                      <a:pt x="15567" y="19381"/>
                      <a:pt x="16667" y="21916"/>
                    </a:cubicBezTo>
                    <a:cubicBezTo>
                      <a:pt x="15467" y="21216"/>
                      <a:pt x="13732" y="19481"/>
                      <a:pt x="13265" y="19048"/>
                    </a:cubicBezTo>
                    <a:cubicBezTo>
                      <a:pt x="10930" y="17013"/>
                      <a:pt x="8895" y="14945"/>
                      <a:pt x="5626" y="14644"/>
                    </a:cubicBezTo>
                    <a:cubicBezTo>
                      <a:pt x="5326" y="14613"/>
                      <a:pt x="5019" y="14597"/>
                      <a:pt x="4711" y="14597"/>
                    </a:cubicBezTo>
                    <a:cubicBezTo>
                      <a:pt x="2384" y="14597"/>
                      <a:pt x="0" y="15545"/>
                      <a:pt x="89" y="18314"/>
                    </a:cubicBezTo>
                    <a:cubicBezTo>
                      <a:pt x="209" y="22131"/>
                      <a:pt x="5123" y="23429"/>
                      <a:pt x="8534" y="23429"/>
                    </a:cubicBezTo>
                    <a:cubicBezTo>
                      <a:pt x="8909" y="23429"/>
                      <a:pt x="9266" y="23414"/>
                      <a:pt x="9596" y="23384"/>
                    </a:cubicBezTo>
                    <a:cubicBezTo>
                      <a:pt x="11997" y="23150"/>
                      <a:pt x="15400" y="22583"/>
                      <a:pt x="16868" y="22317"/>
                    </a:cubicBezTo>
                    <a:cubicBezTo>
                      <a:pt x="18002" y="24952"/>
                      <a:pt x="19303" y="27454"/>
                      <a:pt x="20804" y="29889"/>
                    </a:cubicBezTo>
                    <a:cubicBezTo>
                      <a:pt x="20870" y="30022"/>
                      <a:pt x="20970" y="30155"/>
                      <a:pt x="21071" y="30289"/>
                    </a:cubicBezTo>
                    <a:cubicBezTo>
                      <a:pt x="19736" y="29922"/>
                      <a:pt x="17601" y="28654"/>
                      <a:pt x="17034" y="28388"/>
                    </a:cubicBezTo>
                    <a:cubicBezTo>
                      <a:pt x="14638" y="27146"/>
                      <a:pt x="12441" y="25854"/>
                      <a:pt x="9816" y="25854"/>
                    </a:cubicBezTo>
                    <a:cubicBezTo>
                      <a:pt x="9409" y="25854"/>
                      <a:pt x="8992" y="25885"/>
                      <a:pt x="8562" y="25952"/>
                    </a:cubicBezTo>
                    <a:cubicBezTo>
                      <a:pt x="5993" y="26353"/>
                      <a:pt x="3224" y="27887"/>
                      <a:pt x="4092" y="30889"/>
                    </a:cubicBezTo>
                    <a:cubicBezTo>
                      <a:pt x="4789" y="33393"/>
                      <a:pt x="7380" y="34217"/>
                      <a:pt x="10009" y="34217"/>
                    </a:cubicBezTo>
                    <a:cubicBezTo>
                      <a:pt x="11653" y="34217"/>
                      <a:pt x="13313" y="33894"/>
                      <a:pt x="14533" y="33458"/>
                    </a:cubicBezTo>
                    <a:cubicBezTo>
                      <a:pt x="16801" y="32624"/>
                      <a:pt x="19936" y="31256"/>
                      <a:pt x="21304" y="30656"/>
                    </a:cubicBezTo>
                    <a:cubicBezTo>
                      <a:pt x="22105" y="31823"/>
                      <a:pt x="23139" y="33124"/>
                      <a:pt x="24306" y="34592"/>
                    </a:cubicBezTo>
                    <a:cubicBezTo>
                      <a:pt x="25474" y="36060"/>
                      <a:pt x="26808" y="37728"/>
                      <a:pt x="28109" y="39529"/>
                    </a:cubicBezTo>
                    <a:lnTo>
                      <a:pt x="28109" y="39562"/>
                    </a:lnTo>
                    <a:lnTo>
                      <a:pt x="28109" y="39696"/>
                    </a:lnTo>
                    <a:cubicBezTo>
                      <a:pt x="28109" y="39662"/>
                      <a:pt x="28109" y="39596"/>
                      <a:pt x="28142" y="39562"/>
                    </a:cubicBezTo>
                    <a:cubicBezTo>
                      <a:pt x="29677" y="41664"/>
                      <a:pt x="31044" y="43899"/>
                      <a:pt x="32279" y="46200"/>
                    </a:cubicBezTo>
                    <a:cubicBezTo>
                      <a:pt x="32125" y="46235"/>
                      <a:pt x="31938" y="46251"/>
                      <a:pt x="31728" y="46251"/>
                    </a:cubicBezTo>
                    <a:cubicBezTo>
                      <a:pt x="30343" y="46251"/>
                      <a:pt x="27946" y="45578"/>
                      <a:pt x="27308" y="45433"/>
                    </a:cubicBezTo>
                    <a:cubicBezTo>
                      <a:pt x="25485" y="45052"/>
                      <a:pt x="23747" y="44624"/>
                      <a:pt x="22005" y="44624"/>
                    </a:cubicBezTo>
                    <a:cubicBezTo>
                      <a:pt x="20847" y="44624"/>
                      <a:pt x="19688" y="44813"/>
                      <a:pt x="18502" y="45333"/>
                    </a:cubicBezTo>
                    <a:cubicBezTo>
                      <a:pt x="16134" y="46400"/>
                      <a:pt x="13865" y="48602"/>
                      <a:pt x="15467" y="51271"/>
                    </a:cubicBezTo>
                    <a:cubicBezTo>
                      <a:pt x="16367" y="52744"/>
                      <a:pt x="17869" y="53291"/>
                      <a:pt x="19520" y="53291"/>
                    </a:cubicBezTo>
                    <a:cubicBezTo>
                      <a:pt x="21907" y="53291"/>
                      <a:pt x="24604" y="52147"/>
                      <a:pt x="26241" y="51004"/>
                    </a:cubicBezTo>
                    <a:cubicBezTo>
                      <a:pt x="28409" y="49503"/>
                      <a:pt x="31411" y="47034"/>
                      <a:pt x="32345" y="46300"/>
                    </a:cubicBezTo>
                    <a:cubicBezTo>
                      <a:pt x="33780" y="49002"/>
                      <a:pt x="34880" y="51871"/>
                      <a:pt x="35681" y="54840"/>
                    </a:cubicBezTo>
                    <a:cubicBezTo>
                      <a:pt x="35559" y="54855"/>
                      <a:pt x="35424" y="54863"/>
                      <a:pt x="35279" y="54863"/>
                    </a:cubicBezTo>
                    <a:cubicBezTo>
                      <a:pt x="33874" y="54863"/>
                      <a:pt x="31512" y="54194"/>
                      <a:pt x="30878" y="54073"/>
                    </a:cubicBezTo>
                    <a:cubicBezTo>
                      <a:pt x="29050" y="53691"/>
                      <a:pt x="27306" y="53249"/>
                      <a:pt x="25560" y="53249"/>
                    </a:cubicBezTo>
                    <a:cubicBezTo>
                      <a:pt x="24407" y="53249"/>
                      <a:pt x="23252" y="53442"/>
                      <a:pt x="22071" y="53973"/>
                    </a:cubicBezTo>
                    <a:cubicBezTo>
                      <a:pt x="19670" y="55040"/>
                      <a:pt x="17401" y="57242"/>
                      <a:pt x="19002" y="59910"/>
                    </a:cubicBezTo>
                    <a:cubicBezTo>
                      <a:pt x="19901" y="61394"/>
                      <a:pt x="21400" y="61945"/>
                      <a:pt x="23048" y="61945"/>
                    </a:cubicBezTo>
                    <a:cubicBezTo>
                      <a:pt x="25437" y="61945"/>
                      <a:pt x="28138" y="60788"/>
                      <a:pt x="29777" y="59643"/>
                    </a:cubicBezTo>
                    <a:cubicBezTo>
                      <a:pt x="31812" y="58209"/>
                      <a:pt x="34614" y="55974"/>
                      <a:pt x="35681" y="55073"/>
                    </a:cubicBezTo>
                    <a:cubicBezTo>
                      <a:pt x="36715" y="59176"/>
                      <a:pt x="37049" y="63413"/>
                      <a:pt x="36648" y="67616"/>
                    </a:cubicBezTo>
                    <a:lnTo>
                      <a:pt x="37082" y="67649"/>
                    </a:lnTo>
                    <a:cubicBezTo>
                      <a:pt x="37449" y="63413"/>
                      <a:pt x="37115" y="59176"/>
                      <a:pt x="36115" y="55040"/>
                    </a:cubicBezTo>
                    <a:cubicBezTo>
                      <a:pt x="36848" y="54273"/>
                      <a:pt x="40318" y="53739"/>
                      <a:pt x="41118" y="53572"/>
                    </a:cubicBezTo>
                    <a:cubicBezTo>
                      <a:pt x="44120" y="52938"/>
                      <a:pt x="47022" y="52505"/>
                      <a:pt x="49191" y="50070"/>
                    </a:cubicBezTo>
                    <a:cubicBezTo>
                      <a:pt x="50925" y="48135"/>
                      <a:pt x="52093" y="45200"/>
                      <a:pt x="49524" y="43432"/>
                    </a:cubicBezTo>
                    <a:cubicBezTo>
                      <a:pt x="48800" y="42930"/>
                      <a:pt x="48028" y="42715"/>
                      <a:pt x="47246" y="42715"/>
                    </a:cubicBezTo>
                    <a:cubicBezTo>
                      <a:pt x="44284" y="42715"/>
                      <a:pt x="41163" y="45799"/>
                      <a:pt x="39817" y="48068"/>
                    </a:cubicBezTo>
                    <a:cubicBezTo>
                      <a:pt x="38383" y="50437"/>
                      <a:pt x="36548" y="54139"/>
                      <a:pt x="36115" y="55007"/>
                    </a:cubicBezTo>
                    <a:cubicBezTo>
                      <a:pt x="36115" y="54940"/>
                      <a:pt x="36081" y="54873"/>
                      <a:pt x="36048" y="54773"/>
                    </a:cubicBezTo>
                    <a:cubicBezTo>
                      <a:pt x="35247" y="51738"/>
                      <a:pt x="34113" y="48836"/>
                      <a:pt x="32679" y="46100"/>
                    </a:cubicBezTo>
                    <a:cubicBezTo>
                      <a:pt x="33446" y="45200"/>
                      <a:pt x="36515" y="44099"/>
                      <a:pt x="37182" y="43799"/>
                    </a:cubicBezTo>
                    <a:cubicBezTo>
                      <a:pt x="40051" y="42564"/>
                      <a:pt x="42786" y="41564"/>
                      <a:pt x="44454" y="38795"/>
                    </a:cubicBezTo>
                    <a:cubicBezTo>
                      <a:pt x="45755" y="36560"/>
                      <a:pt x="46355" y="33458"/>
                      <a:pt x="43487" y="32190"/>
                    </a:cubicBezTo>
                    <a:cubicBezTo>
                      <a:pt x="42954" y="31961"/>
                      <a:pt x="42425" y="31857"/>
                      <a:pt x="41907" y="31857"/>
                    </a:cubicBezTo>
                    <a:cubicBezTo>
                      <a:pt x="38663" y="31857"/>
                      <a:pt x="35825" y="35925"/>
                      <a:pt x="34847" y="38628"/>
                    </a:cubicBezTo>
                    <a:cubicBezTo>
                      <a:pt x="33946" y="41130"/>
                      <a:pt x="32946" y="44799"/>
                      <a:pt x="32612" y="45967"/>
                    </a:cubicBezTo>
                    <a:cubicBezTo>
                      <a:pt x="31345" y="43598"/>
                      <a:pt x="29910" y="41330"/>
                      <a:pt x="28342" y="39162"/>
                    </a:cubicBezTo>
                    <a:cubicBezTo>
                      <a:pt x="29076" y="38095"/>
                      <a:pt x="31411" y="36493"/>
                      <a:pt x="31978" y="36060"/>
                    </a:cubicBezTo>
                    <a:cubicBezTo>
                      <a:pt x="34413" y="34158"/>
                      <a:pt x="36815" y="32490"/>
                      <a:pt x="37682" y="29355"/>
                    </a:cubicBezTo>
                    <a:cubicBezTo>
                      <a:pt x="38416" y="26886"/>
                      <a:pt x="38183" y="23718"/>
                      <a:pt x="35081" y="23251"/>
                    </a:cubicBezTo>
                    <a:cubicBezTo>
                      <a:pt x="34855" y="23214"/>
                      <a:pt x="34635" y="23197"/>
                      <a:pt x="34421" y="23197"/>
                    </a:cubicBezTo>
                    <a:cubicBezTo>
                      <a:pt x="30675" y="23197"/>
                      <a:pt x="28660" y="28501"/>
                      <a:pt x="28376" y="31657"/>
                    </a:cubicBezTo>
                    <a:cubicBezTo>
                      <a:pt x="28176" y="33992"/>
                      <a:pt x="28109" y="37294"/>
                      <a:pt x="28109" y="38862"/>
                    </a:cubicBezTo>
                    <a:cubicBezTo>
                      <a:pt x="26908" y="37227"/>
                      <a:pt x="25707" y="35726"/>
                      <a:pt x="24640" y="34358"/>
                    </a:cubicBezTo>
                    <a:cubicBezTo>
                      <a:pt x="23506" y="32924"/>
                      <a:pt x="22472" y="31657"/>
                      <a:pt x="21704" y="30522"/>
                    </a:cubicBezTo>
                    <a:lnTo>
                      <a:pt x="21971" y="30389"/>
                    </a:lnTo>
                    <a:lnTo>
                      <a:pt x="21971" y="30389"/>
                    </a:lnTo>
                    <a:cubicBezTo>
                      <a:pt x="21900" y="30413"/>
                      <a:pt x="21813" y="30436"/>
                      <a:pt x="21732" y="30436"/>
                    </a:cubicBezTo>
                    <a:cubicBezTo>
                      <a:pt x="21699" y="30436"/>
                      <a:pt x="21667" y="30432"/>
                      <a:pt x="21638" y="30422"/>
                    </a:cubicBezTo>
                    <a:cubicBezTo>
                      <a:pt x="21604" y="30422"/>
                      <a:pt x="21604" y="30389"/>
                      <a:pt x="21604" y="30389"/>
                    </a:cubicBezTo>
                    <a:cubicBezTo>
                      <a:pt x="22171" y="29355"/>
                      <a:pt x="25007" y="27687"/>
                      <a:pt x="25607" y="27287"/>
                    </a:cubicBezTo>
                    <a:cubicBezTo>
                      <a:pt x="28176" y="25552"/>
                      <a:pt x="30677" y="24084"/>
                      <a:pt x="31812" y="21016"/>
                    </a:cubicBezTo>
                    <a:cubicBezTo>
                      <a:pt x="32712" y="18614"/>
                      <a:pt x="32712" y="15445"/>
                      <a:pt x="29643" y="14744"/>
                    </a:cubicBezTo>
                    <a:cubicBezTo>
                      <a:pt x="29321" y="14669"/>
                      <a:pt x="29008" y="14633"/>
                      <a:pt x="28704" y="14633"/>
                    </a:cubicBezTo>
                    <a:cubicBezTo>
                      <a:pt x="25135" y="14633"/>
                      <a:pt x="22833" y="19576"/>
                      <a:pt x="22371" y="22650"/>
                    </a:cubicBezTo>
                    <a:cubicBezTo>
                      <a:pt x="21938" y="25252"/>
                      <a:pt x="21604" y="29055"/>
                      <a:pt x="21538" y="30289"/>
                    </a:cubicBezTo>
                    <a:cubicBezTo>
                      <a:pt x="21404" y="30089"/>
                      <a:pt x="21271" y="29889"/>
                      <a:pt x="21137" y="29688"/>
                    </a:cubicBezTo>
                    <a:cubicBezTo>
                      <a:pt x="19703" y="27320"/>
                      <a:pt x="18402" y="24852"/>
                      <a:pt x="17268" y="22283"/>
                    </a:cubicBezTo>
                    <a:lnTo>
                      <a:pt x="17568" y="22250"/>
                    </a:lnTo>
                    <a:cubicBezTo>
                      <a:pt x="17468" y="22250"/>
                      <a:pt x="17335" y="22250"/>
                      <a:pt x="17234" y="22216"/>
                    </a:cubicBezTo>
                    <a:lnTo>
                      <a:pt x="17101" y="21916"/>
                    </a:lnTo>
                    <a:cubicBezTo>
                      <a:pt x="17668" y="20715"/>
                      <a:pt x="19703" y="18781"/>
                      <a:pt x="20170" y="18280"/>
                    </a:cubicBezTo>
                    <a:cubicBezTo>
                      <a:pt x="22238" y="15979"/>
                      <a:pt x="24340" y="13977"/>
                      <a:pt x="24740" y="10742"/>
                    </a:cubicBezTo>
                    <a:cubicBezTo>
                      <a:pt x="25040" y="8173"/>
                      <a:pt x="24340" y="5104"/>
                      <a:pt x="21204" y="5104"/>
                    </a:cubicBezTo>
                    <a:cubicBezTo>
                      <a:pt x="16968" y="5138"/>
                      <a:pt x="15667" y="11175"/>
                      <a:pt x="15934" y="14511"/>
                    </a:cubicBezTo>
                    <a:cubicBezTo>
                      <a:pt x="16100" y="16546"/>
                      <a:pt x="16467" y="19314"/>
                      <a:pt x="16734" y="20982"/>
                    </a:cubicBezTo>
                    <a:cubicBezTo>
                      <a:pt x="16000" y="19314"/>
                      <a:pt x="15467" y="17880"/>
                      <a:pt x="15133" y="16946"/>
                    </a:cubicBezTo>
                    <a:lnTo>
                      <a:pt x="15133" y="16913"/>
                    </a:lnTo>
                    <a:cubicBezTo>
                      <a:pt x="15000" y="16446"/>
                      <a:pt x="14866" y="16112"/>
                      <a:pt x="14799" y="15912"/>
                    </a:cubicBezTo>
                    <a:cubicBezTo>
                      <a:pt x="14633" y="14511"/>
                      <a:pt x="14866" y="12209"/>
                      <a:pt x="14899" y="11609"/>
                    </a:cubicBezTo>
                    <a:cubicBezTo>
                      <a:pt x="15033" y="8507"/>
                      <a:pt x="15333" y="5605"/>
                      <a:pt x="13565" y="2903"/>
                    </a:cubicBezTo>
                    <a:cubicBezTo>
                      <a:pt x="12562" y="1386"/>
                      <a:pt x="11020" y="0"/>
                      <a:pt x="9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077;p47">
                <a:extLst>
                  <a:ext uri="{FF2B5EF4-FFF2-40B4-BE49-F238E27FC236}">
                    <a16:creationId xmlns:a16="http://schemas.microsoft.com/office/drawing/2014/main" id="{0F8867A5-C176-5F48-AA9F-BAA5887901F4}"/>
                  </a:ext>
                </a:extLst>
              </p:cNvPr>
              <p:cNvSpPr/>
              <p:nvPr/>
            </p:nvSpPr>
            <p:spPr>
              <a:xfrm>
                <a:off x="3843221" y="3997668"/>
                <a:ext cx="992112" cy="2400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1"/>
                    </a:moveTo>
                    <a:cubicBezTo>
                      <a:pt x="9441" y="1"/>
                      <a:pt x="0" y="3036"/>
                      <a:pt x="0" y="6806"/>
                    </a:cubicBezTo>
                    <a:cubicBezTo>
                      <a:pt x="0" y="10575"/>
                      <a:pt x="9441" y="13611"/>
                      <a:pt x="21116" y="13611"/>
                    </a:cubicBezTo>
                    <a:cubicBezTo>
                      <a:pt x="32791" y="13611"/>
                      <a:pt x="42231" y="10575"/>
                      <a:pt x="42231" y="6806"/>
                    </a:cubicBezTo>
                    <a:cubicBezTo>
                      <a:pt x="42231" y="3036"/>
                      <a:pt x="32791" y="1"/>
                      <a:pt x="21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078;p47">
                <a:extLst>
                  <a:ext uri="{FF2B5EF4-FFF2-40B4-BE49-F238E27FC236}">
                    <a16:creationId xmlns:a16="http://schemas.microsoft.com/office/drawing/2014/main" id="{D0259003-DEE6-994B-A33C-540AA9FB658D}"/>
                  </a:ext>
                </a:extLst>
              </p:cNvPr>
              <p:cNvSpPr/>
              <p:nvPr/>
            </p:nvSpPr>
            <p:spPr>
              <a:xfrm>
                <a:off x="4910250" y="2322735"/>
                <a:ext cx="630069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6339" extrusionOk="0">
                    <a:moveTo>
                      <a:pt x="2636" y="0"/>
                    </a:moveTo>
                    <a:lnTo>
                      <a:pt x="1" y="4804"/>
                    </a:lnTo>
                    <a:cubicBezTo>
                      <a:pt x="1" y="4804"/>
                      <a:pt x="1435" y="6338"/>
                      <a:pt x="2636" y="6338"/>
                    </a:cubicBezTo>
                    <a:cubicBezTo>
                      <a:pt x="3803" y="6338"/>
                      <a:pt x="7172" y="6004"/>
                      <a:pt x="10508" y="5638"/>
                    </a:cubicBezTo>
                    <a:cubicBezTo>
                      <a:pt x="13877" y="5271"/>
                      <a:pt x="19715" y="3603"/>
                      <a:pt x="19715" y="3603"/>
                    </a:cubicBezTo>
                    <a:lnTo>
                      <a:pt x="19715" y="3569"/>
                    </a:lnTo>
                    <a:cubicBezTo>
                      <a:pt x="21049" y="3803"/>
                      <a:pt x="22383" y="3936"/>
                      <a:pt x="23717" y="3970"/>
                    </a:cubicBezTo>
                    <a:cubicBezTo>
                      <a:pt x="24003" y="3980"/>
                      <a:pt x="24258" y="3985"/>
                      <a:pt x="24486" y="3985"/>
                    </a:cubicBezTo>
                    <a:cubicBezTo>
                      <a:pt x="26422" y="3985"/>
                      <a:pt x="26441" y="3627"/>
                      <a:pt x="26620" y="3269"/>
                    </a:cubicBezTo>
                    <a:cubicBezTo>
                      <a:pt x="26753" y="3069"/>
                      <a:pt x="26820" y="2869"/>
                      <a:pt x="26820" y="2635"/>
                    </a:cubicBezTo>
                    <a:lnTo>
                      <a:pt x="23784" y="1268"/>
                    </a:lnTo>
                    <a:lnTo>
                      <a:pt x="24485" y="1268"/>
                    </a:lnTo>
                    <a:cubicBezTo>
                      <a:pt x="25185" y="1268"/>
                      <a:pt x="26319" y="867"/>
                      <a:pt x="25385" y="467"/>
                    </a:cubicBezTo>
                    <a:cubicBezTo>
                      <a:pt x="24826" y="239"/>
                      <a:pt x="23574" y="102"/>
                      <a:pt x="22632" y="102"/>
                    </a:cubicBezTo>
                    <a:cubicBezTo>
                      <a:pt x="22056" y="102"/>
                      <a:pt x="21596" y="153"/>
                      <a:pt x="21483" y="267"/>
                    </a:cubicBezTo>
                    <a:cubicBezTo>
                      <a:pt x="21182" y="567"/>
                      <a:pt x="18681" y="1468"/>
                      <a:pt x="18681" y="1468"/>
                    </a:cubicBezTo>
                    <a:lnTo>
                      <a:pt x="18681" y="1535"/>
                    </a:lnTo>
                    <a:cubicBezTo>
                      <a:pt x="16946" y="1401"/>
                      <a:pt x="12476" y="1168"/>
                      <a:pt x="10275" y="968"/>
                    </a:cubicBezTo>
                    <a:cubicBezTo>
                      <a:pt x="9541" y="914"/>
                      <a:pt x="8807" y="887"/>
                      <a:pt x="8073" y="887"/>
                    </a:cubicBezTo>
                    <a:cubicBezTo>
                      <a:pt x="6972" y="887"/>
                      <a:pt x="5871" y="947"/>
                      <a:pt x="4771" y="1068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079;p47">
                <a:extLst>
                  <a:ext uri="{FF2B5EF4-FFF2-40B4-BE49-F238E27FC236}">
                    <a16:creationId xmlns:a16="http://schemas.microsoft.com/office/drawing/2014/main" id="{A5ED924B-74F0-A041-87BF-3C2AE64042FE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075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09" extrusionOk="0">
                    <a:moveTo>
                      <a:pt x="3369" y="1"/>
                    </a:moveTo>
                    <a:lnTo>
                      <a:pt x="0" y="1302"/>
                    </a:lnTo>
                    <a:cubicBezTo>
                      <a:pt x="53" y="1306"/>
                      <a:pt x="106" y="1308"/>
                      <a:pt x="160" y="1308"/>
                    </a:cubicBezTo>
                    <a:cubicBezTo>
                      <a:pt x="514" y="1308"/>
                      <a:pt x="887" y="1217"/>
                      <a:pt x="1234" y="1102"/>
                    </a:cubicBezTo>
                    <a:cubicBezTo>
                      <a:pt x="1601" y="901"/>
                      <a:pt x="3369" y="1"/>
                      <a:pt x="3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080;p47">
                <a:extLst>
                  <a:ext uri="{FF2B5EF4-FFF2-40B4-BE49-F238E27FC236}">
                    <a16:creationId xmlns:a16="http://schemas.microsoft.com/office/drawing/2014/main" id="{BA54D33B-EBB4-BD47-8D44-FB6026AD7301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13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36" fill="none" extrusionOk="0">
                    <a:moveTo>
                      <a:pt x="3369" y="1"/>
                    </a:moveTo>
                    <a:cubicBezTo>
                      <a:pt x="3369" y="1"/>
                      <a:pt x="1601" y="901"/>
                      <a:pt x="1234" y="1102"/>
                    </a:cubicBezTo>
                    <a:cubicBezTo>
                      <a:pt x="834" y="1235"/>
                      <a:pt x="400" y="1335"/>
                      <a:pt x="0" y="13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081;p47">
                <a:extLst>
                  <a:ext uri="{FF2B5EF4-FFF2-40B4-BE49-F238E27FC236}">
                    <a16:creationId xmlns:a16="http://schemas.microsoft.com/office/drawing/2014/main" id="{D542542A-0FED-7346-B21B-F70D00ADAB58}"/>
                  </a:ext>
                </a:extLst>
              </p:cNvPr>
              <p:cNvSpPr/>
              <p:nvPr/>
            </p:nvSpPr>
            <p:spPr>
              <a:xfrm>
                <a:off x="3998876" y="3896333"/>
                <a:ext cx="124581" cy="240070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10219" extrusionOk="0">
                    <a:moveTo>
                      <a:pt x="2968" y="0"/>
                    </a:moveTo>
                    <a:lnTo>
                      <a:pt x="1000" y="4437"/>
                    </a:lnTo>
                    <a:cubicBezTo>
                      <a:pt x="29" y="6573"/>
                      <a:pt x="0" y="10218"/>
                      <a:pt x="2042" y="10218"/>
                    </a:cubicBezTo>
                    <a:cubicBezTo>
                      <a:pt x="2104" y="10218"/>
                      <a:pt x="2168" y="10215"/>
                      <a:pt x="2234" y="10208"/>
                    </a:cubicBezTo>
                    <a:cubicBezTo>
                      <a:pt x="4469" y="9974"/>
                      <a:pt x="4469" y="3803"/>
                      <a:pt x="4836" y="2335"/>
                    </a:cubicBezTo>
                    <a:cubicBezTo>
                      <a:pt x="5203" y="868"/>
                      <a:pt x="5303" y="367"/>
                      <a:pt x="5303" y="367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082;p47">
                <a:extLst>
                  <a:ext uri="{FF2B5EF4-FFF2-40B4-BE49-F238E27FC236}">
                    <a16:creationId xmlns:a16="http://schemas.microsoft.com/office/drawing/2014/main" id="{68FB2EBC-F0A3-7B47-9F62-0A248FD6C4CC}"/>
                  </a:ext>
                </a:extLst>
              </p:cNvPr>
              <p:cNvSpPr/>
              <p:nvPr/>
            </p:nvSpPr>
            <p:spPr>
              <a:xfrm>
                <a:off x="4000215" y="4019367"/>
                <a:ext cx="98175" cy="11708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4984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0" y="2121"/>
                      <a:pt x="193" y="4984"/>
                      <a:pt x="1966" y="4984"/>
                    </a:cubicBezTo>
                    <a:cubicBezTo>
                      <a:pt x="2034" y="4984"/>
                      <a:pt x="2104" y="4979"/>
                      <a:pt x="2177" y="4971"/>
                    </a:cubicBezTo>
                    <a:cubicBezTo>
                      <a:pt x="3278" y="4837"/>
                      <a:pt x="3845" y="3169"/>
                      <a:pt x="4179" y="1368"/>
                    </a:cubicBezTo>
                    <a:lnTo>
                      <a:pt x="4179" y="1368"/>
                    </a:lnTo>
                    <a:cubicBezTo>
                      <a:pt x="3175" y="3134"/>
                      <a:pt x="2571" y="3813"/>
                      <a:pt x="2081" y="3813"/>
                    </a:cubicBezTo>
                    <a:cubicBezTo>
                      <a:pt x="1756" y="3813"/>
                      <a:pt x="1482" y="3515"/>
                      <a:pt x="1176" y="3036"/>
                    </a:cubicBezTo>
                    <a:cubicBezTo>
                      <a:pt x="776" y="2436"/>
                      <a:pt x="676" y="1168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83;p47">
                <a:extLst>
                  <a:ext uri="{FF2B5EF4-FFF2-40B4-BE49-F238E27FC236}">
                    <a16:creationId xmlns:a16="http://schemas.microsoft.com/office/drawing/2014/main" id="{DCBDF443-442D-9E41-BFD7-A33D8DA2D494}"/>
                  </a:ext>
                </a:extLst>
              </p:cNvPr>
              <p:cNvSpPr/>
              <p:nvPr/>
            </p:nvSpPr>
            <p:spPr>
              <a:xfrm>
                <a:off x="4498836" y="3896333"/>
                <a:ext cx="218034" cy="206170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8776" extrusionOk="0">
                    <a:moveTo>
                      <a:pt x="1835" y="0"/>
                    </a:moveTo>
                    <a:cubicBezTo>
                      <a:pt x="1835" y="0"/>
                      <a:pt x="0" y="2569"/>
                      <a:pt x="234" y="3803"/>
                    </a:cubicBezTo>
                    <a:cubicBezTo>
                      <a:pt x="500" y="5037"/>
                      <a:pt x="1735" y="4670"/>
                      <a:pt x="3069" y="5671"/>
                    </a:cubicBezTo>
                    <a:cubicBezTo>
                      <a:pt x="4437" y="6639"/>
                      <a:pt x="4437" y="7139"/>
                      <a:pt x="5904" y="8106"/>
                    </a:cubicBezTo>
                    <a:cubicBezTo>
                      <a:pt x="6528" y="8531"/>
                      <a:pt x="7290" y="8776"/>
                      <a:pt x="7901" y="8776"/>
                    </a:cubicBezTo>
                    <a:cubicBezTo>
                      <a:pt x="8729" y="8776"/>
                      <a:pt x="9281" y="8328"/>
                      <a:pt x="8840" y="7272"/>
                    </a:cubicBezTo>
                    <a:cubicBezTo>
                      <a:pt x="8106" y="5404"/>
                      <a:pt x="5404" y="2736"/>
                      <a:pt x="5304" y="2202"/>
                    </a:cubicBezTo>
                    <a:cubicBezTo>
                      <a:pt x="5137" y="1768"/>
                      <a:pt x="4970" y="1301"/>
                      <a:pt x="4803" y="868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84;p47">
                <a:extLst>
                  <a:ext uri="{FF2B5EF4-FFF2-40B4-BE49-F238E27FC236}">
                    <a16:creationId xmlns:a16="http://schemas.microsoft.com/office/drawing/2014/main" id="{EE72D0FC-DD18-1F4B-91E8-D767271F9D61}"/>
                  </a:ext>
                </a:extLst>
              </p:cNvPr>
              <p:cNvSpPr/>
              <p:nvPr/>
            </p:nvSpPr>
            <p:spPr>
              <a:xfrm>
                <a:off x="4503535" y="3961386"/>
                <a:ext cx="213335" cy="141119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6007" extrusionOk="0">
                    <a:moveTo>
                      <a:pt x="167" y="0"/>
                    </a:moveTo>
                    <a:cubicBezTo>
                      <a:pt x="34" y="334"/>
                      <a:pt x="0" y="701"/>
                      <a:pt x="34" y="1034"/>
                    </a:cubicBezTo>
                    <a:cubicBezTo>
                      <a:pt x="300" y="2268"/>
                      <a:pt x="1535" y="1901"/>
                      <a:pt x="2869" y="2902"/>
                    </a:cubicBezTo>
                    <a:cubicBezTo>
                      <a:pt x="4237" y="3870"/>
                      <a:pt x="4237" y="4370"/>
                      <a:pt x="5704" y="5337"/>
                    </a:cubicBezTo>
                    <a:cubicBezTo>
                      <a:pt x="6328" y="5762"/>
                      <a:pt x="7090" y="6007"/>
                      <a:pt x="7701" y="6007"/>
                    </a:cubicBezTo>
                    <a:cubicBezTo>
                      <a:pt x="8529" y="6007"/>
                      <a:pt x="9081" y="5559"/>
                      <a:pt x="8640" y="4503"/>
                    </a:cubicBezTo>
                    <a:lnTo>
                      <a:pt x="8640" y="4503"/>
                    </a:lnTo>
                    <a:cubicBezTo>
                      <a:pt x="8171" y="4814"/>
                      <a:pt x="7744" y="4946"/>
                      <a:pt x="7341" y="4946"/>
                    </a:cubicBezTo>
                    <a:cubicBezTo>
                      <a:pt x="5795" y="4946"/>
                      <a:pt x="4616" y="2998"/>
                      <a:pt x="2869" y="1701"/>
                    </a:cubicBezTo>
                    <a:cubicBezTo>
                      <a:pt x="2035" y="1068"/>
                      <a:pt x="1134" y="50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85;p47">
                <a:extLst>
                  <a:ext uri="{FF2B5EF4-FFF2-40B4-BE49-F238E27FC236}">
                    <a16:creationId xmlns:a16="http://schemas.microsoft.com/office/drawing/2014/main" id="{3A9EC994-C474-4245-8315-DCB4C64D4E0A}"/>
                  </a:ext>
                </a:extLst>
              </p:cNvPr>
              <p:cNvSpPr/>
              <p:nvPr/>
            </p:nvSpPr>
            <p:spPr>
              <a:xfrm>
                <a:off x="4063107" y="2873650"/>
                <a:ext cx="788361" cy="1074383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45733" extrusionOk="0">
                    <a:moveTo>
                      <a:pt x="30856" y="0"/>
                    </a:moveTo>
                    <a:cubicBezTo>
                      <a:pt x="30856" y="0"/>
                      <a:pt x="24913" y="2599"/>
                      <a:pt x="18225" y="2599"/>
                    </a:cubicBezTo>
                    <a:cubicBezTo>
                      <a:pt x="16307" y="2599"/>
                      <a:pt x="14328" y="2385"/>
                      <a:pt x="12409" y="1835"/>
                    </a:cubicBezTo>
                    <a:cubicBezTo>
                      <a:pt x="12409" y="1835"/>
                      <a:pt x="11542" y="8106"/>
                      <a:pt x="10174" y="12676"/>
                    </a:cubicBezTo>
                    <a:cubicBezTo>
                      <a:pt x="8840" y="17246"/>
                      <a:pt x="7739" y="21282"/>
                      <a:pt x="7239" y="22616"/>
                    </a:cubicBezTo>
                    <a:cubicBezTo>
                      <a:pt x="6739" y="23984"/>
                      <a:pt x="3670" y="28521"/>
                      <a:pt x="3069" y="31990"/>
                    </a:cubicBezTo>
                    <a:cubicBezTo>
                      <a:pt x="2469" y="35426"/>
                      <a:pt x="501" y="43031"/>
                      <a:pt x="234" y="43531"/>
                    </a:cubicBezTo>
                    <a:cubicBezTo>
                      <a:pt x="0" y="44032"/>
                      <a:pt x="1502" y="45733"/>
                      <a:pt x="2702" y="45733"/>
                    </a:cubicBezTo>
                    <a:cubicBezTo>
                      <a:pt x="3903" y="45733"/>
                      <a:pt x="12543" y="29755"/>
                      <a:pt x="13777" y="27687"/>
                    </a:cubicBezTo>
                    <a:cubicBezTo>
                      <a:pt x="15011" y="25585"/>
                      <a:pt x="20115" y="12609"/>
                      <a:pt x="21082" y="11242"/>
                    </a:cubicBezTo>
                    <a:cubicBezTo>
                      <a:pt x="21616" y="10474"/>
                      <a:pt x="22383" y="9907"/>
                      <a:pt x="23250" y="9574"/>
                    </a:cubicBezTo>
                    <a:cubicBezTo>
                      <a:pt x="23250" y="9574"/>
                      <a:pt x="24718" y="19181"/>
                      <a:pt x="24718" y="21883"/>
                    </a:cubicBezTo>
                    <a:cubicBezTo>
                      <a:pt x="24718" y="24618"/>
                      <a:pt x="23350" y="24484"/>
                      <a:pt x="22383" y="27687"/>
                    </a:cubicBezTo>
                    <a:cubicBezTo>
                      <a:pt x="21382" y="30889"/>
                      <a:pt x="20415" y="43165"/>
                      <a:pt x="20415" y="43531"/>
                    </a:cubicBezTo>
                    <a:cubicBezTo>
                      <a:pt x="20415" y="43865"/>
                      <a:pt x="21015" y="44632"/>
                      <a:pt x="21883" y="44999"/>
                    </a:cubicBezTo>
                    <a:cubicBezTo>
                      <a:pt x="22312" y="45176"/>
                      <a:pt x="22780" y="45257"/>
                      <a:pt x="23257" y="45257"/>
                    </a:cubicBezTo>
                    <a:cubicBezTo>
                      <a:pt x="23410" y="45257"/>
                      <a:pt x="23564" y="45249"/>
                      <a:pt x="23717" y="45233"/>
                    </a:cubicBezTo>
                    <a:cubicBezTo>
                      <a:pt x="23717" y="45233"/>
                      <a:pt x="27420" y="34058"/>
                      <a:pt x="28888" y="30622"/>
                    </a:cubicBezTo>
                    <a:cubicBezTo>
                      <a:pt x="30355" y="27153"/>
                      <a:pt x="32223" y="22750"/>
                      <a:pt x="32324" y="20148"/>
                    </a:cubicBezTo>
                    <a:cubicBezTo>
                      <a:pt x="32424" y="17580"/>
                      <a:pt x="33558" y="6772"/>
                      <a:pt x="308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86;p47">
                <a:extLst>
                  <a:ext uri="{FF2B5EF4-FFF2-40B4-BE49-F238E27FC236}">
                    <a16:creationId xmlns:a16="http://schemas.microsoft.com/office/drawing/2014/main" id="{CC5C3824-B08A-4D49-AFEE-22F0B6B10455}"/>
                  </a:ext>
                </a:extLst>
              </p:cNvPr>
              <p:cNvSpPr/>
              <p:nvPr/>
            </p:nvSpPr>
            <p:spPr>
              <a:xfrm>
                <a:off x="4302127" y="2079392"/>
                <a:ext cx="706091" cy="907092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8612" extrusionOk="0">
                    <a:moveTo>
                      <a:pt x="16020" y="0"/>
                    </a:moveTo>
                    <a:cubicBezTo>
                      <a:pt x="15796" y="0"/>
                      <a:pt x="15560" y="6"/>
                      <a:pt x="15311" y="17"/>
                    </a:cubicBezTo>
                    <a:cubicBezTo>
                      <a:pt x="13143" y="117"/>
                      <a:pt x="11042" y="618"/>
                      <a:pt x="9107" y="1518"/>
                    </a:cubicBezTo>
                    <a:cubicBezTo>
                      <a:pt x="9107" y="1518"/>
                      <a:pt x="4937" y="4020"/>
                      <a:pt x="2402" y="6522"/>
                    </a:cubicBezTo>
                    <a:cubicBezTo>
                      <a:pt x="0" y="8957"/>
                      <a:pt x="267" y="12860"/>
                      <a:pt x="634" y="15629"/>
                    </a:cubicBezTo>
                    <a:cubicBezTo>
                      <a:pt x="968" y="18364"/>
                      <a:pt x="2302" y="29505"/>
                      <a:pt x="2302" y="30206"/>
                    </a:cubicBezTo>
                    <a:cubicBezTo>
                      <a:pt x="2302" y="30940"/>
                      <a:pt x="2035" y="36577"/>
                      <a:pt x="2035" y="36577"/>
                    </a:cubicBezTo>
                    <a:cubicBezTo>
                      <a:pt x="4470" y="37911"/>
                      <a:pt x="7172" y="38612"/>
                      <a:pt x="9941" y="38612"/>
                    </a:cubicBezTo>
                    <a:cubicBezTo>
                      <a:pt x="14611" y="38612"/>
                      <a:pt x="21216" y="34876"/>
                      <a:pt x="21216" y="34876"/>
                    </a:cubicBezTo>
                    <a:cubicBezTo>
                      <a:pt x="21216" y="34876"/>
                      <a:pt x="19648" y="26036"/>
                      <a:pt x="19648" y="23534"/>
                    </a:cubicBezTo>
                    <a:cubicBezTo>
                      <a:pt x="19648" y="20999"/>
                      <a:pt x="20715" y="9658"/>
                      <a:pt x="20715" y="9658"/>
                    </a:cubicBezTo>
                    <a:cubicBezTo>
                      <a:pt x="20715" y="9658"/>
                      <a:pt x="22516" y="13127"/>
                      <a:pt x="23350" y="13961"/>
                    </a:cubicBezTo>
                    <a:lnTo>
                      <a:pt x="25752" y="16329"/>
                    </a:lnTo>
                    <a:lnTo>
                      <a:pt x="30055" y="10492"/>
                    </a:lnTo>
                    <a:cubicBezTo>
                      <a:pt x="30055" y="10492"/>
                      <a:pt x="24785" y="5221"/>
                      <a:pt x="22250" y="3053"/>
                    </a:cubicBezTo>
                    <a:cubicBezTo>
                      <a:pt x="19918" y="1063"/>
                      <a:pt x="19093" y="0"/>
                      <a:pt x="1602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87;p47">
                <a:extLst>
                  <a:ext uri="{FF2B5EF4-FFF2-40B4-BE49-F238E27FC236}">
                    <a16:creationId xmlns:a16="http://schemas.microsoft.com/office/drawing/2014/main" id="{B9842711-542E-1C4D-8176-A48B40BC43B9}"/>
                  </a:ext>
                </a:extLst>
              </p:cNvPr>
              <p:cNvSpPr/>
              <p:nvPr/>
            </p:nvSpPr>
            <p:spPr>
              <a:xfrm>
                <a:off x="4787216" y="2205175"/>
                <a:ext cx="34510" cy="1011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04" fill="none" extrusionOk="0">
                    <a:moveTo>
                      <a:pt x="0" y="1"/>
                    </a:moveTo>
                    <a:lnTo>
                      <a:pt x="67" y="4304"/>
                    </a:lnTo>
                    <a:lnTo>
                      <a:pt x="1468" y="11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88;p47">
                <a:extLst>
                  <a:ext uri="{FF2B5EF4-FFF2-40B4-BE49-F238E27FC236}">
                    <a16:creationId xmlns:a16="http://schemas.microsoft.com/office/drawing/2014/main" id="{F7F1B68D-06A5-F04B-A1CF-A92550E39860}"/>
                  </a:ext>
                </a:extLst>
              </p:cNvPr>
              <p:cNvSpPr/>
              <p:nvPr/>
            </p:nvSpPr>
            <p:spPr>
              <a:xfrm>
                <a:off x="4594430" y="2488080"/>
                <a:ext cx="151268" cy="18575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7907" fill="none" extrusionOk="0">
                    <a:moveTo>
                      <a:pt x="6439" y="1"/>
                    </a:moveTo>
                    <a:cubicBezTo>
                      <a:pt x="6439" y="1"/>
                      <a:pt x="2102" y="6438"/>
                      <a:pt x="1" y="79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89;p47">
                <a:extLst>
                  <a:ext uri="{FF2B5EF4-FFF2-40B4-BE49-F238E27FC236}">
                    <a16:creationId xmlns:a16="http://schemas.microsoft.com/office/drawing/2014/main" id="{5602B3C0-3701-6D4B-B887-7FF2F44EB09E}"/>
                  </a:ext>
                </a:extLst>
              </p:cNvPr>
              <p:cNvSpPr/>
              <p:nvPr/>
            </p:nvSpPr>
            <p:spPr>
              <a:xfrm>
                <a:off x="4490214" y="2080567"/>
                <a:ext cx="189655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1302" extrusionOk="0">
                    <a:moveTo>
                      <a:pt x="7205" y="1"/>
                    </a:moveTo>
                    <a:cubicBezTo>
                      <a:pt x="5104" y="101"/>
                      <a:pt x="3036" y="601"/>
                      <a:pt x="1101" y="1468"/>
                    </a:cubicBezTo>
                    <a:cubicBezTo>
                      <a:pt x="1101" y="1468"/>
                      <a:pt x="767" y="1702"/>
                      <a:pt x="200" y="2036"/>
                    </a:cubicBezTo>
                    <a:cubicBezTo>
                      <a:pt x="0" y="2803"/>
                      <a:pt x="0" y="3603"/>
                      <a:pt x="267" y="4371"/>
                    </a:cubicBezTo>
                    <a:cubicBezTo>
                      <a:pt x="1068" y="6872"/>
                      <a:pt x="2335" y="10542"/>
                      <a:pt x="4904" y="11209"/>
                    </a:cubicBezTo>
                    <a:cubicBezTo>
                      <a:pt x="5155" y="11272"/>
                      <a:pt x="5387" y="11302"/>
                      <a:pt x="5602" y="11302"/>
                    </a:cubicBezTo>
                    <a:cubicBezTo>
                      <a:pt x="7558" y="11302"/>
                      <a:pt x="8073" y="8811"/>
                      <a:pt x="8073" y="5805"/>
                    </a:cubicBezTo>
                    <a:cubicBezTo>
                      <a:pt x="8039" y="3837"/>
                      <a:pt x="7739" y="1869"/>
                      <a:pt x="7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90;p47">
                <a:extLst>
                  <a:ext uri="{FF2B5EF4-FFF2-40B4-BE49-F238E27FC236}">
                    <a16:creationId xmlns:a16="http://schemas.microsoft.com/office/drawing/2014/main" id="{DA6B82AE-EF63-6D4F-8579-A658B8A28089}"/>
                  </a:ext>
                </a:extLst>
              </p:cNvPr>
              <p:cNvSpPr/>
              <p:nvPr/>
            </p:nvSpPr>
            <p:spPr>
              <a:xfrm>
                <a:off x="4305252" y="2581348"/>
                <a:ext cx="556420" cy="331503"/>
              </a:xfrm>
              <a:custGeom>
                <a:avLst/>
                <a:gdLst/>
                <a:ahLst/>
                <a:cxnLst/>
                <a:rect l="l" t="t" r="r" b="b"/>
                <a:pathLst>
                  <a:path w="23685" h="14111" extrusionOk="0">
                    <a:moveTo>
                      <a:pt x="1" y="0"/>
                    </a:moveTo>
                    <a:lnTo>
                      <a:pt x="134" y="1768"/>
                    </a:lnTo>
                    <a:cubicBezTo>
                      <a:pt x="701" y="3302"/>
                      <a:pt x="1602" y="4670"/>
                      <a:pt x="2836" y="5737"/>
                    </a:cubicBezTo>
                    <a:cubicBezTo>
                      <a:pt x="4904" y="7672"/>
                      <a:pt x="11542" y="11508"/>
                      <a:pt x="11542" y="11508"/>
                    </a:cubicBezTo>
                    <a:cubicBezTo>
                      <a:pt x="11542" y="11508"/>
                      <a:pt x="13010" y="13043"/>
                      <a:pt x="14344" y="13576"/>
                    </a:cubicBezTo>
                    <a:cubicBezTo>
                      <a:pt x="14800" y="13754"/>
                      <a:pt x="15297" y="13814"/>
                      <a:pt x="15770" y="13814"/>
                    </a:cubicBezTo>
                    <a:cubicBezTo>
                      <a:pt x="16716" y="13814"/>
                      <a:pt x="17569" y="13576"/>
                      <a:pt x="17814" y="13576"/>
                    </a:cubicBezTo>
                    <a:cubicBezTo>
                      <a:pt x="18180" y="13576"/>
                      <a:pt x="21716" y="14110"/>
                      <a:pt x="22584" y="14110"/>
                    </a:cubicBezTo>
                    <a:cubicBezTo>
                      <a:pt x="23451" y="14110"/>
                      <a:pt x="23684" y="13176"/>
                      <a:pt x="23684" y="13176"/>
                    </a:cubicBezTo>
                    <a:cubicBezTo>
                      <a:pt x="23684" y="13176"/>
                      <a:pt x="19648" y="9740"/>
                      <a:pt x="18547" y="9740"/>
                    </a:cubicBezTo>
                    <a:cubicBezTo>
                      <a:pt x="17313" y="9840"/>
                      <a:pt x="16079" y="10007"/>
                      <a:pt x="14845" y="10274"/>
                    </a:cubicBezTo>
                    <a:cubicBezTo>
                      <a:pt x="14845" y="10274"/>
                      <a:pt x="11409" y="7672"/>
                      <a:pt x="9708" y="5337"/>
                    </a:cubicBezTo>
                    <a:cubicBezTo>
                      <a:pt x="8440" y="3703"/>
                      <a:pt x="7039" y="2135"/>
                      <a:pt x="5538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91;p47">
                <a:extLst>
                  <a:ext uri="{FF2B5EF4-FFF2-40B4-BE49-F238E27FC236}">
                    <a16:creationId xmlns:a16="http://schemas.microsoft.com/office/drawing/2014/main" id="{5E6CDAF5-92BC-D843-9B96-88FBB9FE906A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92;p47">
                <a:extLst>
                  <a:ext uri="{FF2B5EF4-FFF2-40B4-BE49-F238E27FC236}">
                    <a16:creationId xmlns:a16="http://schemas.microsoft.com/office/drawing/2014/main" id="{978D6A1C-F9C1-464D-9611-1D162EA01168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fill="none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93;p47">
                <a:extLst>
                  <a:ext uri="{FF2B5EF4-FFF2-40B4-BE49-F238E27FC236}">
                    <a16:creationId xmlns:a16="http://schemas.microsoft.com/office/drawing/2014/main" id="{567F8085-A4B4-214B-9C6E-AC59E8A816A9}"/>
                  </a:ext>
                </a:extLst>
              </p:cNvPr>
              <p:cNvSpPr/>
              <p:nvPr/>
            </p:nvSpPr>
            <p:spPr>
              <a:xfrm>
                <a:off x="4516855" y="2135424"/>
                <a:ext cx="137149" cy="17010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72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1702"/>
                      <a:pt x="968" y="3403"/>
                      <a:pt x="1668" y="5038"/>
                    </a:cubicBezTo>
                    <a:cubicBezTo>
                      <a:pt x="2339" y="6541"/>
                      <a:pt x="3257" y="7241"/>
                      <a:pt x="4008" y="7241"/>
                    </a:cubicBezTo>
                    <a:cubicBezTo>
                      <a:pt x="4490" y="7241"/>
                      <a:pt x="4903" y="6953"/>
                      <a:pt x="5137" y="6405"/>
                    </a:cubicBezTo>
                    <a:cubicBezTo>
                      <a:pt x="5738" y="5038"/>
                      <a:pt x="5838" y="2269"/>
                      <a:pt x="5838" y="2269"/>
                    </a:cubicBezTo>
                    <a:lnTo>
                      <a:pt x="5838" y="2269"/>
                    </a:lnTo>
                    <a:cubicBezTo>
                      <a:pt x="5838" y="2269"/>
                      <a:pt x="5195" y="2616"/>
                      <a:pt x="4349" y="2616"/>
                    </a:cubicBezTo>
                    <a:cubicBezTo>
                      <a:pt x="3832" y="2616"/>
                      <a:pt x="3238" y="2486"/>
                      <a:pt x="2669" y="2069"/>
                    </a:cubicBezTo>
                    <a:cubicBezTo>
                      <a:pt x="1168" y="9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94;p47">
                <a:extLst>
                  <a:ext uri="{FF2B5EF4-FFF2-40B4-BE49-F238E27FC236}">
                    <a16:creationId xmlns:a16="http://schemas.microsoft.com/office/drawing/2014/main" id="{D2E4054D-7817-FA4B-B6C1-215F9222B9A1}"/>
                  </a:ext>
                </a:extLst>
              </p:cNvPr>
              <p:cNvSpPr/>
              <p:nvPr/>
            </p:nvSpPr>
            <p:spPr>
              <a:xfrm>
                <a:off x="4432209" y="1756361"/>
                <a:ext cx="352669" cy="2622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1161" extrusionOk="0">
                    <a:moveTo>
                      <a:pt x="5931" y="1"/>
                    </a:moveTo>
                    <a:cubicBezTo>
                      <a:pt x="5732" y="1"/>
                      <a:pt x="5534" y="9"/>
                      <a:pt x="5338" y="24"/>
                    </a:cubicBezTo>
                    <a:cubicBezTo>
                      <a:pt x="1568" y="324"/>
                      <a:pt x="1869" y="2993"/>
                      <a:pt x="1869" y="2993"/>
                    </a:cubicBezTo>
                    <a:cubicBezTo>
                      <a:pt x="1869" y="2993"/>
                      <a:pt x="1" y="3460"/>
                      <a:pt x="1" y="5061"/>
                    </a:cubicBezTo>
                    <a:cubicBezTo>
                      <a:pt x="1" y="6662"/>
                      <a:pt x="301" y="9097"/>
                      <a:pt x="1368" y="10598"/>
                    </a:cubicBezTo>
                    <a:cubicBezTo>
                      <a:pt x="1671" y="11002"/>
                      <a:pt x="1965" y="11161"/>
                      <a:pt x="2246" y="11161"/>
                    </a:cubicBezTo>
                    <a:cubicBezTo>
                      <a:pt x="2986" y="11161"/>
                      <a:pt x="3626" y="10051"/>
                      <a:pt x="4037" y="9398"/>
                    </a:cubicBezTo>
                    <a:cubicBezTo>
                      <a:pt x="4458" y="8754"/>
                      <a:pt x="4640" y="8037"/>
                      <a:pt x="5305" y="8037"/>
                    </a:cubicBezTo>
                    <a:cubicBezTo>
                      <a:pt x="5537" y="8037"/>
                      <a:pt x="5827" y="8124"/>
                      <a:pt x="6205" y="8330"/>
                    </a:cubicBezTo>
                    <a:cubicBezTo>
                      <a:pt x="7706" y="9131"/>
                      <a:pt x="10942" y="9197"/>
                      <a:pt x="10942" y="9197"/>
                    </a:cubicBezTo>
                    <a:lnTo>
                      <a:pt x="11642" y="10198"/>
                    </a:lnTo>
                    <a:cubicBezTo>
                      <a:pt x="11642" y="10198"/>
                      <a:pt x="13143" y="9398"/>
                      <a:pt x="13444" y="8297"/>
                    </a:cubicBezTo>
                    <a:cubicBezTo>
                      <a:pt x="13710" y="7229"/>
                      <a:pt x="13143" y="6729"/>
                      <a:pt x="13143" y="6729"/>
                    </a:cubicBezTo>
                    <a:cubicBezTo>
                      <a:pt x="13143" y="6729"/>
                      <a:pt x="15011" y="5728"/>
                      <a:pt x="14311" y="4060"/>
                    </a:cubicBezTo>
                    <a:cubicBezTo>
                      <a:pt x="13647" y="2480"/>
                      <a:pt x="9539" y="1"/>
                      <a:pt x="59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95;p47">
                <a:extLst>
                  <a:ext uri="{FF2B5EF4-FFF2-40B4-BE49-F238E27FC236}">
                    <a16:creationId xmlns:a16="http://schemas.microsoft.com/office/drawing/2014/main" id="{F6857CCF-DB8D-C648-BFC0-1A7E41B75DB9}"/>
                  </a:ext>
                </a:extLst>
              </p:cNvPr>
              <p:cNvSpPr/>
              <p:nvPr/>
            </p:nvSpPr>
            <p:spPr>
              <a:xfrm>
                <a:off x="4724512" y="1847820"/>
                <a:ext cx="15716" cy="1649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2" fill="none" extrusionOk="0">
                    <a:moveTo>
                      <a:pt x="668" y="701"/>
                    </a:moveTo>
                    <a:cubicBezTo>
                      <a:pt x="468" y="434"/>
                      <a:pt x="234" y="20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96;p47">
                <a:extLst>
                  <a:ext uri="{FF2B5EF4-FFF2-40B4-BE49-F238E27FC236}">
                    <a16:creationId xmlns:a16="http://schemas.microsoft.com/office/drawing/2014/main" id="{FB6E630B-B201-0D4D-B4E1-30557A5F1D21}"/>
                  </a:ext>
                </a:extLst>
              </p:cNvPr>
              <p:cNvSpPr/>
              <p:nvPr/>
            </p:nvSpPr>
            <p:spPr>
              <a:xfrm>
                <a:off x="4505085" y="1853317"/>
                <a:ext cx="242184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3670" fill="none" extrusionOk="0">
                    <a:moveTo>
                      <a:pt x="1" y="0"/>
                    </a:moveTo>
                    <a:cubicBezTo>
                      <a:pt x="1" y="0"/>
                      <a:pt x="4838" y="3669"/>
                      <a:pt x="7139" y="3436"/>
                    </a:cubicBezTo>
                    <a:cubicBezTo>
                      <a:pt x="8740" y="3303"/>
                      <a:pt x="10308" y="2469"/>
                      <a:pt x="10308" y="136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97;p47">
                <a:extLst>
                  <a:ext uri="{FF2B5EF4-FFF2-40B4-BE49-F238E27FC236}">
                    <a16:creationId xmlns:a16="http://schemas.microsoft.com/office/drawing/2014/main" id="{AD45BB2E-F578-5041-A3D3-6BA5D889E208}"/>
                  </a:ext>
                </a:extLst>
              </p:cNvPr>
              <p:cNvSpPr/>
              <p:nvPr/>
            </p:nvSpPr>
            <p:spPr>
              <a:xfrm>
                <a:off x="4461200" y="1865064"/>
                <a:ext cx="7134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570" fill="none" extrusionOk="0">
                    <a:moveTo>
                      <a:pt x="1235" y="1"/>
                    </a:moveTo>
                    <a:cubicBezTo>
                      <a:pt x="1235" y="1"/>
                      <a:pt x="3036" y="1268"/>
                      <a:pt x="2303" y="2402"/>
                    </a:cubicBezTo>
                    <a:cubicBezTo>
                      <a:pt x="1569" y="3570"/>
                      <a:pt x="1" y="3470"/>
                      <a:pt x="1" y="3470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98;p47">
                <a:extLst>
                  <a:ext uri="{FF2B5EF4-FFF2-40B4-BE49-F238E27FC236}">
                    <a16:creationId xmlns:a16="http://schemas.microsoft.com/office/drawing/2014/main" id="{F5A5B1FA-8DF0-884C-9340-1E6D365FE978}"/>
                  </a:ext>
                </a:extLst>
              </p:cNvPr>
              <p:cNvSpPr/>
              <p:nvPr/>
            </p:nvSpPr>
            <p:spPr>
              <a:xfrm>
                <a:off x="4426218" y="1887007"/>
                <a:ext cx="286562" cy="330399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14064" extrusionOk="0">
                    <a:moveTo>
                      <a:pt x="3792" y="1"/>
                    </a:moveTo>
                    <a:cubicBezTo>
                      <a:pt x="3792" y="1"/>
                      <a:pt x="5192" y="1769"/>
                      <a:pt x="4192" y="2536"/>
                    </a:cubicBezTo>
                    <a:cubicBezTo>
                      <a:pt x="3691" y="2969"/>
                      <a:pt x="3191" y="3336"/>
                      <a:pt x="2624" y="3636"/>
                    </a:cubicBezTo>
                    <a:cubicBezTo>
                      <a:pt x="2624" y="3636"/>
                      <a:pt x="2534" y="4951"/>
                      <a:pt x="2270" y="4951"/>
                    </a:cubicBezTo>
                    <a:cubicBezTo>
                      <a:pt x="2255" y="4951"/>
                      <a:pt x="2240" y="4946"/>
                      <a:pt x="2224" y="4937"/>
                    </a:cubicBezTo>
                    <a:cubicBezTo>
                      <a:pt x="1924" y="4737"/>
                      <a:pt x="1256" y="3336"/>
                      <a:pt x="1056" y="2469"/>
                    </a:cubicBezTo>
                    <a:cubicBezTo>
                      <a:pt x="1012" y="2268"/>
                      <a:pt x="932" y="2175"/>
                      <a:pt x="838" y="2175"/>
                    </a:cubicBezTo>
                    <a:cubicBezTo>
                      <a:pt x="509" y="2175"/>
                      <a:pt x="0" y="3305"/>
                      <a:pt x="156" y="4937"/>
                    </a:cubicBezTo>
                    <a:cubicBezTo>
                      <a:pt x="256" y="6138"/>
                      <a:pt x="1156" y="7106"/>
                      <a:pt x="2324" y="7406"/>
                    </a:cubicBezTo>
                    <a:cubicBezTo>
                      <a:pt x="2324" y="7406"/>
                      <a:pt x="4192" y="12042"/>
                      <a:pt x="6093" y="13410"/>
                    </a:cubicBezTo>
                    <a:cubicBezTo>
                      <a:pt x="6718" y="13867"/>
                      <a:pt x="7287" y="14064"/>
                      <a:pt x="7801" y="14064"/>
                    </a:cubicBezTo>
                    <a:cubicBezTo>
                      <a:pt x="8824" y="14064"/>
                      <a:pt x="9630" y="13286"/>
                      <a:pt x="10229" y="12243"/>
                    </a:cubicBezTo>
                    <a:cubicBezTo>
                      <a:pt x="11130" y="10642"/>
                      <a:pt x="12198" y="2469"/>
                      <a:pt x="12198" y="2469"/>
                    </a:cubicBezTo>
                    <a:lnTo>
                      <a:pt x="12198" y="2469"/>
                    </a:lnTo>
                    <a:cubicBezTo>
                      <a:pt x="11548" y="2624"/>
                      <a:pt x="10887" y="2702"/>
                      <a:pt x="10227" y="2702"/>
                    </a:cubicBezTo>
                    <a:cubicBezTo>
                      <a:pt x="9326" y="2702"/>
                      <a:pt x="8427" y="2558"/>
                      <a:pt x="7561" y="2269"/>
                    </a:cubicBezTo>
                    <a:cubicBezTo>
                      <a:pt x="6193" y="1702"/>
                      <a:pt x="4926" y="935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99;p47">
                <a:extLst>
                  <a:ext uri="{FF2B5EF4-FFF2-40B4-BE49-F238E27FC236}">
                    <a16:creationId xmlns:a16="http://schemas.microsoft.com/office/drawing/2014/main" id="{5387CB7F-2F59-1745-89FD-53678370A9F5}"/>
                  </a:ext>
                </a:extLst>
              </p:cNvPr>
              <p:cNvSpPr/>
              <p:nvPr/>
            </p:nvSpPr>
            <p:spPr>
              <a:xfrm>
                <a:off x="4608550" y="2032758"/>
                <a:ext cx="43907" cy="7212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70" fill="none" extrusionOk="0">
                    <a:moveTo>
                      <a:pt x="1067" y="1"/>
                    </a:moveTo>
                    <a:cubicBezTo>
                      <a:pt x="1067" y="1"/>
                      <a:pt x="1868" y="2469"/>
                      <a:pt x="1368" y="2770"/>
                    </a:cubicBezTo>
                    <a:cubicBezTo>
                      <a:pt x="867" y="3070"/>
                      <a:pt x="0" y="2770"/>
                      <a:pt x="0" y="27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100;p47">
                <a:extLst>
                  <a:ext uri="{FF2B5EF4-FFF2-40B4-BE49-F238E27FC236}">
                    <a16:creationId xmlns:a16="http://schemas.microsoft.com/office/drawing/2014/main" id="{762D6B31-CB3A-0D4D-87D8-AF2FE6C991C1}"/>
                  </a:ext>
                </a:extLst>
              </p:cNvPr>
              <p:cNvSpPr/>
              <p:nvPr/>
            </p:nvSpPr>
            <p:spPr>
              <a:xfrm>
                <a:off x="4574061" y="2120529"/>
                <a:ext cx="61926" cy="305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02" fill="none" extrusionOk="0">
                    <a:moveTo>
                      <a:pt x="0" y="1"/>
                    </a:moveTo>
                    <a:cubicBezTo>
                      <a:pt x="0" y="1"/>
                      <a:pt x="667" y="1302"/>
                      <a:pt x="2636" y="70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101;p47">
                <a:extLst>
                  <a:ext uri="{FF2B5EF4-FFF2-40B4-BE49-F238E27FC236}">
                    <a16:creationId xmlns:a16="http://schemas.microsoft.com/office/drawing/2014/main" id="{98BDFF46-75DE-C147-9E5F-4013F3146A92}"/>
                  </a:ext>
                </a:extLst>
              </p:cNvPr>
              <p:cNvSpPr/>
              <p:nvPr/>
            </p:nvSpPr>
            <p:spPr>
              <a:xfrm>
                <a:off x="4574061" y="2013964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0"/>
                    </a:moveTo>
                    <a:cubicBezTo>
                      <a:pt x="134" y="0"/>
                      <a:pt x="0" y="334"/>
                      <a:pt x="0" y="768"/>
                    </a:cubicBezTo>
                    <a:cubicBezTo>
                      <a:pt x="0" y="1168"/>
                      <a:pt x="134" y="1501"/>
                      <a:pt x="334" y="1501"/>
                    </a:cubicBezTo>
                    <a:cubicBezTo>
                      <a:pt x="534" y="1501"/>
                      <a:pt x="667" y="1168"/>
                      <a:pt x="667" y="768"/>
                    </a:cubicBezTo>
                    <a:cubicBezTo>
                      <a:pt x="667" y="3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102;p47">
                <a:extLst>
                  <a:ext uri="{FF2B5EF4-FFF2-40B4-BE49-F238E27FC236}">
                    <a16:creationId xmlns:a16="http://schemas.microsoft.com/office/drawing/2014/main" id="{44F6B9B8-38C0-874F-8935-9A2E48D2FA76}"/>
                  </a:ext>
                </a:extLst>
              </p:cNvPr>
              <p:cNvSpPr/>
              <p:nvPr/>
            </p:nvSpPr>
            <p:spPr>
              <a:xfrm>
                <a:off x="4651636" y="2010816"/>
                <a:ext cx="15693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69" extrusionOk="0">
                    <a:moveTo>
                      <a:pt x="334" y="1"/>
                    </a:moveTo>
                    <a:cubicBezTo>
                      <a:pt x="134" y="1"/>
                      <a:pt x="1" y="335"/>
                      <a:pt x="1" y="735"/>
                    </a:cubicBezTo>
                    <a:cubicBezTo>
                      <a:pt x="1" y="1135"/>
                      <a:pt x="134" y="1469"/>
                      <a:pt x="334" y="1469"/>
                    </a:cubicBezTo>
                    <a:cubicBezTo>
                      <a:pt x="534" y="1469"/>
                      <a:pt x="668" y="1168"/>
                      <a:pt x="668" y="735"/>
                    </a:cubicBezTo>
                    <a:cubicBezTo>
                      <a:pt x="668" y="335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103;p47">
                <a:extLst>
                  <a:ext uri="{FF2B5EF4-FFF2-40B4-BE49-F238E27FC236}">
                    <a16:creationId xmlns:a16="http://schemas.microsoft.com/office/drawing/2014/main" id="{B52F326C-3810-AF43-AB2F-6F92591E3343}"/>
                  </a:ext>
                </a:extLst>
              </p:cNvPr>
              <p:cNvSpPr/>
              <p:nvPr/>
            </p:nvSpPr>
            <p:spPr>
              <a:xfrm>
                <a:off x="4548195" y="1975552"/>
                <a:ext cx="43907" cy="18066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9" fill="none" extrusionOk="0">
                    <a:moveTo>
                      <a:pt x="1" y="768"/>
                    </a:moveTo>
                    <a:cubicBezTo>
                      <a:pt x="468" y="201"/>
                      <a:pt x="1201" y="1"/>
                      <a:pt x="1869" y="1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104;p47">
                <a:extLst>
                  <a:ext uri="{FF2B5EF4-FFF2-40B4-BE49-F238E27FC236}">
                    <a16:creationId xmlns:a16="http://schemas.microsoft.com/office/drawing/2014/main" id="{56DB907E-44BC-6A46-AF63-E7D46175BDDF}"/>
                  </a:ext>
                </a:extLst>
              </p:cNvPr>
              <p:cNvSpPr/>
              <p:nvPr/>
            </p:nvSpPr>
            <p:spPr>
              <a:xfrm>
                <a:off x="4645363" y="1972428"/>
                <a:ext cx="36860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fill="none" extrusionOk="0">
                    <a:moveTo>
                      <a:pt x="1" y="501"/>
                    </a:moveTo>
                    <a:cubicBezTo>
                      <a:pt x="1" y="501"/>
                      <a:pt x="1368" y="0"/>
                      <a:pt x="1569" y="14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105;p47">
                <a:extLst>
                  <a:ext uri="{FF2B5EF4-FFF2-40B4-BE49-F238E27FC236}">
                    <a16:creationId xmlns:a16="http://schemas.microsoft.com/office/drawing/2014/main" id="{C0E69F66-C5B0-EA4E-B5AD-08A4A079298B}"/>
                  </a:ext>
                </a:extLst>
              </p:cNvPr>
              <p:cNvSpPr/>
              <p:nvPr/>
            </p:nvSpPr>
            <p:spPr>
              <a:xfrm>
                <a:off x="3103912" y="4322523"/>
                <a:ext cx="992887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13644" extrusionOk="0">
                    <a:moveTo>
                      <a:pt x="21149" y="0"/>
                    </a:moveTo>
                    <a:cubicBezTo>
                      <a:pt x="9474" y="0"/>
                      <a:pt x="0" y="3069"/>
                      <a:pt x="0" y="6838"/>
                    </a:cubicBezTo>
                    <a:cubicBezTo>
                      <a:pt x="0" y="10574"/>
                      <a:pt x="9474" y="13643"/>
                      <a:pt x="21149" y="13643"/>
                    </a:cubicBezTo>
                    <a:cubicBezTo>
                      <a:pt x="32790" y="13643"/>
                      <a:pt x="42264" y="10574"/>
                      <a:pt x="42264" y="6838"/>
                    </a:cubicBezTo>
                    <a:cubicBezTo>
                      <a:pt x="42264" y="3069"/>
                      <a:pt x="32790" y="0"/>
                      <a:pt x="2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106;p47">
                <a:extLst>
                  <a:ext uri="{FF2B5EF4-FFF2-40B4-BE49-F238E27FC236}">
                    <a16:creationId xmlns:a16="http://schemas.microsoft.com/office/drawing/2014/main" id="{5AD4890E-1FC3-A940-AF37-507B6A7CE73E}"/>
                  </a:ext>
                </a:extLst>
              </p:cNvPr>
              <p:cNvSpPr/>
              <p:nvPr/>
            </p:nvSpPr>
            <p:spPr>
              <a:xfrm>
                <a:off x="4012948" y="2080755"/>
                <a:ext cx="149694" cy="1988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8466" extrusionOk="0">
                    <a:moveTo>
                      <a:pt x="2208" y="0"/>
                    </a:moveTo>
                    <a:cubicBezTo>
                      <a:pt x="1818" y="0"/>
                      <a:pt x="1505" y="234"/>
                      <a:pt x="1302" y="627"/>
                    </a:cubicBezTo>
                    <a:cubicBezTo>
                      <a:pt x="1268" y="1227"/>
                      <a:pt x="1168" y="1794"/>
                      <a:pt x="1035" y="2361"/>
                    </a:cubicBezTo>
                    <a:cubicBezTo>
                      <a:pt x="734" y="3062"/>
                      <a:pt x="401" y="3729"/>
                      <a:pt x="1" y="4363"/>
                    </a:cubicBezTo>
                    <a:lnTo>
                      <a:pt x="3336" y="8466"/>
                    </a:lnTo>
                    <a:cubicBezTo>
                      <a:pt x="3336" y="8466"/>
                      <a:pt x="4304" y="6531"/>
                      <a:pt x="4804" y="6264"/>
                    </a:cubicBezTo>
                    <a:cubicBezTo>
                      <a:pt x="5304" y="6097"/>
                      <a:pt x="5838" y="6030"/>
                      <a:pt x="6372" y="6030"/>
                    </a:cubicBezTo>
                    <a:cubicBezTo>
                      <a:pt x="5838" y="4496"/>
                      <a:pt x="5171" y="3062"/>
                      <a:pt x="4304" y="1727"/>
                    </a:cubicBezTo>
                    <a:cubicBezTo>
                      <a:pt x="3511" y="499"/>
                      <a:pt x="2778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107;p47">
                <a:extLst>
                  <a:ext uri="{FF2B5EF4-FFF2-40B4-BE49-F238E27FC236}">
                    <a16:creationId xmlns:a16="http://schemas.microsoft.com/office/drawing/2014/main" id="{0F36D07A-7B38-434F-B351-12D26445DE55}"/>
                  </a:ext>
                </a:extLst>
              </p:cNvPr>
              <p:cNvSpPr/>
              <p:nvPr/>
            </p:nvSpPr>
            <p:spPr>
              <a:xfrm>
                <a:off x="3902460" y="1767990"/>
                <a:ext cx="423194" cy="344518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4665" extrusionOk="0">
                    <a:moveTo>
                      <a:pt x="10255" y="0"/>
                    </a:moveTo>
                    <a:cubicBezTo>
                      <a:pt x="6599" y="0"/>
                      <a:pt x="2776" y="1384"/>
                      <a:pt x="1501" y="4499"/>
                    </a:cubicBezTo>
                    <a:cubicBezTo>
                      <a:pt x="0" y="8169"/>
                      <a:pt x="2602" y="12839"/>
                      <a:pt x="4203" y="14006"/>
                    </a:cubicBezTo>
                    <a:cubicBezTo>
                      <a:pt x="4878" y="14498"/>
                      <a:pt x="5476" y="14665"/>
                      <a:pt x="5985" y="14665"/>
                    </a:cubicBezTo>
                    <a:cubicBezTo>
                      <a:pt x="6682" y="14665"/>
                      <a:pt x="7211" y="14352"/>
                      <a:pt x="7539" y="14140"/>
                    </a:cubicBezTo>
                    <a:cubicBezTo>
                      <a:pt x="8106" y="13739"/>
                      <a:pt x="8039" y="12772"/>
                      <a:pt x="8239" y="12705"/>
                    </a:cubicBezTo>
                    <a:cubicBezTo>
                      <a:pt x="8246" y="12703"/>
                      <a:pt x="8253" y="12702"/>
                      <a:pt x="8260" y="12702"/>
                    </a:cubicBezTo>
                    <a:cubicBezTo>
                      <a:pt x="8418" y="12702"/>
                      <a:pt x="8785" y="13190"/>
                      <a:pt x="9351" y="13190"/>
                    </a:cubicBezTo>
                    <a:cubicBezTo>
                      <a:pt x="9573" y="13190"/>
                      <a:pt x="9825" y="13115"/>
                      <a:pt x="10107" y="12905"/>
                    </a:cubicBezTo>
                    <a:cubicBezTo>
                      <a:pt x="11142" y="12138"/>
                      <a:pt x="10241" y="10671"/>
                      <a:pt x="11208" y="9970"/>
                    </a:cubicBezTo>
                    <a:cubicBezTo>
                      <a:pt x="12142" y="9236"/>
                      <a:pt x="12976" y="9203"/>
                      <a:pt x="12943" y="8035"/>
                    </a:cubicBezTo>
                    <a:cubicBezTo>
                      <a:pt x="12909" y="7535"/>
                      <a:pt x="12843" y="7035"/>
                      <a:pt x="12743" y="6568"/>
                    </a:cubicBezTo>
                    <a:lnTo>
                      <a:pt x="14844" y="6434"/>
                    </a:lnTo>
                    <a:cubicBezTo>
                      <a:pt x="14844" y="6434"/>
                      <a:pt x="15945" y="6434"/>
                      <a:pt x="16979" y="4566"/>
                    </a:cubicBezTo>
                    <a:cubicBezTo>
                      <a:pt x="18013" y="2698"/>
                      <a:pt x="16279" y="730"/>
                      <a:pt x="12176" y="130"/>
                    </a:cubicBezTo>
                    <a:cubicBezTo>
                      <a:pt x="11551" y="44"/>
                      <a:pt x="10906" y="0"/>
                      <a:pt x="102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108;p47">
                <a:extLst>
                  <a:ext uri="{FF2B5EF4-FFF2-40B4-BE49-F238E27FC236}">
                    <a16:creationId xmlns:a16="http://schemas.microsoft.com/office/drawing/2014/main" id="{AF28DB2F-194D-2C4B-ADBE-51EAEE163F24}"/>
                  </a:ext>
                </a:extLst>
              </p:cNvPr>
              <p:cNvSpPr/>
              <p:nvPr/>
            </p:nvSpPr>
            <p:spPr>
              <a:xfrm>
                <a:off x="3956518" y="1972428"/>
                <a:ext cx="9444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02" fill="none" extrusionOk="0">
                    <a:moveTo>
                      <a:pt x="401" y="0"/>
                    </a:moveTo>
                    <a:cubicBezTo>
                      <a:pt x="201" y="301"/>
                      <a:pt x="68" y="634"/>
                      <a:pt x="1" y="100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109;p47">
                <a:extLst>
                  <a:ext uri="{FF2B5EF4-FFF2-40B4-BE49-F238E27FC236}">
                    <a16:creationId xmlns:a16="http://schemas.microsoft.com/office/drawing/2014/main" id="{50C3DE46-3401-1C41-9288-3C33A279DF73}"/>
                  </a:ext>
                </a:extLst>
              </p:cNvPr>
              <p:cNvSpPr/>
              <p:nvPr/>
            </p:nvSpPr>
            <p:spPr>
              <a:xfrm>
                <a:off x="3983958" y="1821179"/>
                <a:ext cx="289968" cy="13010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5538" fill="none" extrusionOk="0">
                    <a:moveTo>
                      <a:pt x="10775" y="201"/>
                    </a:moveTo>
                    <a:cubicBezTo>
                      <a:pt x="10775" y="201"/>
                      <a:pt x="12343" y="1"/>
                      <a:pt x="11175" y="1468"/>
                    </a:cubicBezTo>
                    <a:cubicBezTo>
                      <a:pt x="10041" y="2903"/>
                      <a:pt x="8273" y="3036"/>
                      <a:pt x="5438" y="3036"/>
                    </a:cubicBezTo>
                    <a:cubicBezTo>
                      <a:pt x="3536" y="3036"/>
                      <a:pt x="1301" y="4237"/>
                      <a:pt x="0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110;p47">
                <a:extLst>
                  <a:ext uri="{FF2B5EF4-FFF2-40B4-BE49-F238E27FC236}">
                    <a16:creationId xmlns:a16="http://schemas.microsoft.com/office/drawing/2014/main" id="{D0F0E77F-59B5-8747-9AEB-035EA702B4A8}"/>
                  </a:ext>
                </a:extLst>
              </p:cNvPr>
              <p:cNvSpPr/>
              <p:nvPr/>
            </p:nvSpPr>
            <p:spPr>
              <a:xfrm>
                <a:off x="3973762" y="1944212"/>
                <a:ext cx="155191" cy="71347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037" fill="none" extrusionOk="0">
                    <a:moveTo>
                      <a:pt x="6605" y="1"/>
                    </a:moveTo>
                    <a:cubicBezTo>
                      <a:pt x="6605" y="1"/>
                      <a:pt x="1569" y="634"/>
                      <a:pt x="1" y="3036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111;p47">
                <a:extLst>
                  <a:ext uri="{FF2B5EF4-FFF2-40B4-BE49-F238E27FC236}">
                    <a16:creationId xmlns:a16="http://schemas.microsoft.com/office/drawing/2014/main" id="{7AC81F84-EFAF-954D-8556-9F54748C79C3}"/>
                  </a:ext>
                </a:extLst>
              </p:cNvPr>
              <p:cNvSpPr/>
              <p:nvPr/>
            </p:nvSpPr>
            <p:spPr>
              <a:xfrm>
                <a:off x="3965140" y="2145620"/>
                <a:ext cx="207697" cy="186530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7940" extrusionOk="0">
                    <a:moveTo>
                      <a:pt x="1869" y="0"/>
                    </a:moveTo>
                    <a:lnTo>
                      <a:pt x="1" y="1468"/>
                    </a:lnTo>
                    <a:cubicBezTo>
                      <a:pt x="1" y="1468"/>
                      <a:pt x="5779" y="7940"/>
                      <a:pt x="6035" y="7940"/>
                    </a:cubicBezTo>
                    <a:cubicBezTo>
                      <a:pt x="6036" y="7940"/>
                      <a:pt x="6037" y="7940"/>
                      <a:pt x="6038" y="7939"/>
                    </a:cubicBezTo>
                    <a:cubicBezTo>
                      <a:pt x="6205" y="7873"/>
                      <a:pt x="8840" y="7239"/>
                      <a:pt x="8840" y="7239"/>
                    </a:cubicBezTo>
                    <a:cubicBezTo>
                      <a:pt x="8840" y="7239"/>
                      <a:pt x="6672" y="4871"/>
                      <a:pt x="4938" y="3069"/>
                    </a:cubicBezTo>
                    <a:cubicBezTo>
                      <a:pt x="3203" y="1268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112;p47">
                <a:extLst>
                  <a:ext uri="{FF2B5EF4-FFF2-40B4-BE49-F238E27FC236}">
                    <a16:creationId xmlns:a16="http://schemas.microsoft.com/office/drawing/2014/main" id="{DA1EAB84-F814-624A-AFE8-768AEA9E355B}"/>
                  </a:ext>
                </a:extLst>
              </p:cNvPr>
              <p:cNvSpPr/>
              <p:nvPr/>
            </p:nvSpPr>
            <p:spPr>
              <a:xfrm>
                <a:off x="3219088" y="4136927"/>
                <a:ext cx="16928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582" extrusionOk="0">
                    <a:moveTo>
                      <a:pt x="4738" y="0"/>
                    </a:moveTo>
                    <a:cubicBezTo>
                      <a:pt x="4738" y="0"/>
                      <a:pt x="1202" y="1001"/>
                      <a:pt x="601" y="1868"/>
                    </a:cubicBezTo>
                    <a:cubicBezTo>
                      <a:pt x="1" y="2735"/>
                      <a:pt x="1268" y="6271"/>
                      <a:pt x="1135" y="8406"/>
                    </a:cubicBezTo>
                    <a:cubicBezTo>
                      <a:pt x="1002" y="10541"/>
                      <a:pt x="735" y="11308"/>
                      <a:pt x="1335" y="11909"/>
                    </a:cubicBezTo>
                    <a:cubicBezTo>
                      <a:pt x="1890" y="12464"/>
                      <a:pt x="3827" y="13582"/>
                      <a:pt x="5241" y="13582"/>
                    </a:cubicBezTo>
                    <a:cubicBezTo>
                      <a:pt x="5441" y="13582"/>
                      <a:pt x="5631" y="13559"/>
                      <a:pt x="5805" y="13510"/>
                    </a:cubicBezTo>
                    <a:cubicBezTo>
                      <a:pt x="7206" y="13109"/>
                      <a:pt x="5672" y="11508"/>
                      <a:pt x="5605" y="10641"/>
                    </a:cubicBezTo>
                    <a:cubicBezTo>
                      <a:pt x="5538" y="9774"/>
                      <a:pt x="6872" y="3970"/>
                      <a:pt x="6972" y="3636"/>
                    </a:cubicBezTo>
                    <a:cubicBezTo>
                      <a:pt x="7073" y="3336"/>
                      <a:pt x="5538" y="634"/>
                      <a:pt x="4738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113;p47">
                <a:extLst>
                  <a:ext uri="{FF2B5EF4-FFF2-40B4-BE49-F238E27FC236}">
                    <a16:creationId xmlns:a16="http://schemas.microsoft.com/office/drawing/2014/main" id="{B5515A89-D988-D343-AF62-4944562C5837}"/>
                  </a:ext>
                </a:extLst>
              </p:cNvPr>
              <p:cNvSpPr/>
              <p:nvPr/>
            </p:nvSpPr>
            <p:spPr>
              <a:xfrm>
                <a:off x="3219088" y="4154147"/>
                <a:ext cx="146570" cy="30183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2848" extrusionOk="0">
                    <a:moveTo>
                      <a:pt x="2569" y="1"/>
                    </a:moveTo>
                    <a:cubicBezTo>
                      <a:pt x="1735" y="335"/>
                      <a:pt x="901" y="735"/>
                      <a:pt x="601" y="1135"/>
                    </a:cubicBezTo>
                    <a:cubicBezTo>
                      <a:pt x="1" y="1969"/>
                      <a:pt x="1268" y="5505"/>
                      <a:pt x="1135" y="7640"/>
                    </a:cubicBezTo>
                    <a:cubicBezTo>
                      <a:pt x="1002" y="9775"/>
                      <a:pt x="735" y="10575"/>
                      <a:pt x="1335" y="11176"/>
                    </a:cubicBezTo>
                    <a:cubicBezTo>
                      <a:pt x="1892" y="11703"/>
                      <a:pt x="3837" y="12848"/>
                      <a:pt x="5252" y="12848"/>
                    </a:cubicBezTo>
                    <a:cubicBezTo>
                      <a:pt x="5448" y="12848"/>
                      <a:pt x="5634" y="12826"/>
                      <a:pt x="5805" y="12777"/>
                    </a:cubicBezTo>
                    <a:cubicBezTo>
                      <a:pt x="5972" y="12743"/>
                      <a:pt x="6105" y="12677"/>
                      <a:pt x="6239" y="12543"/>
                    </a:cubicBezTo>
                    <a:cubicBezTo>
                      <a:pt x="5705" y="12076"/>
                      <a:pt x="4504" y="11009"/>
                      <a:pt x="4337" y="10575"/>
                    </a:cubicBezTo>
                    <a:cubicBezTo>
                      <a:pt x="4137" y="10041"/>
                      <a:pt x="5271" y="4504"/>
                      <a:pt x="4404" y="2169"/>
                    </a:cubicBezTo>
                    <a:cubicBezTo>
                      <a:pt x="4104" y="1235"/>
                      <a:pt x="3437" y="468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114;p47">
                <a:extLst>
                  <a:ext uri="{FF2B5EF4-FFF2-40B4-BE49-F238E27FC236}">
                    <a16:creationId xmlns:a16="http://schemas.microsoft.com/office/drawing/2014/main" id="{473FA215-6298-EE43-8C7F-912E0F6D0852}"/>
                  </a:ext>
                </a:extLst>
              </p:cNvPr>
              <p:cNvSpPr/>
              <p:nvPr/>
            </p:nvSpPr>
            <p:spPr>
              <a:xfrm>
                <a:off x="3219887" y="4164343"/>
                <a:ext cx="137948" cy="291636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2414" extrusionOk="0">
                    <a:moveTo>
                      <a:pt x="1535" y="1"/>
                    </a:moveTo>
                    <a:cubicBezTo>
                      <a:pt x="1168" y="167"/>
                      <a:pt x="834" y="401"/>
                      <a:pt x="567" y="701"/>
                    </a:cubicBezTo>
                    <a:cubicBezTo>
                      <a:pt x="0" y="1535"/>
                      <a:pt x="1234" y="5071"/>
                      <a:pt x="1101" y="7206"/>
                    </a:cubicBezTo>
                    <a:cubicBezTo>
                      <a:pt x="968" y="9341"/>
                      <a:pt x="701" y="10141"/>
                      <a:pt x="1301" y="10742"/>
                    </a:cubicBezTo>
                    <a:cubicBezTo>
                      <a:pt x="1858" y="11269"/>
                      <a:pt x="3803" y="12414"/>
                      <a:pt x="5218" y="12414"/>
                    </a:cubicBezTo>
                    <a:cubicBezTo>
                      <a:pt x="5414" y="12414"/>
                      <a:pt x="5600" y="12392"/>
                      <a:pt x="5771" y="12343"/>
                    </a:cubicBezTo>
                    <a:lnTo>
                      <a:pt x="5871" y="12309"/>
                    </a:lnTo>
                    <a:cubicBezTo>
                      <a:pt x="5037" y="12009"/>
                      <a:pt x="3903" y="11242"/>
                      <a:pt x="3636" y="10541"/>
                    </a:cubicBezTo>
                    <a:cubicBezTo>
                      <a:pt x="3303" y="9607"/>
                      <a:pt x="4103" y="5138"/>
                      <a:pt x="3436" y="2336"/>
                    </a:cubicBezTo>
                    <a:cubicBezTo>
                      <a:pt x="3036" y="668"/>
                      <a:pt x="2202" y="167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115;p47">
                <a:extLst>
                  <a:ext uri="{FF2B5EF4-FFF2-40B4-BE49-F238E27FC236}">
                    <a16:creationId xmlns:a16="http://schemas.microsoft.com/office/drawing/2014/main" id="{0E64AA59-1056-C448-B4BD-935C5B4A4795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extrusionOk="0">
                    <a:moveTo>
                      <a:pt x="16379" y="0"/>
                    </a:moveTo>
                    <a:cubicBezTo>
                      <a:pt x="16379" y="0"/>
                      <a:pt x="13177" y="1435"/>
                      <a:pt x="12376" y="4470"/>
                    </a:cubicBezTo>
                    <a:cubicBezTo>
                      <a:pt x="11575" y="7506"/>
                      <a:pt x="12843" y="11342"/>
                      <a:pt x="12509" y="12443"/>
                    </a:cubicBezTo>
                    <a:cubicBezTo>
                      <a:pt x="12209" y="13577"/>
                      <a:pt x="12276" y="22450"/>
                      <a:pt x="12276" y="22450"/>
                    </a:cubicBezTo>
                    <a:cubicBezTo>
                      <a:pt x="12276" y="22450"/>
                      <a:pt x="7339" y="31856"/>
                      <a:pt x="5905" y="35693"/>
                    </a:cubicBezTo>
                    <a:cubicBezTo>
                      <a:pt x="4470" y="39529"/>
                      <a:pt x="1" y="48135"/>
                      <a:pt x="1" y="48135"/>
                    </a:cubicBezTo>
                    <a:lnTo>
                      <a:pt x="2235" y="51804"/>
                    </a:lnTo>
                    <a:cubicBezTo>
                      <a:pt x="2235" y="51804"/>
                      <a:pt x="3503" y="50370"/>
                      <a:pt x="4637" y="48769"/>
                    </a:cubicBezTo>
                    <a:cubicBezTo>
                      <a:pt x="5738" y="47201"/>
                      <a:pt x="16913" y="33291"/>
                      <a:pt x="17713" y="31856"/>
                    </a:cubicBezTo>
                    <a:cubicBezTo>
                      <a:pt x="18514" y="30422"/>
                      <a:pt x="20982" y="26386"/>
                      <a:pt x="21783" y="22049"/>
                    </a:cubicBezTo>
                    <a:cubicBezTo>
                      <a:pt x="22583" y="17746"/>
                      <a:pt x="22950" y="6672"/>
                      <a:pt x="22950" y="6672"/>
                    </a:cubicBezTo>
                    <a:lnTo>
                      <a:pt x="16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116;p47">
                <a:extLst>
                  <a:ext uri="{FF2B5EF4-FFF2-40B4-BE49-F238E27FC236}">
                    <a16:creationId xmlns:a16="http://schemas.microsoft.com/office/drawing/2014/main" id="{B8B9A6EC-0ED1-AE40-B887-040F7993273D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fill="none" extrusionOk="0">
                    <a:moveTo>
                      <a:pt x="22950" y="6672"/>
                    </a:moveTo>
                    <a:cubicBezTo>
                      <a:pt x="22950" y="6672"/>
                      <a:pt x="22583" y="17746"/>
                      <a:pt x="21783" y="22049"/>
                    </a:cubicBezTo>
                    <a:cubicBezTo>
                      <a:pt x="20982" y="26386"/>
                      <a:pt x="18514" y="30422"/>
                      <a:pt x="17713" y="31856"/>
                    </a:cubicBezTo>
                    <a:cubicBezTo>
                      <a:pt x="16913" y="33291"/>
                      <a:pt x="5738" y="47201"/>
                      <a:pt x="4637" y="48769"/>
                    </a:cubicBezTo>
                    <a:cubicBezTo>
                      <a:pt x="3503" y="50370"/>
                      <a:pt x="2235" y="51804"/>
                      <a:pt x="2235" y="51804"/>
                    </a:cubicBezTo>
                    <a:lnTo>
                      <a:pt x="1" y="48135"/>
                    </a:lnTo>
                    <a:cubicBezTo>
                      <a:pt x="1" y="48135"/>
                      <a:pt x="4470" y="39529"/>
                      <a:pt x="5905" y="35693"/>
                    </a:cubicBezTo>
                    <a:cubicBezTo>
                      <a:pt x="7339" y="31856"/>
                      <a:pt x="12276" y="22450"/>
                      <a:pt x="12276" y="22450"/>
                    </a:cubicBezTo>
                    <a:cubicBezTo>
                      <a:pt x="12276" y="22450"/>
                      <a:pt x="12209" y="13577"/>
                      <a:pt x="12509" y="12443"/>
                    </a:cubicBezTo>
                    <a:cubicBezTo>
                      <a:pt x="12843" y="11342"/>
                      <a:pt x="11575" y="7506"/>
                      <a:pt x="12376" y="4470"/>
                    </a:cubicBezTo>
                    <a:cubicBezTo>
                      <a:pt x="13177" y="1435"/>
                      <a:pt x="16379" y="0"/>
                      <a:pt x="16379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117;p47">
                <a:extLst>
                  <a:ext uri="{FF2B5EF4-FFF2-40B4-BE49-F238E27FC236}">
                    <a16:creationId xmlns:a16="http://schemas.microsoft.com/office/drawing/2014/main" id="{8E12633A-217E-9948-AE89-36E3AAB24ED0}"/>
                  </a:ext>
                </a:extLst>
              </p:cNvPr>
              <p:cNvSpPr/>
              <p:nvPr/>
            </p:nvSpPr>
            <p:spPr>
              <a:xfrm>
                <a:off x="3854651" y="4384545"/>
                <a:ext cx="316139" cy="154722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6586" extrusionOk="0">
                    <a:moveTo>
                      <a:pt x="5238" y="1"/>
                    </a:moveTo>
                    <a:cubicBezTo>
                      <a:pt x="4794" y="603"/>
                      <a:pt x="3899" y="761"/>
                      <a:pt x="3081" y="761"/>
                    </a:cubicBezTo>
                    <a:cubicBezTo>
                      <a:pt x="2177" y="761"/>
                      <a:pt x="1368" y="568"/>
                      <a:pt x="1368" y="568"/>
                    </a:cubicBezTo>
                    <a:cubicBezTo>
                      <a:pt x="1368" y="568"/>
                      <a:pt x="0" y="3637"/>
                      <a:pt x="0" y="5238"/>
                    </a:cubicBezTo>
                    <a:cubicBezTo>
                      <a:pt x="0" y="6202"/>
                      <a:pt x="496" y="6585"/>
                      <a:pt x="1189" y="6585"/>
                    </a:cubicBezTo>
                    <a:cubicBezTo>
                      <a:pt x="1647" y="6585"/>
                      <a:pt x="2191" y="6418"/>
                      <a:pt x="2736" y="6139"/>
                    </a:cubicBezTo>
                    <a:cubicBezTo>
                      <a:pt x="4103" y="5472"/>
                      <a:pt x="7372" y="5238"/>
                      <a:pt x="9207" y="4437"/>
                    </a:cubicBezTo>
                    <a:cubicBezTo>
                      <a:pt x="11042" y="3637"/>
                      <a:pt x="13310" y="1702"/>
                      <a:pt x="13410" y="701"/>
                    </a:cubicBezTo>
                    <a:cubicBezTo>
                      <a:pt x="13456" y="342"/>
                      <a:pt x="13346" y="233"/>
                      <a:pt x="13039" y="233"/>
                    </a:cubicBezTo>
                    <a:cubicBezTo>
                      <a:pt x="12558" y="233"/>
                      <a:pt x="11593" y="503"/>
                      <a:pt x="9992" y="503"/>
                    </a:cubicBezTo>
                    <a:cubicBezTo>
                      <a:pt x="9678" y="503"/>
                      <a:pt x="9338" y="493"/>
                      <a:pt x="8974" y="468"/>
                    </a:cubicBezTo>
                    <a:cubicBezTo>
                      <a:pt x="5571" y="234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118;p47">
                <a:extLst>
                  <a:ext uri="{FF2B5EF4-FFF2-40B4-BE49-F238E27FC236}">
                    <a16:creationId xmlns:a16="http://schemas.microsoft.com/office/drawing/2014/main" id="{CE35DF25-E607-D741-A1E1-4637D4E17040}"/>
                  </a:ext>
                </a:extLst>
              </p:cNvPr>
              <p:cNvSpPr/>
              <p:nvPr/>
            </p:nvSpPr>
            <p:spPr>
              <a:xfrm>
                <a:off x="3854651" y="4390818"/>
                <a:ext cx="315833" cy="14844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6319" extrusionOk="0">
                    <a:moveTo>
                      <a:pt x="13210" y="1"/>
                    </a:moveTo>
                    <a:cubicBezTo>
                      <a:pt x="12776" y="701"/>
                      <a:pt x="12176" y="1302"/>
                      <a:pt x="11475" y="1802"/>
                    </a:cubicBezTo>
                    <a:cubicBezTo>
                      <a:pt x="9541" y="3170"/>
                      <a:pt x="6605" y="3603"/>
                      <a:pt x="3736" y="4637"/>
                    </a:cubicBezTo>
                    <a:cubicBezTo>
                      <a:pt x="3146" y="4867"/>
                      <a:pt x="2524" y="4984"/>
                      <a:pt x="1901" y="4984"/>
                    </a:cubicBezTo>
                    <a:cubicBezTo>
                      <a:pt x="1257" y="4984"/>
                      <a:pt x="611" y="4859"/>
                      <a:pt x="0" y="4604"/>
                    </a:cubicBezTo>
                    <a:lnTo>
                      <a:pt x="0" y="4971"/>
                    </a:lnTo>
                    <a:cubicBezTo>
                      <a:pt x="0" y="5935"/>
                      <a:pt x="496" y="6318"/>
                      <a:pt x="1189" y="6318"/>
                    </a:cubicBezTo>
                    <a:cubicBezTo>
                      <a:pt x="1647" y="6318"/>
                      <a:pt x="2191" y="6151"/>
                      <a:pt x="2736" y="5872"/>
                    </a:cubicBezTo>
                    <a:cubicBezTo>
                      <a:pt x="4103" y="5205"/>
                      <a:pt x="7406" y="4971"/>
                      <a:pt x="9207" y="4204"/>
                    </a:cubicBezTo>
                    <a:cubicBezTo>
                      <a:pt x="11042" y="3403"/>
                      <a:pt x="13310" y="1469"/>
                      <a:pt x="13410" y="434"/>
                    </a:cubicBezTo>
                    <a:cubicBezTo>
                      <a:pt x="13443" y="168"/>
                      <a:pt x="13377" y="34"/>
                      <a:pt x="13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119;p47">
                <a:extLst>
                  <a:ext uri="{FF2B5EF4-FFF2-40B4-BE49-F238E27FC236}">
                    <a16:creationId xmlns:a16="http://schemas.microsoft.com/office/drawing/2014/main" id="{DA3DFB04-6B40-4545-811A-C54D6AD7AF94}"/>
                  </a:ext>
                </a:extLst>
              </p:cNvPr>
              <p:cNvSpPr/>
              <p:nvPr/>
            </p:nvSpPr>
            <p:spPr>
              <a:xfrm>
                <a:off x="3785698" y="2994969"/>
                <a:ext cx="341675" cy="1451578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61789" extrusionOk="0">
                    <a:moveTo>
                      <a:pt x="3083" y="1"/>
                    </a:moveTo>
                    <a:cubicBezTo>
                      <a:pt x="2584" y="1"/>
                      <a:pt x="2174" y="42"/>
                      <a:pt x="1901" y="140"/>
                    </a:cubicBezTo>
                    <a:cubicBezTo>
                      <a:pt x="167" y="774"/>
                      <a:pt x="0" y="3176"/>
                      <a:pt x="167" y="6511"/>
                    </a:cubicBezTo>
                    <a:cubicBezTo>
                      <a:pt x="300" y="9880"/>
                      <a:pt x="4136" y="25658"/>
                      <a:pt x="4136" y="28861"/>
                    </a:cubicBezTo>
                    <a:cubicBezTo>
                      <a:pt x="4136" y="32030"/>
                      <a:pt x="3836" y="48675"/>
                      <a:pt x="3836" y="50610"/>
                    </a:cubicBezTo>
                    <a:cubicBezTo>
                      <a:pt x="3836" y="52511"/>
                      <a:pt x="4203" y="59783"/>
                      <a:pt x="4203" y="60917"/>
                    </a:cubicBezTo>
                    <a:cubicBezTo>
                      <a:pt x="4203" y="61570"/>
                      <a:pt x="4814" y="61789"/>
                      <a:pt x="5513" y="61789"/>
                    </a:cubicBezTo>
                    <a:cubicBezTo>
                      <a:pt x="5992" y="61789"/>
                      <a:pt x="6512" y="61686"/>
                      <a:pt x="6905" y="61551"/>
                    </a:cubicBezTo>
                    <a:cubicBezTo>
                      <a:pt x="7872" y="61250"/>
                      <a:pt x="8506" y="59649"/>
                      <a:pt x="8506" y="59649"/>
                    </a:cubicBezTo>
                    <a:cubicBezTo>
                      <a:pt x="8506" y="59649"/>
                      <a:pt x="9240" y="49475"/>
                      <a:pt x="9874" y="45806"/>
                    </a:cubicBezTo>
                    <a:cubicBezTo>
                      <a:pt x="10508" y="42137"/>
                      <a:pt x="14544" y="30162"/>
                      <a:pt x="13443" y="24091"/>
                    </a:cubicBezTo>
                    <a:cubicBezTo>
                      <a:pt x="12309" y="18020"/>
                      <a:pt x="11175" y="1241"/>
                      <a:pt x="11175" y="1241"/>
                    </a:cubicBezTo>
                    <a:cubicBezTo>
                      <a:pt x="11175" y="1241"/>
                      <a:pt x="5809" y="1"/>
                      <a:pt x="3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120;p47">
                <a:extLst>
                  <a:ext uri="{FF2B5EF4-FFF2-40B4-BE49-F238E27FC236}">
                    <a16:creationId xmlns:a16="http://schemas.microsoft.com/office/drawing/2014/main" id="{F307D344-656E-D742-A3C5-45F94BB7E16E}"/>
                  </a:ext>
                </a:extLst>
              </p:cNvPr>
              <p:cNvSpPr/>
              <p:nvPr/>
            </p:nvSpPr>
            <p:spPr>
              <a:xfrm>
                <a:off x="3907934" y="2625468"/>
                <a:ext cx="194377" cy="445559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8966" extrusionOk="0">
                    <a:moveTo>
                      <a:pt x="8117" y="1"/>
                    </a:moveTo>
                    <a:cubicBezTo>
                      <a:pt x="6481" y="1"/>
                      <a:pt x="164" y="14440"/>
                      <a:pt x="67" y="16502"/>
                    </a:cubicBezTo>
                    <a:cubicBezTo>
                      <a:pt x="1" y="18670"/>
                      <a:pt x="635" y="18403"/>
                      <a:pt x="1502" y="18737"/>
                    </a:cubicBezTo>
                    <a:cubicBezTo>
                      <a:pt x="2027" y="18891"/>
                      <a:pt x="2572" y="18966"/>
                      <a:pt x="3118" y="18966"/>
                    </a:cubicBezTo>
                    <a:cubicBezTo>
                      <a:pt x="3993" y="18966"/>
                      <a:pt x="4870" y="18773"/>
                      <a:pt x="5671" y="18403"/>
                    </a:cubicBezTo>
                    <a:cubicBezTo>
                      <a:pt x="7173" y="17703"/>
                      <a:pt x="6539" y="14200"/>
                      <a:pt x="6605" y="11565"/>
                    </a:cubicBezTo>
                    <a:cubicBezTo>
                      <a:pt x="6672" y="8930"/>
                      <a:pt x="8273" y="57"/>
                      <a:pt x="8273" y="57"/>
                    </a:cubicBezTo>
                    <a:cubicBezTo>
                      <a:pt x="8227" y="19"/>
                      <a:pt x="8175" y="1"/>
                      <a:pt x="8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121;p47">
                <a:extLst>
                  <a:ext uri="{FF2B5EF4-FFF2-40B4-BE49-F238E27FC236}">
                    <a16:creationId xmlns:a16="http://schemas.microsoft.com/office/drawing/2014/main" id="{B37A7801-2CD6-E840-A3CC-E6E734E4A29B}"/>
                  </a:ext>
                </a:extLst>
              </p:cNvPr>
              <p:cNvSpPr/>
              <p:nvPr/>
            </p:nvSpPr>
            <p:spPr>
              <a:xfrm>
                <a:off x="3521587" y="2242788"/>
                <a:ext cx="340124" cy="63556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27054" extrusionOk="0">
                    <a:moveTo>
                      <a:pt x="14478" y="1"/>
                    </a:moveTo>
                    <a:cubicBezTo>
                      <a:pt x="14477" y="1"/>
                      <a:pt x="5138" y="6839"/>
                      <a:pt x="2769" y="8507"/>
                    </a:cubicBezTo>
                    <a:cubicBezTo>
                      <a:pt x="368" y="10175"/>
                      <a:pt x="1" y="12576"/>
                      <a:pt x="368" y="14011"/>
                    </a:cubicBezTo>
                    <a:cubicBezTo>
                      <a:pt x="701" y="15445"/>
                      <a:pt x="5638" y="27053"/>
                      <a:pt x="5638" y="27053"/>
                    </a:cubicBezTo>
                    <a:lnTo>
                      <a:pt x="8373" y="22517"/>
                    </a:lnTo>
                    <a:cubicBezTo>
                      <a:pt x="8373" y="22517"/>
                      <a:pt x="6339" y="14478"/>
                      <a:pt x="6472" y="13410"/>
                    </a:cubicBezTo>
                    <a:cubicBezTo>
                      <a:pt x="6572" y="12343"/>
                      <a:pt x="10041" y="10542"/>
                      <a:pt x="10041" y="10542"/>
                    </a:cubicBezTo>
                    <a:lnTo>
                      <a:pt x="14478" y="1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122;p47">
                <a:extLst>
                  <a:ext uri="{FF2B5EF4-FFF2-40B4-BE49-F238E27FC236}">
                    <a16:creationId xmlns:a16="http://schemas.microsoft.com/office/drawing/2014/main" id="{639250AA-D3B5-9040-8240-D04FE827DBA3}"/>
                  </a:ext>
                </a:extLst>
              </p:cNvPr>
              <p:cNvSpPr/>
              <p:nvPr/>
            </p:nvSpPr>
            <p:spPr>
              <a:xfrm>
                <a:off x="4623421" y="2769153"/>
                <a:ext cx="278222" cy="14664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242" extrusionOk="0">
                    <a:moveTo>
                      <a:pt x="6844" y="1"/>
                    </a:moveTo>
                    <a:cubicBezTo>
                      <a:pt x="6628" y="1"/>
                      <a:pt x="6453" y="44"/>
                      <a:pt x="6339" y="145"/>
                    </a:cubicBezTo>
                    <a:cubicBezTo>
                      <a:pt x="5471" y="846"/>
                      <a:pt x="3003" y="3014"/>
                      <a:pt x="3003" y="3014"/>
                    </a:cubicBezTo>
                    <a:lnTo>
                      <a:pt x="1469" y="2914"/>
                    </a:lnTo>
                    <a:lnTo>
                      <a:pt x="1" y="5349"/>
                    </a:lnTo>
                    <a:cubicBezTo>
                      <a:pt x="1" y="5349"/>
                      <a:pt x="2800" y="6242"/>
                      <a:pt x="4171" y="6242"/>
                    </a:cubicBezTo>
                    <a:cubicBezTo>
                      <a:pt x="4411" y="6242"/>
                      <a:pt x="4608" y="6214"/>
                      <a:pt x="4738" y="6149"/>
                    </a:cubicBezTo>
                    <a:cubicBezTo>
                      <a:pt x="5638" y="5716"/>
                      <a:pt x="8173" y="3114"/>
                      <a:pt x="8240" y="2914"/>
                    </a:cubicBezTo>
                    <a:cubicBezTo>
                      <a:pt x="8340" y="2714"/>
                      <a:pt x="10375" y="2514"/>
                      <a:pt x="11109" y="2180"/>
                    </a:cubicBezTo>
                    <a:cubicBezTo>
                      <a:pt x="11843" y="1846"/>
                      <a:pt x="11175" y="1713"/>
                      <a:pt x="11175" y="1713"/>
                    </a:cubicBezTo>
                    <a:cubicBezTo>
                      <a:pt x="11175" y="1713"/>
                      <a:pt x="8198" y="1"/>
                      <a:pt x="6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123;p47">
                <a:extLst>
                  <a:ext uri="{FF2B5EF4-FFF2-40B4-BE49-F238E27FC236}">
                    <a16:creationId xmlns:a16="http://schemas.microsoft.com/office/drawing/2014/main" id="{1A7E9260-FFBD-1B4D-8011-E3A9755E6FEA}"/>
                  </a:ext>
                </a:extLst>
              </p:cNvPr>
              <p:cNvSpPr/>
              <p:nvPr/>
            </p:nvSpPr>
            <p:spPr>
              <a:xfrm>
                <a:off x="3539606" y="2180108"/>
                <a:ext cx="1118290" cy="1132385"/>
              </a:xfrm>
              <a:custGeom>
                <a:avLst/>
                <a:gdLst/>
                <a:ahLst/>
                <a:cxnLst/>
                <a:rect l="l" t="t" r="r" b="b"/>
                <a:pathLst>
                  <a:path w="47602" h="48202" extrusionOk="0">
                    <a:moveTo>
                      <a:pt x="17714" y="0"/>
                    </a:moveTo>
                    <a:cubicBezTo>
                      <a:pt x="9141" y="3970"/>
                      <a:pt x="8073" y="12709"/>
                      <a:pt x="6872" y="19080"/>
                    </a:cubicBezTo>
                    <a:cubicBezTo>
                      <a:pt x="5638" y="25418"/>
                      <a:pt x="1" y="39862"/>
                      <a:pt x="334" y="40396"/>
                    </a:cubicBezTo>
                    <a:cubicBezTo>
                      <a:pt x="635" y="40896"/>
                      <a:pt x="2703" y="42431"/>
                      <a:pt x="6172" y="44866"/>
                    </a:cubicBezTo>
                    <a:cubicBezTo>
                      <a:pt x="9641" y="47334"/>
                      <a:pt x="11476" y="48201"/>
                      <a:pt x="12710" y="48201"/>
                    </a:cubicBezTo>
                    <a:cubicBezTo>
                      <a:pt x="13944" y="48201"/>
                      <a:pt x="14878" y="47267"/>
                      <a:pt x="15412" y="45966"/>
                    </a:cubicBezTo>
                    <a:cubicBezTo>
                      <a:pt x="15912" y="44699"/>
                      <a:pt x="17146" y="38961"/>
                      <a:pt x="18314" y="34425"/>
                    </a:cubicBezTo>
                    <a:cubicBezTo>
                      <a:pt x="19448" y="29855"/>
                      <a:pt x="24418" y="18480"/>
                      <a:pt x="24418" y="18480"/>
                    </a:cubicBezTo>
                    <a:cubicBezTo>
                      <a:pt x="24418" y="18480"/>
                      <a:pt x="26687" y="20381"/>
                      <a:pt x="29822" y="22583"/>
                    </a:cubicBezTo>
                    <a:cubicBezTo>
                      <a:pt x="32991" y="24785"/>
                      <a:pt x="37261" y="27453"/>
                      <a:pt x="41697" y="29221"/>
                    </a:cubicBezTo>
                    <a:cubicBezTo>
                      <a:pt x="44193" y="30234"/>
                      <a:pt x="45538" y="30456"/>
                      <a:pt x="46237" y="30456"/>
                    </a:cubicBezTo>
                    <a:cubicBezTo>
                      <a:pt x="46781" y="30456"/>
                      <a:pt x="46934" y="30322"/>
                      <a:pt x="46934" y="30322"/>
                    </a:cubicBezTo>
                    <a:lnTo>
                      <a:pt x="47602" y="27953"/>
                    </a:lnTo>
                    <a:cubicBezTo>
                      <a:pt x="47602" y="27953"/>
                      <a:pt x="45834" y="26586"/>
                      <a:pt x="41030" y="23017"/>
                    </a:cubicBezTo>
                    <a:cubicBezTo>
                      <a:pt x="36260" y="19447"/>
                      <a:pt x="26820" y="8073"/>
                      <a:pt x="24318" y="5838"/>
                    </a:cubicBezTo>
                    <a:cubicBezTo>
                      <a:pt x="21816" y="3603"/>
                      <a:pt x="17714" y="0"/>
                      <a:pt x="1771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124;p47">
                <a:extLst>
                  <a:ext uri="{FF2B5EF4-FFF2-40B4-BE49-F238E27FC236}">
                    <a16:creationId xmlns:a16="http://schemas.microsoft.com/office/drawing/2014/main" id="{DE9332AF-38CE-E54E-B3E4-BF682B1ECC90}"/>
                  </a:ext>
                </a:extLst>
              </p:cNvPr>
              <p:cNvSpPr/>
              <p:nvPr/>
            </p:nvSpPr>
            <p:spPr>
              <a:xfrm>
                <a:off x="3910283" y="2564104"/>
                <a:ext cx="202200" cy="7132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036" fill="none" extrusionOk="0">
                    <a:moveTo>
                      <a:pt x="3703" y="0"/>
                    </a:moveTo>
                    <a:lnTo>
                      <a:pt x="8607" y="2135"/>
                    </a:lnTo>
                    <a:lnTo>
                      <a:pt x="1" y="303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125;p47">
                <a:extLst>
                  <a:ext uri="{FF2B5EF4-FFF2-40B4-BE49-F238E27FC236}">
                    <a16:creationId xmlns:a16="http://schemas.microsoft.com/office/drawing/2014/main" id="{B62DCC46-CC60-9A47-AA6E-51819955851D}"/>
                  </a:ext>
                </a:extLst>
              </p:cNvPr>
              <p:cNvSpPr/>
              <p:nvPr/>
            </p:nvSpPr>
            <p:spPr>
              <a:xfrm>
                <a:off x="3978460" y="2307840"/>
                <a:ext cx="113657" cy="4468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902" fill="none" extrusionOk="0">
                    <a:moveTo>
                      <a:pt x="4838" y="434"/>
                    </a:moveTo>
                    <a:cubicBezTo>
                      <a:pt x="3070" y="0"/>
                      <a:pt x="1235" y="567"/>
                      <a:pt x="1" y="19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126;p47">
                <a:extLst>
                  <a:ext uri="{FF2B5EF4-FFF2-40B4-BE49-F238E27FC236}">
                    <a16:creationId xmlns:a16="http://schemas.microsoft.com/office/drawing/2014/main" id="{9F967F5F-E064-014D-B99E-48A30A4BB4D6}"/>
                  </a:ext>
                </a:extLst>
              </p:cNvPr>
              <p:cNvSpPr/>
              <p:nvPr/>
            </p:nvSpPr>
            <p:spPr>
              <a:xfrm>
                <a:off x="3795096" y="2883823"/>
                <a:ext cx="207674" cy="406749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17314" extrusionOk="0">
                    <a:moveTo>
                      <a:pt x="8840" y="1"/>
                    </a:moveTo>
                    <a:cubicBezTo>
                      <a:pt x="8840" y="2"/>
                      <a:pt x="5671" y="7673"/>
                      <a:pt x="3503" y="10442"/>
                    </a:cubicBezTo>
                    <a:cubicBezTo>
                      <a:pt x="1368" y="13244"/>
                      <a:pt x="0" y="14912"/>
                      <a:pt x="0" y="14912"/>
                    </a:cubicBezTo>
                    <a:cubicBezTo>
                      <a:pt x="0" y="14912"/>
                      <a:pt x="4403" y="15946"/>
                      <a:pt x="3603" y="17313"/>
                    </a:cubicBezTo>
                    <a:cubicBezTo>
                      <a:pt x="3603" y="17313"/>
                      <a:pt x="4237" y="16846"/>
                      <a:pt x="5504" y="12510"/>
                    </a:cubicBezTo>
                    <a:cubicBezTo>
                      <a:pt x="6772" y="8207"/>
                      <a:pt x="8840" y="2"/>
                      <a:pt x="8840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127;p47">
                <a:extLst>
                  <a:ext uri="{FF2B5EF4-FFF2-40B4-BE49-F238E27FC236}">
                    <a16:creationId xmlns:a16="http://schemas.microsoft.com/office/drawing/2014/main" id="{B776CFEC-F810-2A43-AF69-1C8EA654FC6D}"/>
                  </a:ext>
                </a:extLst>
              </p:cNvPr>
              <p:cNvSpPr/>
              <p:nvPr/>
            </p:nvSpPr>
            <p:spPr>
              <a:xfrm>
                <a:off x="4038016" y="1900703"/>
                <a:ext cx="255504" cy="337611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371" extrusionOk="0">
                    <a:moveTo>
                      <a:pt x="7645" y="1"/>
                    </a:moveTo>
                    <a:cubicBezTo>
                      <a:pt x="6750" y="1"/>
                      <a:pt x="5739" y="126"/>
                      <a:pt x="5238" y="385"/>
                    </a:cubicBezTo>
                    <a:cubicBezTo>
                      <a:pt x="4271" y="919"/>
                      <a:pt x="6072" y="1419"/>
                      <a:pt x="5805" y="2253"/>
                    </a:cubicBezTo>
                    <a:cubicBezTo>
                      <a:pt x="5538" y="3087"/>
                      <a:pt x="4004" y="3420"/>
                      <a:pt x="3870" y="3921"/>
                    </a:cubicBezTo>
                    <a:cubicBezTo>
                      <a:pt x="3784" y="4351"/>
                      <a:pt x="4291" y="6363"/>
                      <a:pt x="3605" y="6363"/>
                    </a:cubicBezTo>
                    <a:cubicBezTo>
                      <a:pt x="3494" y="6363"/>
                      <a:pt x="3351" y="6310"/>
                      <a:pt x="3170" y="6189"/>
                    </a:cubicBezTo>
                    <a:cubicBezTo>
                      <a:pt x="3170" y="6189"/>
                      <a:pt x="2936" y="4054"/>
                      <a:pt x="1569" y="3687"/>
                    </a:cubicBezTo>
                    <a:cubicBezTo>
                      <a:pt x="1499" y="3666"/>
                      <a:pt x="1432" y="3656"/>
                      <a:pt x="1369" y="3656"/>
                    </a:cubicBezTo>
                    <a:cubicBezTo>
                      <a:pt x="209" y="3656"/>
                      <a:pt x="1" y="6952"/>
                      <a:pt x="601" y="8090"/>
                    </a:cubicBezTo>
                    <a:cubicBezTo>
                      <a:pt x="1002" y="8824"/>
                      <a:pt x="1702" y="9325"/>
                      <a:pt x="2536" y="9458"/>
                    </a:cubicBezTo>
                    <a:cubicBezTo>
                      <a:pt x="2536" y="9458"/>
                      <a:pt x="4004" y="12994"/>
                      <a:pt x="5238" y="13961"/>
                    </a:cubicBezTo>
                    <a:cubicBezTo>
                      <a:pt x="5626" y="14255"/>
                      <a:pt x="5934" y="14370"/>
                      <a:pt x="6197" y="14370"/>
                    </a:cubicBezTo>
                    <a:cubicBezTo>
                      <a:pt x="6771" y="14370"/>
                      <a:pt x="7126" y="13818"/>
                      <a:pt x="7606" y="13361"/>
                    </a:cubicBezTo>
                    <a:cubicBezTo>
                      <a:pt x="8307" y="12727"/>
                      <a:pt x="9074" y="8491"/>
                      <a:pt x="9074" y="8491"/>
                    </a:cubicBezTo>
                    <a:cubicBezTo>
                      <a:pt x="9074" y="8491"/>
                      <a:pt x="10875" y="8090"/>
                      <a:pt x="10742" y="7390"/>
                    </a:cubicBezTo>
                    <a:cubicBezTo>
                      <a:pt x="10642" y="6689"/>
                      <a:pt x="9341" y="5655"/>
                      <a:pt x="9541" y="5022"/>
                    </a:cubicBezTo>
                    <a:cubicBezTo>
                      <a:pt x="9741" y="4388"/>
                      <a:pt x="10175" y="3787"/>
                      <a:pt x="10175" y="3287"/>
                    </a:cubicBezTo>
                    <a:cubicBezTo>
                      <a:pt x="10042" y="2286"/>
                      <a:pt x="9741" y="1286"/>
                      <a:pt x="9341" y="318"/>
                    </a:cubicBezTo>
                    <a:cubicBezTo>
                      <a:pt x="9212" y="109"/>
                      <a:pt x="8479" y="1"/>
                      <a:pt x="7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128;p47">
                <a:extLst>
                  <a:ext uri="{FF2B5EF4-FFF2-40B4-BE49-F238E27FC236}">
                    <a16:creationId xmlns:a16="http://schemas.microsoft.com/office/drawing/2014/main" id="{835FCE9C-A815-FD43-98D6-F080913D0D5D}"/>
                  </a:ext>
                </a:extLst>
              </p:cNvPr>
              <p:cNvSpPr/>
              <p:nvPr/>
            </p:nvSpPr>
            <p:spPr>
              <a:xfrm>
                <a:off x="4234725" y="1977737"/>
                <a:ext cx="32161" cy="127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2" extrusionOk="0">
                    <a:moveTo>
                      <a:pt x="850" y="1"/>
                    </a:moveTo>
                    <a:cubicBezTo>
                      <a:pt x="642" y="1"/>
                      <a:pt x="363" y="131"/>
                      <a:pt x="1" y="542"/>
                    </a:cubicBezTo>
                    <a:lnTo>
                      <a:pt x="1368" y="408"/>
                    </a:lnTo>
                    <a:cubicBezTo>
                      <a:pt x="1368" y="408"/>
                      <a:pt x="1219" y="1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129;p47">
                <a:extLst>
                  <a:ext uri="{FF2B5EF4-FFF2-40B4-BE49-F238E27FC236}">
                    <a16:creationId xmlns:a16="http://schemas.microsoft.com/office/drawing/2014/main" id="{3C3098A9-C79C-7B4A-AD53-F2E47A4F3598}"/>
                  </a:ext>
                </a:extLst>
              </p:cNvPr>
              <p:cNvSpPr/>
              <p:nvPr/>
            </p:nvSpPr>
            <p:spPr>
              <a:xfrm>
                <a:off x="4234725" y="1963806"/>
                <a:ext cx="3216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5" fill="none" extrusionOk="0">
                    <a:moveTo>
                      <a:pt x="1368" y="1001"/>
                    </a:moveTo>
                    <a:cubicBezTo>
                      <a:pt x="1368" y="1001"/>
                      <a:pt x="1001" y="1"/>
                      <a:pt x="1" y="11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130;p47">
                <a:extLst>
                  <a:ext uri="{FF2B5EF4-FFF2-40B4-BE49-F238E27FC236}">
                    <a16:creationId xmlns:a16="http://schemas.microsoft.com/office/drawing/2014/main" id="{5A2D5CF3-25F4-4E4B-8E6B-090F6A63B50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131;p47">
                <a:extLst>
                  <a:ext uri="{FF2B5EF4-FFF2-40B4-BE49-F238E27FC236}">
                    <a16:creationId xmlns:a16="http://schemas.microsoft.com/office/drawing/2014/main" id="{45F028B1-D975-414C-B587-192E79B5EE7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fill="none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132;p47">
                <a:extLst>
                  <a:ext uri="{FF2B5EF4-FFF2-40B4-BE49-F238E27FC236}">
                    <a16:creationId xmlns:a16="http://schemas.microsoft.com/office/drawing/2014/main" id="{A4B5E80A-CF01-FB4F-A1E7-4BB5F322D583}"/>
                  </a:ext>
                </a:extLst>
              </p:cNvPr>
              <p:cNvSpPr/>
              <p:nvPr/>
            </p:nvSpPr>
            <p:spPr>
              <a:xfrm>
                <a:off x="4232375" y="2007691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1"/>
                    </a:moveTo>
                    <a:cubicBezTo>
                      <a:pt x="134" y="1"/>
                      <a:pt x="1" y="334"/>
                      <a:pt x="1" y="768"/>
                    </a:cubicBezTo>
                    <a:cubicBezTo>
                      <a:pt x="1" y="1168"/>
                      <a:pt x="134" y="1502"/>
                      <a:pt x="334" y="1502"/>
                    </a:cubicBezTo>
                    <a:cubicBezTo>
                      <a:pt x="534" y="1502"/>
                      <a:pt x="668" y="1168"/>
                      <a:pt x="668" y="768"/>
                    </a:cubicBezTo>
                    <a:cubicBezTo>
                      <a:pt x="668" y="3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133;p47">
                <a:extLst>
                  <a:ext uri="{FF2B5EF4-FFF2-40B4-BE49-F238E27FC236}">
                    <a16:creationId xmlns:a16="http://schemas.microsoft.com/office/drawing/2014/main" id="{F5BEA499-FA9D-174E-9487-AFEB4F267B82}"/>
                  </a:ext>
                </a:extLst>
              </p:cNvPr>
              <p:cNvSpPr/>
              <p:nvPr/>
            </p:nvSpPr>
            <p:spPr>
              <a:xfrm>
                <a:off x="3674411" y="3299183"/>
                <a:ext cx="168512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07" fill="none" extrusionOk="0">
                    <a:moveTo>
                      <a:pt x="7172" y="8606"/>
                    </a:moveTo>
                    <a:lnTo>
                      <a:pt x="3069" y="1068"/>
                    </a:lnTo>
                    <a:lnTo>
                      <a:pt x="0" y="0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134;p47">
                <a:extLst>
                  <a:ext uri="{FF2B5EF4-FFF2-40B4-BE49-F238E27FC236}">
                    <a16:creationId xmlns:a16="http://schemas.microsoft.com/office/drawing/2014/main" id="{CED8AD60-E2BE-9E4C-97F4-816BBDAD9724}"/>
                  </a:ext>
                </a:extLst>
              </p:cNvPr>
              <p:cNvSpPr/>
              <p:nvPr/>
            </p:nvSpPr>
            <p:spPr>
              <a:xfrm>
                <a:off x="4936903" y="4099526"/>
                <a:ext cx="992112" cy="240098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0"/>
                    </a:moveTo>
                    <a:cubicBezTo>
                      <a:pt x="9441" y="0"/>
                      <a:pt x="1" y="3036"/>
                      <a:pt x="1" y="6805"/>
                    </a:cubicBezTo>
                    <a:cubicBezTo>
                      <a:pt x="1" y="10575"/>
                      <a:pt x="9441" y="13610"/>
                      <a:pt x="21116" y="13610"/>
                    </a:cubicBezTo>
                    <a:cubicBezTo>
                      <a:pt x="32791" y="13610"/>
                      <a:pt x="42231" y="10575"/>
                      <a:pt x="42231" y="6805"/>
                    </a:cubicBezTo>
                    <a:cubicBezTo>
                      <a:pt x="42231" y="3036"/>
                      <a:pt x="32791" y="0"/>
                      <a:pt x="2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135;p47">
                <a:extLst>
                  <a:ext uri="{FF2B5EF4-FFF2-40B4-BE49-F238E27FC236}">
                    <a16:creationId xmlns:a16="http://schemas.microsoft.com/office/drawing/2014/main" id="{652F6C28-11B9-B548-A483-44EFF8A134F2}"/>
                  </a:ext>
                </a:extLst>
              </p:cNvPr>
              <p:cNvSpPr/>
              <p:nvPr/>
            </p:nvSpPr>
            <p:spPr>
              <a:xfrm>
                <a:off x="4996447" y="1841994"/>
                <a:ext cx="932558" cy="983842"/>
              </a:xfrm>
              <a:custGeom>
                <a:avLst/>
                <a:gdLst/>
                <a:ahLst/>
                <a:cxnLst/>
                <a:rect l="l" t="t" r="r" b="b"/>
                <a:pathLst>
                  <a:path w="39696" h="41879" extrusionOk="0">
                    <a:moveTo>
                      <a:pt x="13448" y="1"/>
                    </a:moveTo>
                    <a:cubicBezTo>
                      <a:pt x="11987" y="1"/>
                      <a:pt x="10389" y="276"/>
                      <a:pt x="8840" y="816"/>
                    </a:cubicBezTo>
                    <a:cubicBezTo>
                      <a:pt x="5538" y="1917"/>
                      <a:pt x="2469" y="4085"/>
                      <a:pt x="1402" y="6920"/>
                    </a:cubicBezTo>
                    <a:cubicBezTo>
                      <a:pt x="1" y="10623"/>
                      <a:pt x="6972" y="11790"/>
                      <a:pt x="8840" y="14559"/>
                    </a:cubicBezTo>
                    <a:cubicBezTo>
                      <a:pt x="10675" y="17361"/>
                      <a:pt x="7439" y="19429"/>
                      <a:pt x="7673" y="23632"/>
                    </a:cubicBezTo>
                    <a:cubicBezTo>
                      <a:pt x="7906" y="27802"/>
                      <a:pt x="15779" y="25500"/>
                      <a:pt x="19515" y="29670"/>
                    </a:cubicBezTo>
                    <a:cubicBezTo>
                      <a:pt x="23217" y="33839"/>
                      <a:pt x="19748" y="35240"/>
                      <a:pt x="24385" y="38943"/>
                    </a:cubicBezTo>
                    <a:cubicBezTo>
                      <a:pt x="26732" y="40834"/>
                      <a:pt x="28668" y="41879"/>
                      <a:pt x="30368" y="41879"/>
                    </a:cubicBezTo>
                    <a:cubicBezTo>
                      <a:pt x="32026" y="41879"/>
                      <a:pt x="33458" y="40884"/>
                      <a:pt x="34826" y="38710"/>
                    </a:cubicBezTo>
                    <a:cubicBezTo>
                      <a:pt x="37628" y="34306"/>
                      <a:pt x="39696" y="28969"/>
                      <a:pt x="35526" y="24533"/>
                    </a:cubicBezTo>
                    <a:cubicBezTo>
                      <a:pt x="31357" y="20130"/>
                      <a:pt x="23918" y="18962"/>
                      <a:pt x="24385" y="15726"/>
                    </a:cubicBezTo>
                    <a:cubicBezTo>
                      <a:pt x="24852" y="12457"/>
                      <a:pt x="28321" y="8054"/>
                      <a:pt x="24151" y="4352"/>
                    </a:cubicBezTo>
                    <a:cubicBezTo>
                      <a:pt x="21616" y="2183"/>
                      <a:pt x="18514" y="716"/>
                      <a:pt x="15212" y="149"/>
                    </a:cubicBezTo>
                    <a:cubicBezTo>
                      <a:pt x="14657" y="50"/>
                      <a:pt x="14065" y="1"/>
                      <a:pt x="13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136;p47">
                <a:extLst>
                  <a:ext uri="{FF2B5EF4-FFF2-40B4-BE49-F238E27FC236}">
                    <a16:creationId xmlns:a16="http://schemas.microsoft.com/office/drawing/2014/main" id="{40C6C485-6978-AD49-B656-B6A40BA99D55}"/>
                  </a:ext>
                </a:extLst>
              </p:cNvPr>
              <p:cNvSpPr/>
              <p:nvPr/>
            </p:nvSpPr>
            <p:spPr>
              <a:xfrm>
                <a:off x="5118706" y="1868188"/>
                <a:ext cx="22729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072" fill="none" extrusionOk="0">
                    <a:moveTo>
                      <a:pt x="2903" y="5071"/>
                    </a:moveTo>
                    <a:cubicBezTo>
                      <a:pt x="2903" y="5071"/>
                      <a:pt x="1" y="4838"/>
                      <a:pt x="101" y="2803"/>
                    </a:cubicBezTo>
                    <a:cubicBezTo>
                      <a:pt x="201" y="802"/>
                      <a:pt x="7072" y="1"/>
                      <a:pt x="9674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137;p47">
                <a:extLst>
                  <a:ext uri="{FF2B5EF4-FFF2-40B4-BE49-F238E27FC236}">
                    <a16:creationId xmlns:a16="http://schemas.microsoft.com/office/drawing/2014/main" id="{228B230B-6CAE-1642-88B3-F7C7B2F67B5C}"/>
                  </a:ext>
                </a:extLst>
              </p:cNvPr>
              <p:cNvSpPr/>
              <p:nvPr/>
            </p:nvSpPr>
            <p:spPr>
              <a:xfrm>
                <a:off x="5171213" y="1955184"/>
                <a:ext cx="404376" cy="151268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6439" fill="none" extrusionOk="0">
                    <a:moveTo>
                      <a:pt x="0" y="34"/>
                    </a:moveTo>
                    <a:cubicBezTo>
                      <a:pt x="2502" y="1"/>
                      <a:pt x="4904" y="935"/>
                      <a:pt x="6739" y="2602"/>
                    </a:cubicBezTo>
                    <a:cubicBezTo>
                      <a:pt x="9908" y="5404"/>
                      <a:pt x="14277" y="6439"/>
                      <a:pt x="17213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138;p47">
                <a:extLst>
                  <a:ext uri="{FF2B5EF4-FFF2-40B4-BE49-F238E27FC236}">
                    <a16:creationId xmlns:a16="http://schemas.microsoft.com/office/drawing/2014/main" id="{12336E81-A6EB-4949-82FF-52E30C69CCE3}"/>
                  </a:ext>
                </a:extLst>
              </p:cNvPr>
              <p:cNvSpPr/>
              <p:nvPr/>
            </p:nvSpPr>
            <p:spPr>
              <a:xfrm>
                <a:off x="5041906" y="2016313"/>
                <a:ext cx="121480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704" fill="none" extrusionOk="0">
                    <a:moveTo>
                      <a:pt x="5171" y="0"/>
                    </a:moveTo>
                    <a:cubicBezTo>
                      <a:pt x="5171" y="0"/>
                      <a:pt x="1" y="334"/>
                      <a:pt x="1001" y="2035"/>
                    </a:cubicBezTo>
                    <a:cubicBezTo>
                      <a:pt x="2002" y="3703"/>
                      <a:pt x="4404" y="3603"/>
                      <a:pt x="4404" y="3603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139;p47">
                <a:extLst>
                  <a:ext uri="{FF2B5EF4-FFF2-40B4-BE49-F238E27FC236}">
                    <a16:creationId xmlns:a16="http://schemas.microsoft.com/office/drawing/2014/main" id="{FD311168-5A45-784C-92A1-1E3851081841}"/>
                  </a:ext>
                </a:extLst>
              </p:cNvPr>
              <p:cNvSpPr/>
              <p:nvPr/>
            </p:nvSpPr>
            <p:spPr>
              <a:xfrm>
                <a:off x="4708067" y="2331357"/>
                <a:ext cx="564243" cy="597955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25453" extrusionOk="0">
                    <a:moveTo>
                      <a:pt x="24018" y="0"/>
                    </a:moveTo>
                    <a:lnTo>
                      <a:pt x="24018" y="0"/>
                    </a:lnTo>
                    <a:cubicBezTo>
                      <a:pt x="24017" y="0"/>
                      <a:pt x="21149" y="1434"/>
                      <a:pt x="20648" y="2302"/>
                    </a:cubicBezTo>
                    <a:cubicBezTo>
                      <a:pt x="20148" y="3169"/>
                      <a:pt x="16245" y="12309"/>
                      <a:pt x="16245" y="12309"/>
                    </a:cubicBezTo>
                    <a:cubicBezTo>
                      <a:pt x="16245" y="12309"/>
                      <a:pt x="13143" y="14510"/>
                      <a:pt x="9941" y="17279"/>
                    </a:cubicBezTo>
                    <a:cubicBezTo>
                      <a:pt x="8840" y="18146"/>
                      <a:pt x="7606" y="18780"/>
                      <a:pt x="6305" y="19214"/>
                    </a:cubicBezTo>
                    <a:cubicBezTo>
                      <a:pt x="6305" y="19214"/>
                      <a:pt x="3169" y="19914"/>
                      <a:pt x="2402" y="20181"/>
                    </a:cubicBezTo>
                    <a:cubicBezTo>
                      <a:pt x="1602" y="20481"/>
                      <a:pt x="401" y="22950"/>
                      <a:pt x="201" y="23951"/>
                    </a:cubicBezTo>
                    <a:cubicBezTo>
                      <a:pt x="0" y="24951"/>
                      <a:pt x="901" y="25352"/>
                      <a:pt x="1702" y="25452"/>
                    </a:cubicBezTo>
                    <a:cubicBezTo>
                      <a:pt x="1711" y="25452"/>
                      <a:pt x="1721" y="25453"/>
                      <a:pt x="1730" y="25453"/>
                    </a:cubicBezTo>
                    <a:cubicBezTo>
                      <a:pt x="2524" y="25453"/>
                      <a:pt x="4740" y="22814"/>
                      <a:pt x="4937" y="22583"/>
                    </a:cubicBezTo>
                    <a:cubicBezTo>
                      <a:pt x="5102" y="22501"/>
                      <a:pt x="5289" y="22441"/>
                      <a:pt x="5481" y="22441"/>
                    </a:cubicBezTo>
                    <a:cubicBezTo>
                      <a:pt x="5522" y="22441"/>
                      <a:pt x="5563" y="22444"/>
                      <a:pt x="5604" y="22449"/>
                    </a:cubicBezTo>
                    <a:cubicBezTo>
                      <a:pt x="5604" y="22449"/>
                      <a:pt x="3836" y="24384"/>
                      <a:pt x="3836" y="24584"/>
                    </a:cubicBezTo>
                    <a:cubicBezTo>
                      <a:pt x="3836" y="24758"/>
                      <a:pt x="3947" y="25096"/>
                      <a:pt x="4235" y="25096"/>
                    </a:cubicBezTo>
                    <a:cubicBezTo>
                      <a:pt x="4335" y="25096"/>
                      <a:pt x="4457" y="25055"/>
                      <a:pt x="4604" y="24951"/>
                    </a:cubicBezTo>
                    <a:cubicBezTo>
                      <a:pt x="5171" y="24518"/>
                      <a:pt x="5671" y="23817"/>
                      <a:pt x="6672" y="22883"/>
                    </a:cubicBezTo>
                    <a:cubicBezTo>
                      <a:pt x="7639" y="21949"/>
                      <a:pt x="9074" y="20615"/>
                      <a:pt x="9574" y="20114"/>
                    </a:cubicBezTo>
                    <a:cubicBezTo>
                      <a:pt x="10074" y="19614"/>
                      <a:pt x="14477" y="17613"/>
                      <a:pt x="16345" y="16479"/>
                    </a:cubicBezTo>
                    <a:cubicBezTo>
                      <a:pt x="17513" y="15811"/>
                      <a:pt x="18580" y="14977"/>
                      <a:pt x="19514" y="13977"/>
                    </a:cubicBezTo>
                    <a:cubicBezTo>
                      <a:pt x="19948" y="13510"/>
                      <a:pt x="23717" y="6805"/>
                      <a:pt x="23717" y="6805"/>
                    </a:cubicBezTo>
                    <a:lnTo>
                      <a:pt x="240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140;p47">
                <a:extLst>
                  <a:ext uri="{FF2B5EF4-FFF2-40B4-BE49-F238E27FC236}">
                    <a16:creationId xmlns:a16="http://schemas.microsoft.com/office/drawing/2014/main" id="{686F1857-DE47-BC4F-9D72-D69B48288620}"/>
                  </a:ext>
                </a:extLst>
              </p:cNvPr>
              <p:cNvSpPr/>
              <p:nvPr/>
            </p:nvSpPr>
            <p:spPr>
              <a:xfrm>
                <a:off x="4716689" y="2832890"/>
                <a:ext cx="43109" cy="7054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003" fill="none" extrusionOk="0">
                    <a:moveTo>
                      <a:pt x="0" y="3003"/>
                    </a:moveTo>
                    <a:cubicBezTo>
                      <a:pt x="0" y="3003"/>
                      <a:pt x="1368" y="468"/>
                      <a:pt x="18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141;p47">
                <a:extLst>
                  <a:ext uri="{FF2B5EF4-FFF2-40B4-BE49-F238E27FC236}">
                    <a16:creationId xmlns:a16="http://schemas.microsoft.com/office/drawing/2014/main" id="{FBF0102A-2F12-FF43-AB6A-E80B7D787129}"/>
                  </a:ext>
                </a:extLst>
              </p:cNvPr>
              <p:cNvSpPr/>
              <p:nvPr/>
            </p:nvSpPr>
            <p:spPr>
              <a:xfrm>
                <a:off x="4726086" y="2839938"/>
                <a:ext cx="54103" cy="8231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3504" fill="none" extrusionOk="0">
                    <a:moveTo>
                      <a:pt x="1" y="3503"/>
                    </a:moveTo>
                    <a:cubicBezTo>
                      <a:pt x="1" y="3503"/>
                      <a:pt x="1969" y="201"/>
                      <a:pt x="2302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142;p47">
                <a:extLst>
                  <a:ext uri="{FF2B5EF4-FFF2-40B4-BE49-F238E27FC236}">
                    <a16:creationId xmlns:a16="http://schemas.microsoft.com/office/drawing/2014/main" id="{99736C5B-EE9E-8740-8202-1536FBEA3852}"/>
                  </a:ext>
                </a:extLst>
              </p:cNvPr>
              <p:cNvSpPr/>
              <p:nvPr/>
            </p:nvSpPr>
            <p:spPr>
              <a:xfrm>
                <a:off x="4740206" y="2843086"/>
                <a:ext cx="6112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70" fill="none" extrusionOk="0">
                    <a:moveTo>
                      <a:pt x="0" y="3570"/>
                    </a:moveTo>
                    <a:cubicBezTo>
                      <a:pt x="0" y="3570"/>
                      <a:pt x="2135" y="234"/>
                      <a:pt x="2602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143;p47">
                <a:extLst>
                  <a:ext uri="{FF2B5EF4-FFF2-40B4-BE49-F238E27FC236}">
                    <a16:creationId xmlns:a16="http://schemas.microsoft.com/office/drawing/2014/main" id="{56379B83-C27F-2C45-81C1-C38A1C0DD5AA}"/>
                  </a:ext>
                </a:extLst>
              </p:cNvPr>
              <p:cNvSpPr/>
              <p:nvPr/>
            </p:nvSpPr>
            <p:spPr>
              <a:xfrm>
                <a:off x="5112433" y="2331357"/>
                <a:ext cx="159890" cy="29074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2376" extrusionOk="0">
                    <a:moveTo>
                      <a:pt x="6806" y="0"/>
                    </a:moveTo>
                    <a:cubicBezTo>
                      <a:pt x="6805" y="0"/>
                      <a:pt x="3937" y="1434"/>
                      <a:pt x="3436" y="2302"/>
                    </a:cubicBezTo>
                    <a:cubicBezTo>
                      <a:pt x="3103" y="2869"/>
                      <a:pt x="1168" y="7305"/>
                      <a:pt x="1" y="10074"/>
                    </a:cubicBezTo>
                    <a:cubicBezTo>
                      <a:pt x="1068" y="10908"/>
                      <a:pt x="2169" y="11675"/>
                      <a:pt x="3336" y="12376"/>
                    </a:cubicBezTo>
                    <a:cubicBezTo>
                      <a:pt x="4571" y="10241"/>
                      <a:pt x="6505" y="6838"/>
                      <a:pt x="6505" y="6838"/>
                    </a:cubicBez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144;p47">
                <a:extLst>
                  <a:ext uri="{FF2B5EF4-FFF2-40B4-BE49-F238E27FC236}">
                    <a16:creationId xmlns:a16="http://schemas.microsoft.com/office/drawing/2014/main" id="{FC6CCB44-C030-E346-883C-12996567552D}"/>
                  </a:ext>
                </a:extLst>
              </p:cNvPr>
              <p:cNvSpPr/>
              <p:nvPr/>
            </p:nvSpPr>
            <p:spPr>
              <a:xfrm>
                <a:off x="5495655" y="3516260"/>
                <a:ext cx="313484" cy="874367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37219" extrusionOk="0">
                    <a:moveTo>
                      <a:pt x="6605" y="0"/>
                    </a:moveTo>
                    <a:cubicBezTo>
                      <a:pt x="6605" y="0"/>
                      <a:pt x="3422" y="664"/>
                      <a:pt x="1211" y="664"/>
                    </a:cubicBezTo>
                    <a:cubicBezTo>
                      <a:pt x="754" y="664"/>
                      <a:pt x="338" y="636"/>
                      <a:pt x="0" y="567"/>
                    </a:cubicBezTo>
                    <a:lnTo>
                      <a:pt x="0" y="567"/>
                    </a:lnTo>
                    <a:cubicBezTo>
                      <a:pt x="0" y="568"/>
                      <a:pt x="4537" y="16312"/>
                      <a:pt x="5971" y="19881"/>
                    </a:cubicBezTo>
                    <a:cubicBezTo>
                      <a:pt x="7372" y="23417"/>
                      <a:pt x="7506" y="29121"/>
                      <a:pt x="7372" y="30822"/>
                    </a:cubicBezTo>
                    <a:cubicBezTo>
                      <a:pt x="7239" y="32523"/>
                      <a:pt x="5871" y="35292"/>
                      <a:pt x="5471" y="36360"/>
                    </a:cubicBezTo>
                    <a:cubicBezTo>
                      <a:pt x="5229" y="36956"/>
                      <a:pt x="5652" y="37219"/>
                      <a:pt x="6236" y="37219"/>
                    </a:cubicBezTo>
                    <a:cubicBezTo>
                      <a:pt x="6698" y="37219"/>
                      <a:pt x="7260" y="37054"/>
                      <a:pt x="7672" y="36760"/>
                    </a:cubicBezTo>
                    <a:cubicBezTo>
                      <a:pt x="8573" y="36126"/>
                      <a:pt x="11275" y="35125"/>
                      <a:pt x="11909" y="33024"/>
                    </a:cubicBezTo>
                    <a:cubicBezTo>
                      <a:pt x="12576" y="30889"/>
                      <a:pt x="11909" y="28320"/>
                      <a:pt x="12076" y="27320"/>
                    </a:cubicBezTo>
                    <a:cubicBezTo>
                      <a:pt x="12209" y="26352"/>
                      <a:pt x="13343" y="26352"/>
                      <a:pt x="12209" y="24651"/>
                    </a:cubicBezTo>
                    <a:cubicBezTo>
                      <a:pt x="11075" y="22917"/>
                      <a:pt x="9374" y="21382"/>
                      <a:pt x="9140" y="20482"/>
                    </a:cubicBezTo>
                    <a:cubicBezTo>
                      <a:pt x="8940" y="19581"/>
                      <a:pt x="7873" y="15411"/>
                      <a:pt x="8440" y="11375"/>
                    </a:cubicBezTo>
                    <a:cubicBezTo>
                      <a:pt x="9007" y="7339"/>
                      <a:pt x="7506" y="2836"/>
                      <a:pt x="7172" y="1568"/>
                    </a:cubicBezTo>
                    <a:cubicBezTo>
                      <a:pt x="7039" y="1034"/>
                      <a:pt x="6872" y="501"/>
                      <a:pt x="6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145;p47">
                <a:extLst>
                  <a:ext uri="{FF2B5EF4-FFF2-40B4-BE49-F238E27FC236}">
                    <a16:creationId xmlns:a16="http://schemas.microsoft.com/office/drawing/2014/main" id="{563FDC8C-D50D-CC49-ABF7-982F7A3F6BD2}"/>
                  </a:ext>
                </a:extLst>
              </p:cNvPr>
              <p:cNvSpPr/>
              <p:nvPr/>
            </p:nvSpPr>
            <p:spPr>
              <a:xfrm>
                <a:off x="5618924" y="4056979"/>
                <a:ext cx="190219" cy="333664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4203" extrusionOk="0">
                    <a:moveTo>
                      <a:pt x="5761" y="1"/>
                    </a:moveTo>
                    <a:lnTo>
                      <a:pt x="5761" y="1669"/>
                    </a:lnTo>
                    <a:cubicBezTo>
                      <a:pt x="5761" y="3170"/>
                      <a:pt x="5628" y="7206"/>
                      <a:pt x="4460" y="8507"/>
                    </a:cubicBezTo>
                    <a:cubicBezTo>
                      <a:pt x="3996" y="9027"/>
                      <a:pt x="3428" y="9175"/>
                      <a:pt x="2918" y="9175"/>
                    </a:cubicBezTo>
                    <a:cubicBezTo>
                      <a:pt x="2512" y="9175"/>
                      <a:pt x="2143" y="9081"/>
                      <a:pt x="1892" y="9007"/>
                    </a:cubicBezTo>
                    <a:cubicBezTo>
                      <a:pt x="1425" y="10475"/>
                      <a:pt x="858" y="11909"/>
                      <a:pt x="224" y="13344"/>
                    </a:cubicBezTo>
                    <a:cubicBezTo>
                      <a:pt x="0" y="13940"/>
                      <a:pt x="422" y="14203"/>
                      <a:pt x="1000" y="14203"/>
                    </a:cubicBezTo>
                    <a:cubicBezTo>
                      <a:pt x="1458" y="14203"/>
                      <a:pt x="2013" y="14038"/>
                      <a:pt x="2425" y="13744"/>
                    </a:cubicBezTo>
                    <a:cubicBezTo>
                      <a:pt x="3359" y="13110"/>
                      <a:pt x="6061" y="12109"/>
                      <a:pt x="6695" y="10008"/>
                    </a:cubicBezTo>
                    <a:cubicBezTo>
                      <a:pt x="7329" y="7873"/>
                      <a:pt x="6695" y="5304"/>
                      <a:pt x="6829" y="4304"/>
                    </a:cubicBezTo>
                    <a:cubicBezTo>
                      <a:pt x="6962" y="3303"/>
                      <a:pt x="8096" y="3303"/>
                      <a:pt x="6962" y="1602"/>
                    </a:cubicBezTo>
                    <a:cubicBezTo>
                      <a:pt x="6595" y="1035"/>
                      <a:pt x="6161" y="501"/>
                      <a:pt x="576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146;p47">
                <a:extLst>
                  <a:ext uri="{FF2B5EF4-FFF2-40B4-BE49-F238E27FC236}">
                    <a16:creationId xmlns:a16="http://schemas.microsoft.com/office/drawing/2014/main" id="{B5F6F244-AC1D-DB4C-A1EE-FDEF17F6FCD2}"/>
                  </a:ext>
                </a:extLst>
              </p:cNvPr>
              <p:cNvSpPr/>
              <p:nvPr/>
            </p:nvSpPr>
            <p:spPr>
              <a:xfrm>
                <a:off x="5039557" y="3476274"/>
                <a:ext cx="357368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2670" extrusionOk="0">
                    <a:moveTo>
                      <a:pt x="9574" y="1"/>
                    </a:moveTo>
                    <a:lnTo>
                      <a:pt x="9607" y="401"/>
                    </a:lnTo>
                    <a:cubicBezTo>
                      <a:pt x="9607" y="401"/>
                      <a:pt x="8607" y="12477"/>
                      <a:pt x="7839" y="17013"/>
                    </a:cubicBezTo>
                    <a:cubicBezTo>
                      <a:pt x="7039" y="21550"/>
                      <a:pt x="6105" y="25953"/>
                      <a:pt x="5404" y="26954"/>
                    </a:cubicBezTo>
                    <a:cubicBezTo>
                      <a:pt x="4704" y="27954"/>
                      <a:pt x="1301" y="30656"/>
                      <a:pt x="634" y="31157"/>
                    </a:cubicBezTo>
                    <a:cubicBezTo>
                      <a:pt x="0" y="31657"/>
                      <a:pt x="634" y="32291"/>
                      <a:pt x="1068" y="32491"/>
                    </a:cubicBezTo>
                    <a:cubicBezTo>
                      <a:pt x="1217" y="32578"/>
                      <a:pt x="1665" y="32669"/>
                      <a:pt x="2266" y="32669"/>
                    </a:cubicBezTo>
                    <a:cubicBezTo>
                      <a:pt x="3282" y="32669"/>
                      <a:pt x="4731" y="32408"/>
                      <a:pt x="5905" y="31423"/>
                    </a:cubicBezTo>
                    <a:cubicBezTo>
                      <a:pt x="7739" y="29856"/>
                      <a:pt x="8040" y="28922"/>
                      <a:pt x="8740" y="28655"/>
                    </a:cubicBezTo>
                    <a:cubicBezTo>
                      <a:pt x="9441" y="28388"/>
                      <a:pt x="10008" y="28321"/>
                      <a:pt x="10241" y="26587"/>
                    </a:cubicBezTo>
                    <a:cubicBezTo>
                      <a:pt x="10441" y="24885"/>
                      <a:pt x="9240" y="24052"/>
                      <a:pt x="9874" y="22284"/>
                    </a:cubicBezTo>
                    <a:cubicBezTo>
                      <a:pt x="10575" y="20215"/>
                      <a:pt x="11409" y="18247"/>
                      <a:pt x="12376" y="16313"/>
                    </a:cubicBezTo>
                    <a:cubicBezTo>
                      <a:pt x="13810" y="13310"/>
                      <a:pt x="15211" y="10175"/>
                      <a:pt x="15211" y="7907"/>
                    </a:cubicBezTo>
                    <a:cubicBezTo>
                      <a:pt x="15211" y="5638"/>
                      <a:pt x="14911" y="3237"/>
                      <a:pt x="14911" y="2670"/>
                    </a:cubicBezTo>
                    <a:cubicBezTo>
                      <a:pt x="14978" y="2036"/>
                      <a:pt x="15045" y="1435"/>
                      <a:pt x="15211" y="835"/>
                    </a:cubicBezTo>
                    <a:lnTo>
                      <a:pt x="957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147;p47">
                <a:extLst>
                  <a:ext uri="{FF2B5EF4-FFF2-40B4-BE49-F238E27FC236}">
                    <a16:creationId xmlns:a16="http://schemas.microsoft.com/office/drawing/2014/main" id="{ED688615-E359-3E4D-AD02-75D0A614427A}"/>
                  </a:ext>
                </a:extLst>
              </p:cNvPr>
              <p:cNvSpPr/>
              <p:nvPr/>
            </p:nvSpPr>
            <p:spPr>
              <a:xfrm>
                <a:off x="5039557" y="4062477"/>
                <a:ext cx="242161" cy="18131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718" extrusionOk="0">
                    <a:moveTo>
                      <a:pt x="10041" y="0"/>
                    </a:moveTo>
                    <a:cubicBezTo>
                      <a:pt x="9874" y="200"/>
                      <a:pt x="9741" y="434"/>
                      <a:pt x="9641" y="667"/>
                    </a:cubicBezTo>
                    <a:cubicBezTo>
                      <a:pt x="9149" y="1717"/>
                      <a:pt x="6819" y="4539"/>
                      <a:pt x="5568" y="4539"/>
                    </a:cubicBezTo>
                    <a:cubicBezTo>
                      <a:pt x="5546" y="4539"/>
                      <a:pt x="5525" y="4538"/>
                      <a:pt x="5504" y="4537"/>
                    </a:cubicBezTo>
                    <a:cubicBezTo>
                      <a:pt x="4771" y="4437"/>
                      <a:pt x="4070" y="4237"/>
                      <a:pt x="3403" y="3936"/>
                    </a:cubicBezTo>
                    <a:cubicBezTo>
                      <a:pt x="2269" y="4937"/>
                      <a:pt x="1001" y="5904"/>
                      <a:pt x="668" y="6205"/>
                    </a:cubicBezTo>
                    <a:cubicBezTo>
                      <a:pt x="0" y="6705"/>
                      <a:pt x="668" y="7339"/>
                      <a:pt x="1068" y="7539"/>
                    </a:cubicBezTo>
                    <a:cubicBezTo>
                      <a:pt x="1229" y="7626"/>
                      <a:pt x="1686" y="7717"/>
                      <a:pt x="2290" y="7717"/>
                    </a:cubicBezTo>
                    <a:cubicBezTo>
                      <a:pt x="3310" y="7717"/>
                      <a:pt x="4752" y="7456"/>
                      <a:pt x="5905" y="6471"/>
                    </a:cubicBezTo>
                    <a:cubicBezTo>
                      <a:pt x="7739" y="4904"/>
                      <a:pt x="8040" y="3970"/>
                      <a:pt x="8740" y="3703"/>
                    </a:cubicBezTo>
                    <a:cubicBezTo>
                      <a:pt x="9441" y="3436"/>
                      <a:pt x="10008" y="3369"/>
                      <a:pt x="10241" y="1635"/>
                    </a:cubicBezTo>
                    <a:cubicBezTo>
                      <a:pt x="10308" y="1101"/>
                      <a:pt x="10241" y="534"/>
                      <a:pt x="1004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148;p47">
                <a:extLst>
                  <a:ext uri="{FF2B5EF4-FFF2-40B4-BE49-F238E27FC236}">
                    <a16:creationId xmlns:a16="http://schemas.microsoft.com/office/drawing/2014/main" id="{68D42A16-38E1-ED47-B332-7C9CD68B6C65}"/>
                  </a:ext>
                </a:extLst>
              </p:cNvPr>
              <p:cNvSpPr/>
              <p:nvPr/>
            </p:nvSpPr>
            <p:spPr>
              <a:xfrm>
                <a:off x="5088141" y="2298255"/>
                <a:ext cx="921587" cy="1252949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53334" extrusionOk="0">
                    <a:moveTo>
                      <a:pt x="11192" y="1"/>
                    </a:moveTo>
                    <a:cubicBezTo>
                      <a:pt x="11085" y="1"/>
                      <a:pt x="10979" y="3"/>
                      <a:pt x="10875" y="8"/>
                    </a:cubicBezTo>
                    <a:cubicBezTo>
                      <a:pt x="10875" y="8"/>
                      <a:pt x="8940" y="909"/>
                      <a:pt x="8073" y="1276"/>
                    </a:cubicBezTo>
                    <a:cubicBezTo>
                      <a:pt x="7239" y="1609"/>
                      <a:pt x="6739" y="3711"/>
                      <a:pt x="7106" y="4978"/>
                    </a:cubicBezTo>
                    <a:cubicBezTo>
                      <a:pt x="7439" y="6279"/>
                      <a:pt x="6972" y="10883"/>
                      <a:pt x="7473" y="12650"/>
                    </a:cubicBezTo>
                    <a:cubicBezTo>
                      <a:pt x="7940" y="14418"/>
                      <a:pt x="11142" y="16353"/>
                      <a:pt x="11876" y="17120"/>
                    </a:cubicBezTo>
                    <a:cubicBezTo>
                      <a:pt x="12343" y="17721"/>
                      <a:pt x="12710" y="18388"/>
                      <a:pt x="12943" y="19122"/>
                    </a:cubicBezTo>
                    <a:lnTo>
                      <a:pt x="8607" y="26660"/>
                    </a:lnTo>
                    <a:cubicBezTo>
                      <a:pt x="6972" y="29496"/>
                      <a:pt x="1" y="45274"/>
                      <a:pt x="1" y="45274"/>
                    </a:cubicBezTo>
                    <a:cubicBezTo>
                      <a:pt x="1" y="45274"/>
                      <a:pt x="2002" y="50444"/>
                      <a:pt x="12576" y="52646"/>
                    </a:cubicBezTo>
                    <a:cubicBezTo>
                      <a:pt x="14929" y="53136"/>
                      <a:pt x="17312" y="53333"/>
                      <a:pt x="19612" y="53333"/>
                    </a:cubicBezTo>
                    <a:cubicBezTo>
                      <a:pt x="27648" y="53333"/>
                      <a:pt x="34674" y="50922"/>
                      <a:pt x="35893" y="50144"/>
                    </a:cubicBezTo>
                    <a:cubicBezTo>
                      <a:pt x="37060" y="49310"/>
                      <a:pt x="38195" y="48409"/>
                      <a:pt x="39229" y="47375"/>
                    </a:cubicBezTo>
                    <a:cubicBezTo>
                      <a:pt x="39229" y="47375"/>
                      <a:pt x="34659" y="36234"/>
                      <a:pt x="31390" y="30030"/>
                    </a:cubicBezTo>
                    <a:cubicBezTo>
                      <a:pt x="28121" y="23858"/>
                      <a:pt x="23284" y="17954"/>
                      <a:pt x="23284" y="17954"/>
                    </a:cubicBezTo>
                    <a:lnTo>
                      <a:pt x="23017" y="12984"/>
                    </a:lnTo>
                    <a:cubicBezTo>
                      <a:pt x="23017" y="12984"/>
                      <a:pt x="22183" y="5812"/>
                      <a:pt x="21516" y="4378"/>
                    </a:cubicBezTo>
                    <a:cubicBezTo>
                      <a:pt x="20849" y="2944"/>
                      <a:pt x="17546" y="1176"/>
                      <a:pt x="15779" y="742"/>
                    </a:cubicBezTo>
                    <a:cubicBezTo>
                      <a:pt x="14111" y="371"/>
                      <a:pt x="12529" y="1"/>
                      <a:pt x="111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149;p47">
                <a:extLst>
                  <a:ext uri="{FF2B5EF4-FFF2-40B4-BE49-F238E27FC236}">
                    <a16:creationId xmlns:a16="http://schemas.microsoft.com/office/drawing/2014/main" id="{1FC537C3-F632-EC48-B70A-6BEA76ADC5A7}"/>
                  </a:ext>
                </a:extLst>
              </p:cNvPr>
              <p:cNvSpPr/>
              <p:nvPr/>
            </p:nvSpPr>
            <p:spPr>
              <a:xfrm>
                <a:off x="5307568" y="2546061"/>
                <a:ext cx="134823" cy="25113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069" fill="none" extrusionOk="0">
                    <a:moveTo>
                      <a:pt x="1" y="1"/>
                    </a:moveTo>
                    <a:cubicBezTo>
                      <a:pt x="1" y="1"/>
                      <a:pt x="3236" y="1068"/>
                      <a:pt x="5738" y="902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150;p47">
                <a:extLst>
                  <a:ext uri="{FF2B5EF4-FFF2-40B4-BE49-F238E27FC236}">
                    <a16:creationId xmlns:a16="http://schemas.microsoft.com/office/drawing/2014/main" id="{F31DCB11-7033-794C-8652-E4D3BD9B027E}"/>
                  </a:ext>
                </a:extLst>
              </p:cNvPr>
              <p:cNvSpPr/>
              <p:nvPr/>
            </p:nvSpPr>
            <p:spPr>
              <a:xfrm>
                <a:off x="5286400" y="2765488"/>
                <a:ext cx="130900" cy="33622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4312" fill="none" extrusionOk="0">
                    <a:moveTo>
                      <a:pt x="5572" y="1"/>
                    </a:moveTo>
                    <a:cubicBezTo>
                      <a:pt x="5572" y="1"/>
                      <a:pt x="1068" y="11076"/>
                      <a:pt x="1" y="1431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151;p47">
                <a:extLst>
                  <a:ext uri="{FF2B5EF4-FFF2-40B4-BE49-F238E27FC236}">
                    <a16:creationId xmlns:a16="http://schemas.microsoft.com/office/drawing/2014/main" id="{F0810D5E-8978-7143-B871-1EB3BD7F6038}"/>
                  </a:ext>
                </a:extLst>
              </p:cNvPr>
              <p:cNvSpPr/>
              <p:nvPr/>
            </p:nvSpPr>
            <p:spPr>
              <a:xfrm>
                <a:off x="5425128" y="2785880"/>
                <a:ext cx="25865" cy="1387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5905" fill="none" extrusionOk="0">
                    <a:moveTo>
                      <a:pt x="1101" y="0"/>
                    </a:moveTo>
                    <a:lnTo>
                      <a:pt x="0" y="5904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152;p47">
                <a:extLst>
                  <a:ext uri="{FF2B5EF4-FFF2-40B4-BE49-F238E27FC236}">
                    <a16:creationId xmlns:a16="http://schemas.microsoft.com/office/drawing/2014/main" id="{21D41929-8A09-714F-A32C-1178028756BB}"/>
                  </a:ext>
                </a:extLst>
              </p:cNvPr>
              <p:cNvSpPr/>
              <p:nvPr/>
            </p:nvSpPr>
            <p:spPr>
              <a:xfrm>
                <a:off x="5585775" y="2798402"/>
                <a:ext cx="46257" cy="34484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679" fill="none" extrusionOk="0">
                    <a:moveTo>
                      <a:pt x="0" y="1"/>
                    </a:moveTo>
                    <a:cubicBezTo>
                      <a:pt x="0" y="1"/>
                      <a:pt x="1602" y="10575"/>
                      <a:pt x="1968" y="1467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153;p47">
                <a:extLst>
                  <a:ext uri="{FF2B5EF4-FFF2-40B4-BE49-F238E27FC236}">
                    <a16:creationId xmlns:a16="http://schemas.microsoft.com/office/drawing/2014/main" id="{FB731A84-DBF0-A24A-9EB9-48D4EA9F6A60}"/>
                  </a:ext>
                </a:extLst>
              </p:cNvPr>
              <p:cNvSpPr/>
              <p:nvPr/>
            </p:nvSpPr>
            <p:spPr>
              <a:xfrm>
                <a:off x="5610842" y="2807024"/>
                <a:ext cx="96413" cy="21004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8941" fill="none" extrusionOk="0">
                    <a:moveTo>
                      <a:pt x="1" y="1"/>
                    </a:moveTo>
                    <a:lnTo>
                      <a:pt x="4104" y="8941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154;p47">
                <a:extLst>
                  <a:ext uri="{FF2B5EF4-FFF2-40B4-BE49-F238E27FC236}">
                    <a16:creationId xmlns:a16="http://schemas.microsoft.com/office/drawing/2014/main" id="{D97C2505-10DB-2F42-8529-4E147F2CFED6}"/>
                  </a:ext>
                </a:extLst>
              </p:cNvPr>
              <p:cNvSpPr/>
              <p:nvPr/>
            </p:nvSpPr>
            <p:spPr>
              <a:xfrm>
                <a:off x="5278577" y="2298396"/>
                <a:ext cx="214745" cy="190477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08" extrusionOk="0">
                    <a:moveTo>
                      <a:pt x="2935" y="0"/>
                    </a:moveTo>
                    <a:cubicBezTo>
                      <a:pt x="2879" y="0"/>
                      <a:pt x="2824" y="1"/>
                      <a:pt x="2769" y="2"/>
                    </a:cubicBezTo>
                    <a:cubicBezTo>
                      <a:pt x="2769" y="2"/>
                      <a:pt x="1702" y="502"/>
                      <a:pt x="634" y="1003"/>
                    </a:cubicBezTo>
                    <a:cubicBezTo>
                      <a:pt x="434" y="1637"/>
                      <a:pt x="301" y="2304"/>
                      <a:pt x="201" y="3004"/>
                    </a:cubicBezTo>
                    <a:cubicBezTo>
                      <a:pt x="0" y="4639"/>
                      <a:pt x="768" y="7174"/>
                      <a:pt x="768" y="7174"/>
                    </a:cubicBezTo>
                    <a:lnTo>
                      <a:pt x="7406" y="8108"/>
                    </a:lnTo>
                    <a:cubicBezTo>
                      <a:pt x="7406" y="8108"/>
                      <a:pt x="7606" y="6207"/>
                      <a:pt x="8039" y="4138"/>
                    </a:cubicBezTo>
                    <a:cubicBezTo>
                      <a:pt x="8206" y="3138"/>
                      <a:pt x="8607" y="2170"/>
                      <a:pt x="9140" y="1303"/>
                    </a:cubicBezTo>
                    <a:cubicBezTo>
                      <a:pt x="8673" y="1103"/>
                      <a:pt x="8173" y="936"/>
                      <a:pt x="7673" y="803"/>
                    </a:cubicBezTo>
                    <a:cubicBezTo>
                      <a:pt x="5942" y="386"/>
                      <a:pt x="4303" y="0"/>
                      <a:pt x="2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155;p47">
                <a:extLst>
                  <a:ext uri="{FF2B5EF4-FFF2-40B4-BE49-F238E27FC236}">
                    <a16:creationId xmlns:a16="http://schemas.microsoft.com/office/drawing/2014/main" id="{858E8205-405F-944E-AABD-601C04286BB2}"/>
                  </a:ext>
                </a:extLst>
              </p:cNvPr>
              <p:cNvSpPr/>
              <p:nvPr/>
            </p:nvSpPr>
            <p:spPr>
              <a:xfrm>
                <a:off x="5498779" y="2342328"/>
                <a:ext cx="131675" cy="2957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2587" extrusionOk="0">
                    <a:moveTo>
                      <a:pt x="935" y="0"/>
                    </a:moveTo>
                    <a:cubicBezTo>
                      <a:pt x="334" y="1801"/>
                      <a:pt x="1" y="3703"/>
                      <a:pt x="1" y="5604"/>
                    </a:cubicBezTo>
                    <a:cubicBezTo>
                      <a:pt x="1" y="8940"/>
                      <a:pt x="1569" y="11442"/>
                      <a:pt x="3770" y="12409"/>
                    </a:cubicBezTo>
                    <a:cubicBezTo>
                      <a:pt x="4037" y="12528"/>
                      <a:pt x="4317" y="12587"/>
                      <a:pt x="4596" y="12587"/>
                    </a:cubicBezTo>
                    <a:cubicBezTo>
                      <a:pt x="4944" y="12587"/>
                      <a:pt x="5290" y="12494"/>
                      <a:pt x="5605" y="12309"/>
                    </a:cubicBezTo>
                    <a:lnTo>
                      <a:pt x="5538" y="11141"/>
                    </a:lnTo>
                    <a:cubicBezTo>
                      <a:pt x="5538" y="11141"/>
                      <a:pt x="4704" y="3970"/>
                      <a:pt x="4037" y="2535"/>
                    </a:cubicBezTo>
                    <a:cubicBezTo>
                      <a:pt x="3670" y="1701"/>
                      <a:pt x="2336" y="734"/>
                      <a:pt x="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156;p47">
                <a:extLst>
                  <a:ext uri="{FF2B5EF4-FFF2-40B4-BE49-F238E27FC236}">
                    <a16:creationId xmlns:a16="http://schemas.microsoft.com/office/drawing/2014/main" id="{326D1204-B62E-D140-9087-3F50C3578A11}"/>
                  </a:ext>
                </a:extLst>
              </p:cNvPr>
              <p:cNvSpPr/>
              <p:nvPr/>
            </p:nvSpPr>
            <p:spPr>
              <a:xfrm>
                <a:off x="5303644" y="2253759"/>
                <a:ext cx="146570" cy="20269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628" extrusionOk="0">
                    <a:moveTo>
                      <a:pt x="3270" y="1"/>
                    </a:moveTo>
                    <a:cubicBezTo>
                      <a:pt x="2202" y="1"/>
                      <a:pt x="1335" y="701"/>
                      <a:pt x="835" y="1769"/>
                    </a:cubicBezTo>
                    <a:cubicBezTo>
                      <a:pt x="368" y="3303"/>
                      <a:pt x="68" y="4904"/>
                      <a:pt x="1" y="6505"/>
                    </a:cubicBezTo>
                    <a:cubicBezTo>
                      <a:pt x="1" y="7876"/>
                      <a:pt x="207" y="8256"/>
                      <a:pt x="540" y="8256"/>
                    </a:cubicBezTo>
                    <a:cubicBezTo>
                      <a:pt x="726" y="8256"/>
                      <a:pt x="951" y="8138"/>
                      <a:pt x="1202" y="8006"/>
                    </a:cubicBezTo>
                    <a:cubicBezTo>
                      <a:pt x="1835" y="7573"/>
                      <a:pt x="2436" y="7072"/>
                      <a:pt x="2970" y="6505"/>
                    </a:cubicBezTo>
                    <a:cubicBezTo>
                      <a:pt x="2970" y="6505"/>
                      <a:pt x="4494" y="8628"/>
                      <a:pt x="5025" y="8628"/>
                    </a:cubicBezTo>
                    <a:cubicBezTo>
                      <a:pt x="5055" y="8628"/>
                      <a:pt x="5081" y="8621"/>
                      <a:pt x="5104" y="8607"/>
                    </a:cubicBezTo>
                    <a:cubicBezTo>
                      <a:pt x="5538" y="8340"/>
                      <a:pt x="6239" y="4104"/>
                      <a:pt x="5905" y="2336"/>
                    </a:cubicBezTo>
                    <a:cubicBezTo>
                      <a:pt x="5538" y="568"/>
                      <a:pt x="4337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157;p47">
                <a:extLst>
                  <a:ext uri="{FF2B5EF4-FFF2-40B4-BE49-F238E27FC236}">
                    <a16:creationId xmlns:a16="http://schemas.microsoft.com/office/drawing/2014/main" id="{AD1EA64E-7EDE-A947-A5FD-D8863A9C16A4}"/>
                  </a:ext>
                </a:extLst>
              </p:cNvPr>
              <p:cNvSpPr/>
              <p:nvPr/>
            </p:nvSpPr>
            <p:spPr>
              <a:xfrm>
                <a:off x="5298171" y="2200476"/>
                <a:ext cx="101887" cy="2077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8843" extrusionOk="0">
                    <a:moveTo>
                      <a:pt x="3203" y="0"/>
                    </a:moveTo>
                    <a:cubicBezTo>
                      <a:pt x="3203" y="0"/>
                      <a:pt x="482" y="3771"/>
                      <a:pt x="12" y="3771"/>
                    </a:cubicBezTo>
                    <a:cubicBezTo>
                      <a:pt x="8" y="3771"/>
                      <a:pt x="4" y="3770"/>
                      <a:pt x="0" y="3770"/>
                    </a:cubicBezTo>
                    <a:lnTo>
                      <a:pt x="0" y="3770"/>
                    </a:lnTo>
                    <a:cubicBezTo>
                      <a:pt x="0" y="3770"/>
                      <a:pt x="1301" y="5738"/>
                      <a:pt x="1501" y="6605"/>
                    </a:cubicBezTo>
                    <a:cubicBezTo>
                      <a:pt x="1685" y="7372"/>
                      <a:pt x="2546" y="8842"/>
                      <a:pt x="3072" y="8842"/>
                    </a:cubicBezTo>
                    <a:cubicBezTo>
                      <a:pt x="3118" y="8842"/>
                      <a:pt x="3162" y="8831"/>
                      <a:pt x="3203" y="8807"/>
                    </a:cubicBezTo>
                    <a:cubicBezTo>
                      <a:pt x="3703" y="8507"/>
                      <a:pt x="4337" y="5471"/>
                      <a:pt x="4337" y="4103"/>
                    </a:cubicBezTo>
                    <a:cubicBezTo>
                      <a:pt x="4337" y="2769"/>
                      <a:pt x="3203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158;p47">
                <a:extLst>
                  <a:ext uri="{FF2B5EF4-FFF2-40B4-BE49-F238E27FC236}">
                    <a16:creationId xmlns:a16="http://schemas.microsoft.com/office/drawing/2014/main" id="{28C703AB-7972-C647-8F38-5E769ECCE333}"/>
                  </a:ext>
                </a:extLst>
              </p:cNvPr>
              <p:cNvSpPr/>
              <p:nvPr/>
            </p:nvSpPr>
            <p:spPr>
              <a:xfrm>
                <a:off x="5116356" y="2087333"/>
                <a:ext cx="43907" cy="7790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316" extrusionOk="0">
                    <a:moveTo>
                      <a:pt x="1191" y="0"/>
                    </a:moveTo>
                    <a:cubicBezTo>
                      <a:pt x="1036" y="0"/>
                      <a:pt x="849" y="139"/>
                      <a:pt x="634" y="547"/>
                    </a:cubicBezTo>
                    <a:cubicBezTo>
                      <a:pt x="0" y="1814"/>
                      <a:pt x="1868" y="3315"/>
                      <a:pt x="1868" y="3315"/>
                    </a:cubicBezTo>
                    <a:lnTo>
                      <a:pt x="1702" y="613"/>
                    </a:lnTo>
                    <a:cubicBezTo>
                      <a:pt x="1702" y="613"/>
                      <a:pt x="1518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159;p47">
                <a:extLst>
                  <a:ext uri="{FF2B5EF4-FFF2-40B4-BE49-F238E27FC236}">
                    <a16:creationId xmlns:a16="http://schemas.microsoft.com/office/drawing/2014/main" id="{1CBB3AEC-5E05-104B-8620-E14746519D72}"/>
                  </a:ext>
                </a:extLst>
              </p:cNvPr>
              <p:cNvSpPr/>
              <p:nvPr/>
            </p:nvSpPr>
            <p:spPr>
              <a:xfrm>
                <a:off x="5146921" y="1976798"/>
                <a:ext cx="314706" cy="329835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14040" extrusionOk="0">
                    <a:moveTo>
                      <a:pt x="3303" y="1"/>
                    </a:moveTo>
                    <a:cubicBezTo>
                      <a:pt x="2918" y="1"/>
                      <a:pt x="2517" y="33"/>
                      <a:pt x="2102" y="81"/>
                    </a:cubicBezTo>
                    <a:cubicBezTo>
                      <a:pt x="1335" y="548"/>
                      <a:pt x="768" y="1249"/>
                      <a:pt x="467" y="2083"/>
                    </a:cubicBezTo>
                    <a:cubicBezTo>
                      <a:pt x="0" y="4017"/>
                      <a:pt x="401" y="8054"/>
                      <a:pt x="567" y="8988"/>
                    </a:cubicBezTo>
                    <a:cubicBezTo>
                      <a:pt x="697" y="9859"/>
                      <a:pt x="3885" y="14039"/>
                      <a:pt x="5844" y="14039"/>
                    </a:cubicBezTo>
                    <a:cubicBezTo>
                      <a:pt x="5910" y="14039"/>
                      <a:pt x="5975" y="14034"/>
                      <a:pt x="6038" y="14025"/>
                    </a:cubicBezTo>
                    <a:cubicBezTo>
                      <a:pt x="7939" y="13758"/>
                      <a:pt x="10008" y="9121"/>
                      <a:pt x="10008" y="9121"/>
                    </a:cubicBezTo>
                    <a:cubicBezTo>
                      <a:pt x="10008" y="9121"/>
                      <a:pt x="12843" y="8054"/>
                      <a:pt x="13143" y="6986"/>
                    </a:cubicBezTo>
                    <a:cubicBezTo>
                      <a:pt x="13396" y="5975"/>
                      <a:pt x="12721" y="4605"/>
                      <a:pt x="11798" y="4605"/>
                    </a:cubicBezTo>
                    <a:cubicBezTo>
                      <a:pt x="11747" y="4605"/>
                      <a:pt x="11695" y="4609"/>
                      <a:pt x="11642" y="4618"/>
                    </a:cubicBezTo>
                    <a:cubicBezTo>
                      <a:pt x="11308" y="4651"/>
                      <a:pt x="10975" y="4818"/>
                      <a:pt x="10708" y="5018"/>
                    </a:cubicBezTo>
                    <a:cubicBezTo>
                      <a:pt x="10308" y="5485"/>
                      <a:pt x="9941" y="5852"/>
                      <a:pt x="9941" y="5852"/>
                    </a:cubicBezTo>
                    <a:cubicBezTo>
                      <a:pt x="8573" y="4551"/>
                      <a:pt x="7372" y="3083"/>
                      <a:pt x="6338" y="1549"/>
                    </a:cubicBezTo>
                    <a:cubicBezTo>
                      <a:pt x="5577" y="331"/>
                      <a:pt x="4526" y="1"/>
                      <a:pt x="3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160;p47">
                <a:extLst>
                  <a:ext uri="{FF2B5EF4-FFF2-40B4-BE49-F238E27FC236}">
                    <a16:creationId xmlns:a16="http://schemas.microsoft.com/office/drawing/2014/main" id="{4B93C35A-CDCD-EB40-9574-B49F6C8236E4}"/>
                  </a:ext>
                </a:extLst>
              </p:cNvPr>
              <p:cNvSpPr/>
              <p:nvPr/>
            </p:nvSpPr>
            <p:spPr>
              <a:xfrm>
                <a:off x="5200204" y="2118978"/>
                <a:ext cx="36860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469" fill="none" extrusionOk="0">
                    <a:moveTo>
                      <a:pt x="1202" y="0"/>
                    </a:moveTo>
                    <a:cubicBezTo>
                      <a:pt x="1202" y="0"/>
                      <a:pt x="1568" y="200"/>
                      <a:pt x="1202" y="701"/>
                    </a:cubicBezTo>
                    <a:cubicBezTo>
                      <a:pt x="835" y="1201"/>
                      <a:pt x="1" y="1835"/>
                      <a:pt x="334" y="2102"/>
                    </a:cubicBezTo>
                    <a:cubicBezTo>
                      <a:pt x="634" y="2302"/>
                      <a:pt x="935" y="2435"/>
                      <a:pt x="1268" y="2469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161;p47">
                <a:extLst>
                  <a:ext uri="{FF2B5EF4-FFF2-40B4-BE49-F238E27FC236}">
                    <a16:creationId xmlns:a16="http://schemas.microsoft.com/office/drawing/2014/main" id="{228F171E-E95A-0C44-ADB0-61807FF5AFA8}"/>
                  </a:ext>
                </a:extLst>
              </p:cNvPr>
              <p:cNvSpPr/>
              <p:nvPr/>
            </p:nvSpPr>
            <p:spPr>
              <a:xfrm>
                <a:off x="5243314" y="2194979"/>
                <a:ext cx="59577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202" fill="none" extrusionOk="0">
                    <a:moveTo>
                      <a:pt x="0" y="501"/>
                    </a:moveTo>
                    <a:cubicBezTo>
                      <a:pt x="0" y="501"/>
                      <a:pt x="1535" y="1202"/>
                      <a:pt x="25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162;p47">
                <a:extLst>
                  <a:ext uri="{FF2B5EF4-FFF2-40B4-BE49-F238E27FC236}">
                    <a16:creationId xmlns:a16="http://schemas.microsoft.com/office/drawing/2014/main" id="{D66B6ABC-B0F1-4F4F-87D1-1DA7BCFA5100}"/>
                  </a:ext>
                </a:extLst>
              </p:cNvPr>
              <p:cNvSpPr/>
              <p:nvPr/>
            </p:nvSpPr>
            <p:spPr>
              <a:xfrm>
                <a:off x="5260558" y="2095462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1"/>
                    </a:moveTo>
                    <a:cubicBezTo>
                      <a:pt x="167" y="1"/>
                      <a:pt x="0" y="401"/>
                      <a:pt x="0" y="868"/>
                    </a:cubicBezTo>
                    <a:cubicBezTo>
                      <a:pt x="0" y="1301"/>
                      <a:pt x="167" y="1702"/>
                      <a:pt x="400" y="1702"/>
                    </a:cubicBezTo>
                    <a:cubicBezTo>
                      <a:pt x="601" y="1702"/>
                      <a:pt x="801" y="1335"/>
                      <a:pt x="801" y="868"/>
                    </a:cubicBezTo>
                    <a:cubicBezTo>
                      <a:pt x="801" y="367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163;p47">
                <a:extLst>
                  <a:ext uri="{FF2B5EF4-FFF2-40B4-BE49-F238E27FC236}">
                    <a16:creationId xmlns:a16="http://schemas.microsoft.com/office/drawing/2014/main" id="{BC307140-4FA3-4E4B-844F-547B23A60524}"/>
                  </a:ext>
                </a:extLst>
              </p:cNvPr>
              <p:cNvSpPr/>
              <p:nvPr/>
            </p:nvSpPr>
            <p:spPr>
              <a:xfrm>
                <a:off x="5190031" y="2089988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0"/>
                    </a:moveTo>
                    <a:cubicBezTo>
                      <a:pt x="167" y="0"/>
                      <a:pt x="0" y="367"/>
                      <a:pt x="0" y="834"/>
                    </a:cubicBezTo>
                    <a:cubicBezTo>
                      <a:pt x="0" y="1301"/>
                      <a:pt x="167" y="1701"/>
                      <a:pt x="400" y="1701"/>
                    </a:cubicBezTo>
                    <a:cubicBezTo>
                      <a:pt x="600" y="1701"/>
                      <a:pt x="801" y="1301"/>
                      <a:pt x="801" y="834"/>
                    </a:cubicBezTo>
                    <a:cubicBezTo>
                      <a:pt x="801" y="367"/>
                      <a:pt x="600" y="0"/>
                      <a:pt x="4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164;p47">
                <a:extLst>
                  <a:ext uri="{FF2B5EF4-FFF2-40B4-BE49-F238E27FC236}">
                    <a16:creationId xmlns:a16="http://schemas.microsoft.com/office/drawing/2014/main" id="{E3D264F3-3BBA-054A-BC50-42696A1B817C}"/>
                  </a:ext>
                </a:extLst>
              </p:cNvPr>
              <p:cNvSpPr/>
              <p:nvPr/>
            </p:nvSpPr>
            <p:spPr>
              <a:xfrm>
                <a:off x="5261333" y="2047653"/>
                <a:ext cx="4703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369" fill="none" extrusionOk="0">
                    <a:moveTo>
                      <a:pt x="1" y="935"/>
                    </a:moveTo>
                    <a:cubicBezTo>
                      <a:pt x="1" y="935"/>
                      <a:pt x="935" y="1"/>
                      <a:pt x="2002" y="13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165;p47">
                <a:extLst>
                  <a:ext uri="{FF2B5EF4-FFF2-40B4-BE49-F238E27FC236}">
                    <a16:creationId xmlns:a16="http://schemas.microsoft.com/office/drawing/2014/main" id="{39776FDD-E2FC-7640-987D-5B09270CC4F4}"/>
                  </a:ext>
                </a:extLst>
              </p:cNvPr>
              <p:cNvSpPr/>
              <p:nvPr/>
            </p:nvSpPr>
            <p:spPr>
              <a:xfrm>
                <a:off x="5181409" y="2039830"/>
                <a:ext cx="39984" cy="2978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268" fill="none" extrusionOk="0">
                    <a:moveTo>
                      <a:pt x="1701" y="1268"/>
                    </a:moveTo>
                    <a:cubicBezTo>
                      <a:pt x="1701" y="1268"/>
                      <a:pt x="734" y="0"/>
                      <a:pt x="0" y="12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166;p47">
                <a:extLst>
                  <a:ext uri="{FF2B5EF4-FFF2-40B4-BE49-F238E27FC236}">
                    <a16:creationId xmlns:a16="http://schemas.microsoft.com/office/drawing/2014/main" id="{5B4228A2-F855-704C-A01C-F3D5180C74B5}"/>
                  </a:ext>
                </a:extLst>
              </p:cNvPr>
              <p:cNvSpPr/>
              <p:nvPr/>
            </p:nvSpPr>
            <p:spPr>
              <a:xfrm>
                <a:off x="5528569" y="2353605"/>
                <a:ext cx="214745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464" extrusionOk="0">
                    <a:moveTo>
                      <a:pt x="419" y="1"/>
                    </a:moveTo>
                    <a:cubicBezTo>
                      <a:pt x="165" y="1"/>
                      <a:pt x="0" y="20"/>
                      <a:pt x="0" y="20"/>
                    </a:cubicBezTo>
                    <a:lnTo>
                      <a:pt x="734" y="8393"/>
                    </a:lnTo>
                    <a:lnTo>
                      <a:pt x="5471" y="13463"/>
                    </a:lnTo>
                    <a:lnTo>
                      <a:pt x="9140" y="10328"/>
                    </a:lnTo>
                    <a:cubicBezTo>
                      <a:pt x="9140" y="10328"/>
                      <a:pt x="3636" y="2055"/>
                      <a:pt x="2769" y="921"/>
                    </a:cubicBezTo>
                    <a:cubicBezTo>
                      <a:pt x="2178" y="118"/>
                      <a:pt x="1035" y="1"/>
                      <a:pt x="419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167;p47">
                <a:extLst>
                  <a:ext uri="{FF2B5EF4-FFF2-40B4-BE49-F238E27FC236}">
                    <a16:creationId xmlns:a16="http://schemas.microsoft.com/office/drawing/2014/main" id="{9B1D8744-7B17-C143-A3BF-C7D6F68FA731}"/>
                  </a:ext>
                </a:extLst>
              </p:cNvPr>
              <p:cNvSpPr/>
              <p:nvPr/>
            </p:nvSpPr>
            <p:spPr>
              <a:xfrm>
                <a:off x="5528569" y="2348577"/>
                <a:ext cx="214745" cy="32133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678" fill="none" extrusionOk="0">
                    <a:moveTo>
                      <a:pt x="0" y="234"/>
                    </a:moveTo>
                    <a:cubicBezTo>
                      <a:pt x="0" y="234"/>
                      <a:pt x="1935" y="1"/>
                      <a:pt x="2769" y="1135"/>
                    </a:cubicBezTo>
                    <a:cubicBezTo>
                      <a:pt x="3636" y="2269"/>
                      <a:pt x="9140" y="10542"/>
                      <a:pt x="9140" y="10542"/>
                    </a:cubicBezTo>
                    <a:lnTo>
                      <a:pt x="5471" y="13677"/>
                    </a:lnTo>
                    <a:lnTo>
                      <a:pt x="734" y="8607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168;p47">
                <a:extLst>
                  <a:ext uri="{FF2B5EF4-FFF2-40B4-BE49-F238E27FC236}">
                    <a16:creationId xmlns:a16="http://schemas.microsoft.com/office/drawing/2014/main" id="{45C3B5FA-EA93-B644-9BAA-1842CBD32F60}"/>
                  </a:ext>
                </a:extLst>
              </p:cNvPr>
              <p:cNvSpPr/>
              <p:nvPr/>
            </p:nvSpPr>
            <p:spPr>
              <a:xfrm>
                <a:off x="5440798" y="2596219"/>
                <a:ext cx="372239" cy="622974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26518" extrusionOk="0">
                    <a:moveTo>
                      <a:pt x="12876" y="1"/>
                    </a:moveTo>
                    <a:cubicBezTo>
                      <a:pt x="11208" y="368"/>
                      <a:pt x="9841" y="1535"/>
                      <a:pt x="9207" y="3136"/>
                    </a:cubicBezTo>
                    <a:cubicBezTo>
                      <a:pt x="10041" y="4271"/>
                      <a:pt x="10708" y="5238"/>
                      <a:pt x="10708" y="5238"/>
                    </a:cubicBezTo>
                    <a:cubicBezTo>
                      <a:pt x="10708" y="5238"/>
                      <a:pt x="9307" y="9141"/>
                      <a:pt x="8573" y="11976"/>
                    </a:cubicBezTo>
                    <a:cubicBezTo>
                      <a:pt x="8106" y="13944"/>
                      <a:pt x="6372" y="16646"/>
                      <a:pt x="5404" y="18080"/>
                    </a:cubicBezTo>
                    <a:cubicBezTo>
                      <a:pt x="5071" y="18447"/>
                      <a:pt x="4504" y="19048"/>
                      <a:pt x="4070" y="19148"/>
                    </a:cubicBezTo>
                    <a:cubicBezTo>
                      <a:pt x="3469" y="19281"/>
                      <a:pt x="3336" y="19014"/>
                      <a:pt x="2669" y="19615"/>
                    </a:cubicBezTo>
                    <a:cubicBezTo>
                      <a:pt x="1968" y="20215"/>
                      <a:pt x="968" y="21183"/>
                      <a:pt x="467" y="21516"/>
                    </a:cubicBezTo>
                    <a:cubicBezTo>
                      <a:pt x="0" y="21850"/>
                      <a:pt x="768" y="22150"/>
                      <a:pt x="1168" y="22217"/>
                    </a:cubicBezTo>
                    <a:cubicBezTo>
                      <a:pt x="1175" y="22217"/>
                      <a:pt x="1183" y="22218"/>
                      <a:pt x="1191" y="22218"/>
                    </a:cubicBezTo>
                    <a:cubicBezTo>
                      <a:pt x="1639" y="22218"/>
                      <a:pt x="2669" y="21316"/>
                      <a:pt x="2669" y="21316"/>
                    </a:cubicBezTo>
                    <a:lnTo>
                      <a:pt x="3403" y="21316"/>
                    </a:lnTo>
                    <a:lnTo>
                      <a:pt x="1235" y="24785"/>
                    </a:lnTo>
                    <a:cubicBezTo>
                      <a:pt x="1235" y="24785"/>
                      <a:pt x="901" y="25319"/>
                      <a:pt x="1501" y="25319"/>
                    </a:cubicBezTo>
                    <a:cubicBezTo>
                      <a:pt x="2102" y="25319"/>
                      <a:pt x="3403" y="23418"/>
                      <a:pt x="3403" y="23418"/>
                    </a:cubicBezTo>
                    <a:lnTo>
                      <a:pt x="4003" y="23418"/>
                    </a:lnTo>
                    <a:cubicBezTo>
                      <a:pt x="4003" y="23418"/>
                      <a:pt x="2469" y="25586"/>
                      <a:pt x="2469" y="25853"/>
                    </a:cubicBezTo>
                    <a:cubicBezTo>
                      <a:pt x="2469" y="26046"/>
                      <a:pt x="2713" y="26186"/>
                      <a:pt x="2949" y="26186"/>
                    </a:cubicBezTo>
                    <a:cubicBezTo>
                      <a:pt x="3040" y="26186"/>
                      <a:pt x="3129" y="26166"/>
                      <a:pt x="3203" y="26120"/>
                    </a:cubicBezTo>
                    <a:cubicBezTo>
                      <a:pt x="3469" y="25986"/>
                      <a:pt x="4970" y="23952"/>
                      <a:pt x="4971" y="23951"/>
                    </a:cubicBezTo>
                    <a:lnTo>
                      <a:pt x="4971" y="23951"/>
                    </a:lnTo>
                    <a:lnTo>
                      <a:pt x="3936" y="26286"/>
                    </a:lnTo>
                    <a:cubicBezTo>
                      <a:pt x="3936" y="26286"/>
                      <a:pt x="4029" y="26518"/>
                      <a:pt x="4350" y="26518"/>
                    </a:cubicBezTo>
                    <a:cubicBezTo>
                      <a:pt x="4414" y="26518"/>
                      <a:pt x="4487" y="26509"/>
                      <a:pt x="4570" y="26486"/>
                    </a:cubicBezTo>
                    <a:cubicBezTo>
                      <a:pt x="5037" y="26320"/>
                      <a:pt x="5971" y="24252"/>
                      <a:pt x="5971" y="24252"/>
                    </a:cubicBezTo>
                    <a:lnTo>
                      <a:pt x="5971" y="24252"/>
                    </a:lnTo>
                    <a:cubicBezTo>
                      <a:pt x="5971" y="24252"/>
                      <a:pt x="5504" y="25986"/>
                      <a:pt x="5905" y="26053"/>
                    </a:cubicBezTo>
                    <a:cubicBezTo>
                      <a:pt x="5910" y="26054"/>
                      <a:pt x="5916" y="26054"/>
                      <a:pt x="5922" y="26054"/>
                    </a:cubicBezTo>
                    <a:cubicBezTo>
                      <a:pt x="6319" y="26054"/>
                      <a:pt x="6805" y="23885"/>
                      <a:pt x="6805" y="23885"/>
                    </a:cubicBezTo>
                    <a:lnTo>
                      <a:pt x="7472" y="19748"/>
                    </a:lnTo>
                    <a:lnTo>
                      <a:pt x="8139" y="18814"/>
                    </a:lnTo>
                    <a:cubicBezTo>
                      <a:pt x="9240" y="17513"/>
                      <a:pt x="11642" y="14578"/>
                      <a:pt x="12843" y="12777"/>
                    </a:cubicBezTo>
                    <a:cubicBezTo>
                      <a:pt x="14411" y="10408"/>
                      <a:pt x="15611" y="5104"/>
                      <a:pt x="15778" y="4237"/>
                    </a:cubicBezTo>
                    <a:cubicBezTo>
                      <a:pt x="15845" y="3770"/>
                      <a:pt x="14344" y="1869"/>
                      <a:pt x="128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169;p47">
                <a:extLst>
                  <a:ext uri="{FF2B5EF4-FFF2-40B4-BE49-F238E27FC236}">
                    <a16:creationId xmlns:a16="http://schemas.microsoft.com/office/drawing/2014/main" id="{82CA97FA-5503-5C40-B677-5895E7413DDF}"/>
                  </a:ext>
                </a:extLst>
              </p:cNvPr>
              <p:cNvSpPr/>
              <p:nvPr/>
            </p:nvSpPr>
            <p:spPr>
              <a:xfrm>
                <a:off x="4980777" y="3032723"/>
                <a:ext cx="13344" cy="149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5" fill="none" extrusionOk="0">
                    <a:moveTo>
                      <a:pt x="1" y="1"/>
                    </a:moveTo>
                    <a:lnTo>
                      <a:pt x="568" y="6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170;p47">
                <a:extLst>
                  <a:ext uri="{FF2B5EF4-FFF2-40B4-BE49-F238E27FC236}">
                    <a16:creationId xmlns:a16="http://schemas.microsoft.com/office/drawing/2014/main" id="{27AD0110-A681-4F40-BB5B-910340959842}"/>
                  </a:ext>
                </a:extLst>
              </p:cNvPr>
              <p:cNvSpPr/>
              <p:nvPr/>
            </p:nvSpPr>
            <p:spPr>
              <a:xfrm>
                <a:off x="4911824" y="2954373"/>
                <a:ext cx="53304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569" fill="none" extrusionOk="0">
                    <a:moveTo>
                      <a:pt x="0" y="0"/>
                    </a:moveTo>
                    <a:lnTo>
                      <a:pt x="2269" y="25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171;p47">
                <a:extLst>
                  <a:ext uri="{FF2B5EF4-FFF2-40B4-BE49-F238E27FC236}">
                    <a16:creationId xmlns:a16="http://schemas.microsoft.com/office/drawing/2014/main" id="{CED85C0B-1FEE-2B46-90C3-F85C64929F63}"/>
                  </a:ext>
                </a:extLst>
              </p:cNvPr>
              <p:cNvSpPr/>
              <p:nvPr/>
            </p:nvSpPr>
            <p:spPr>
              <a:xfrm>
                <a:off x="5019963" y="2840736"/>
                <a:ext cx="61926" cy="101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4" fill="none" extrusionOk="0">
                    <a:moveTo>
                      <a:pt x="1" y="0"/>
                    </a:moveTo>
                    <a:lnTo>
                      <a:pt x="2636" y="4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172;p47">
                <a:extLst>
                  <a:ext uri="{FF2B5EF4-FFF2-40B4-BE49-F238E27FC236}">
                    <a16:creationId xmlns:a16="http://schemas.microsoft.com/office/drawing/2014/main" id="{60923C9D-D16B-4C43-B3D7-3A10F96D07FE}"/>
                  </a:ext>
                </a:extLst>
              </p:cNvPr>
              <p:cNvSpPr/>
              <p:nvPr/>
            </p:nvSpPr>
            <p:spPr>
              <a:xfrm>
                <a:off x="4828752" y="2587597"/>
                <a:ext cx="41558" cy="7761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304" fill="none" extrusionOk="0">
                    <a:moveTo>
                      <a:pt x="0" y="3303"/>
                    </a:moveTo>
                    <a:lnTo>
                      <a:pt x="1768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173;p47">
                <a:extLst>
                  <a:ext uri="{FF2B5EF4-FFF2-40B4-BE49-F238E27FC236}">
                    <a16:creationId xmlns:a16="http://schemas.microsoft.com/office/drawing/2014/main" id="{83019C46-C6EE-534E-AA57-8E11D3F031A1}"/>
                  </a:ext>
                </a:extLst>
              </p:cNvPr>
              <p:cNvSpPr/>
              <p:nvPr/>
            </p:nvSpPr>
            <p:spPr>
              <a:xfrm>
                <a:off x="4333467" y="2876775"/>
                <a:ext cx="8701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35" fill="none" extrusionOk="0">
                    <a:moveTo>
                      <a:pt x="1" y="534"/>
                    </a:moveTo>
                    <a:lnTo>
                      <a:pt x="3703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74;p47">
                <a:extLst>
                  <a:ext uri="{FF2B5EF4-FFF2-40B4-BE49-F238E27FC236}">
                    <a16:creationId xmlns:a16="http://schemas.microsoft.com/office/drawing/2014/main" id="{B8057E78-5AA1-C04A-B1A4-ADEA6DA104B3}"/>
                  </a:ext>
                </a:extLst>
              </p:cNvPr>
              <p:cNvSpPr/>
              <p:nvPr/>
            </p:nvSpPr>
            <p:spPr>
              <a:xfrm>
                <a:off x="4276261" y="2894794"/>
                <a:ext cx="21965" cy="317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5" fill="none" extrusionOk="0">
                    <a:moveTo>
                      <a:pt x="1" y="134"/>
                    </a:moveTo>
                    <a:lnTo>
                      <a:pt x="935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175;p47">
                <a:extLst>
                  <a:ext uri="{FF2B5EF4-FFF2-40B4-BE49-F238E27FC236}">
                    <a16:creationId xmlns:a16="http://schemas.microsoft.com/office/drawing/2014/main" id="{8C4FC6E1-0D8C-9643-AA66-C389E75957E2}"/>
                  </a:ext>
                </a:extLst>
              </p:cNvPr>
              <p:cNvSpPr/>
              <p:nvPr/>
            </p:nvSpPr>
            <p:spPr>
              <a:xfrm>
                <a:off x="4673579" y="3124417"/>
                <a:ext cx="707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135" fill="none" extrusionOk="0">
                    <a:moveTo>
                      <a:pt x="301" y="1"/>
                    </a:moveTo>
                    <a:lnTo>
                      <a:pt x="1" y="1135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2176;p47">
                <a:extLst>
                  <a:ext uri="{FF2B5EF4-FFF2-40B4-BE49-F238E27FC236}">
                    <a16:creationId xmlns:a16="http://schemas.microsoft.com/office/drawing/2014/main" id="{9B444379-BEEF-CC45-90F9-846F399F7EF8}"/>
                  </a:ext>
                </a:extLst>
              </p:cNvPr>
              <p:cNvSpPr/>
              <p:nvPr/>
            </p:nvSpPr>
            <p:spPr>
              <a:xfrm>
                <a:off x="4690048" y="2995886"/>
                <a:ext cx="25090" cy="948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038" fill="none" extrusionOk="0">
                    <a:moveTo>
                      <a:pt x="1068" y="1"/>
                    </a:moveTo>
                    <a:lnTo>
                      <a:pt x="0" y="4037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177;p47">
                <a:extLst>
                  <a:ext uri="{FF2B5EF4-FFF2-40B4-BE49-F238E27FC236}">
                    <a16:creationId xmlns:a16="http://schemas.microsoft.com/office/drawing/2014/main" id="{F61872B8-422C-7A4E-81DE-3A8CF781BD97}"/>
                  </a:ext>
                </a:extLst>
              </p:cNvPr>
              <p:cNvSpPr/>
              <p:nvPr/>
            </p:nvSpPr>
            <p:spPr>
              <a:xfrm>
                <a:off x="4394596" y="2938680"/>
                <a:ext cx="124628" cy="7292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104" fill="none" extrusionOk="0">
                    <a:moveTo>
                      <a:pt x="5304" y="1"/>
                    </a:moveTo>
                    <a:lnTo>
                      <a:pt x="1" y="31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02    Motivation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52275" y="2702254"/>
            <a:ext cx="52197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In today’s time, it is very difficult to maintain the records of thousands of customers manually.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Moreover got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motivated by looking towards the busy and hectic schedule of the business people and staff members.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receptionist easier and faster.</a:t>
            </a:r>
            <a:endParaRPr lang="en-IN" sz="19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4"/>
          <p:cNvSpPr txBox="1">
            <a:spLocks noGrp="1"/>
          </p:cNvSpPr>
          <p:nvPr>
            <p:ph type="subTitle" idx="2"/>
          </p:nvPr>
        </p:nvSpPr>
        <p:spPr>
          <a:xfrm>
            <a:off x="4238983" y="1025202"/>
            <a:ext cx="2197110" cy="167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b="1" dirty="0"/>
              <a:t>1) VS Code</a:t>
            </a:r>
          </a:p>
          <a:p>
            <a:pPr marL="0" indent="0"/>
            <a:r>
              <a:rPr lang="en-US" sz="1800" b="1" dirty="0"/>
              <a:t> 2) Code :: Blocks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</p:txBody>
      </p:sp>
      <p:sp>
        <p:nvSpPr>
          <p:cNvPr id="1844" name="Google Shape;1844;p44"/>
          <p:cNvSpPr txBox="1">
            <a:spLocks noGrp="1"/>
          </p:cNvSpPr>
          <p:nvPr>
            <p:ph type="subTitle" idx="4"/>
          </p:nvPr>
        </p:nvSpPr>
        <p:spPr>
          <a:xfrm>
            <a:off x="6497955" y="1668269"/>
            <a:ext cx="1626451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grpSp>
        <p:nvGrpSpPr>
          <p:cNvPr id="1852" name="Google Shape;1852;p44"/>
          <p:cNvGrpSpPr/>
          <p:nvPr/>
        </p:nvGrpSpPr>
        <p:grpSpPr>
          <a:xfrm>
            <a:off x="1347774" y="2936881"/>
            <a:ext cx="1501349" cy="1534192"/>
            <a:chOff x="4625925" y="2535025"/>
            <a:chExt cx="1869675" cy="1910575"/>
          </a:xfrm>
        </p:grpSpPr>
        <p:sp>
          <p:nvSpPr>
            <p:cNvPr id="1853" name="Google Shape;1853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4"/>
          <p:cNvGrpSpPr/>
          <p:nvPr/>
        </p:nvGrpSpPr>
        <p:grpSpPr>
          <a:xfrm>
            <a:off x="6529575" y="1077103"/>
            <a:ext cx="1501349" cy="1534192"/>
            <a:chOff x="4625925" y="2535025"/>
            <a:chExt cx="1869675" cy="1910575"/>
          </a:xfrm>
        </p:grpSpPr>
        <p:sp>
          <p:nvSpPr>
            <p:cNvPr id="1860" name="Google Shape;1860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195C00-33D2-B74E-917E-BC96CFA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045072"/>
          </a:xfrm>
          <a:prstGeom prst="rect">
            <a:avLst/>
          </a:prstGeom>
        </p:spPr>
      </p:pic>
      <p:sp>
        <p:nvSpPr>
          <p:cNvPr id="27" name="Google Shape;1835;p43">
            <a:extLst>
              <a:ext uri="{FF2B5EF4-FFF2-40B4-BE49-F238E27FC236}">
                <a16:creationId xmlns:a16="http://schemas.microsoft.com/office/drawing/2014/main" id="{76F3E96B-B412-3B4F-8B14-1B992DFF61EF}"/>
              </a:ext>
            </a:extLst>
          </p:cNvPr>
          <p:cNvSpPr txBox="1">
            <a:spLocks/>
          </p:cNvSpPr>
          <p:nvPr/>
        </p:nvSpPr>
        <p:spPr>
          <a:xfrm>
            <a:off x="-131287" y="232261"/>
            <a:ext cx="6629242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03    Minimum Configuration</a:t>
            </a:r>
          </a:p>
        </p:txBody>
      </p:sp>
      <p:sp>
        <p:nvSpPr>
          <p:cNvPr id="32" name="Google Shape;1844;p44">
            <a:extLst>
              <a:ext uri="{FF2B5EF4-FFF2-40B4-BE49-F238E27FC236}">
                <a16:creationId xmlns:a16="http://schemas.microsoft.com/office/drawing/2014/main" id="{117A937D-4D2A-0E42-8EFF-B49C4F89160F}"/>
              </a:ext>
            </a:extLst>
          </p:cNvPr>
          <p:cNvSpPr txBox="1">
            <a:spLocks/>
          </p:cNvSpPr>
          <p:nvPr/>
        </p:nvSpPr>
        <p:spPr>
          <a:xfrm>
            <a:off x="1380123" y="3528047"/>
            <a:ext cx="150134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IN" sz="1600" dirty="0"/>
              <a:t>Hardware</a:t>
            </a:r>
          </a:p>
        </p:txBody>
      </p:sp>
      <p:sp>
        <p:nvSpPr>
          <p:cNvPr id="37" name="Google Shape;1841;p44">
            <a:extLst>
              <a:ext uri="{FF2B5EF4-FFF2-40B4-BE49-F238E27FC236}">
                <a16:creationId xmlns:a16="http://schemas.microsoft.com/office/drawing/2014/main" id="{AF3ED11B-F0A3-644E-8365-4F62C65F3F0A}"/>
              </a:ext>
            </a:extLst>
          </p:cNvPr>
          <p:cNvSpPr txBox="1">
            <a:spLocks/>
          </p:cNvSpPr>
          <p:nvPr/>
        </p:nvSpPr>
        <p:spPr>
          <a:xfrm>
            <a:off x="3016227" y="2884980"/>
            <a:ext cx="3111546" cy="167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 algn="l"/>
            <a:r>
              <a:rPr lang="en-US" sz="1800" b="1" dirty="0"/>
              <a:t>1) PC 2) Minimum RAM – 2GB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04    Application of Project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76219" y="1268573"/>
            <a:ext cx="5792146" cy="3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It can be implemented in each and every hotel in which access can be given to receptionist and staff members.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This could help them with current booking, advance booking, billing,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Instead of finding receipts of bill, which may take hours, now it could be easily generated with fraction of seconds.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4" name="Google Shape;4007;p69">
            <a:extLst>
              <a:ext uri="{FF2B5EF4-FFF2-40B4-BE49-F238E27FC236}">
                <a16:creationId xmlns:a16="http://schemas.microsoft.com/office/drawing/2014/main" id="{EF705E30-4E2E-3542-A983-CBA05E8CF62B}"/>
              </a:ext>
            </a:extLst>
          </p:cNvPr>
          <p:cNvGrpSpPr/>
          <p:nvPr/>
        </p:nvGrpSpPr>
        <p:grpSpPr>
          <a:xfrm>
            <a:off x="6066102" y="1631053"/>
            <a:ext cx="3092241" cy="3416788"/>
            <a:chOff x="1889850" y="1213850"/>
            <a:chExt cx="3852775" cy="3296500"/>
          </a:xfrm>
        </p:grpSpPr>
        <p:sp>
          <p:nvSpPr>
            <p:cNvPr id="125" name="Google Shape;4008;p69">
              <a:extLst>
                <a:ext uri="{FF2B5EF4-FFF2-40B4-BE49-F238E27FC236}">
                  <a16:creationId xmlns:a16="http://schemas.microsoft.com/office/drawing/2014/main" id="{7C324F17-946A-BA41-AE55-20677D862659}"/>
                </a:ext>
              </a:extLst>
            </p:cNvPr>
            <p:cNvSpPr/>
            <p:nvPr/>
          </p:nvSpPr>
          <p:spPr>
            <a:xfrm>
              <a:off x="1889850" y="1877625"/>
              <a:ext cx="1026600" cy="2187625"/>
            </a:xfrm>
            <a:custGeom>
              <a:avLst/>
              <a:gdLst/>
              <a:ahLst/>
              <a:cxnLst/>
              <a:rect l="l" t="t" r="r" b="b"/>
              <a:pathLst>
                <a:path w="41064" h="87505" extrusionOk="0">
                  <a:moveTo>
                    <a:pt x="41063" y="0"/>
                  </a:moveTo>
                  <a:cubicBezTo>
                    <a:pt x="37728" y="1968"/>
                    <a:pt x="34292" y="3736"/>
                    <a:pt x="30923" y="5738"/>
                  </a:cubicBezTo>
                  <a:cubicBezTo>
                    <a:pt x="15445" y="14778"/>
                    <a:pt x="2736" y="26920"/>
                    <a:pt x="1168" y="45533"/>
                  </a:cubicBezTo>
                  <a:cubicBezTo>
                    <a:pt x="1" y="59143"/>
                    <a:pt x="4304" y="74987"/>
                    <a:pt x="16279" y="82893"/>
                  </a:cubicBezTo>
                  <a:cubicBezTo>
                    <a:pt x="19248" y="84828"/>
                    <a:pt x="22550" y="86162"/>
                    <a:pt x="26019" y="86862"/>
                  </a:cubicBezTo>
                  <a:cubicBezTo>
                    <a:pt x="28391" y="87350"/>
                    <a:pt x="30834" y="87505"/>
                    <a:pt x="33295" y="87505"/>
                  </a:cubicBezTo>
                  <a:cubicBezTo>
                    <a:pt x="35886" y="87505"/>
                    <a:pt x="38497" y="87333"/>
                    <a:pt x="41063" y="87196"/>
                  </a:cubicBezTo>
                  <a:lnTo>
                    <a:pt x="4106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09;p69">
              <a:extLst>
                <a:ext uri="{FF2B5EF4-FFF2-40B4-BE49-F238E27FC236}">
                  <a16:creationId xmlns:a16="http://schemas.microsoft.com/office/drawing/2014/main" id="{C8EFAAB3-9BF0-C84C-B3C8-5D1AACEEBE31}"/>
                </a:ext>
              </a:extLst>
            </p:cNvPr>
            <p:cNvSpPr/>
            <p:nvPr/>
          </p:nvSpPr>
          <p:spPr>
            <a:xfrm>
              <a:off x="3294200" y="1393100"/>
              <a:ext cx="1651200" cy="165975"/>
            </a:xfrm>
            <a:custGeom>
              <a:avLst/>
              <a:gdLst/>
              <a:ahLst/>
              <a:cxnLst/>
              <a:rect l="l" t="t" r="r" b="b"/>
              <a:pathLst>
                <a:path w="66048" h="6639" extrusionOk="0">
                  <a:moveTo>
                    <a:pt x="8673" y="1"/>
                  </a:moveTo>
                  <a:cubicBezTo>
                    <a:pt x="5571" y="1935"/>
                    <a:pt x="2669" y="4170"/>
                    <a:pt x="0" y="6639"/>
                  </a:cubicBezTo>
                  <a:lnTo>
                    <a:pt x="66047" y="6639"/>
                  </a:lnTo>
                  <a:cubicBezTo>
                    <a:pt x="63112" y="4170"/>
                    <a:pt x="60010" y="1935"/>
                    <a:pt x="56707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0;p69">
              <a:extLst>
                <a:ext uri="{FF2B5EF4-FFF2-40B4-BE49-F238E27FC236}">
                  <a16:creationId xmlns:a16="http://schemas.microsoft.com/office/drawing/2014/main" id="{4B7AB2BC-D359-CD41-A81E-3F5156AD1D0D}"/>
                </a:ext>
              </a:extLst>
            </p:cNvPr>
            <p:cNvSpPr/>
            <p:nvPr/>
          </p:nvSpPr>
          <p:spPr>
            <a:xfrm>
              <a:off x="3564375" y="1213850"/>
              <a:ext cx="1091650" cy="148425"/>
            </a:xfrm>
            <a:custGeom>
              <a:avLst/>
              <a:gdLst/>
              <a:ahLst/>
              <a:cxnLst/>
              <a:rect l="l" t="t" r="r" b="b"/>
              <a:pathLst>
                <a:path w="43666" h="5937" extrusionOk="0">
                  <a:moveTo>
                    <a:pt x="21806" y="1"/>
                  </a:moveTo>
                  <a:cubicBezTo>
                    <a:pt x="14121" y="1"/>
                    <a:pt x="6705" y="2187"/>
                    <a:pt x="1" y="5937"/>
                  </a:cubicBezTo>
                  <a:lnTo>
                    <a:pt x="43665" y="5937"/>
                  </a:lnTo>
                  <a:cubicBezTo>
                    <a:pt x="40163" y="4069"/>
                    <a:pt x="36494" y="2601"/>
                    <a:pt x="32724" y="1500"/>
                  </a:cubicBezTo>
                  <a:cubicBezTo>
                    <a:pt x="29056" y="479"/>
                    <a:pt x="25402" y="1"/>
                    <a:pt x="21806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1;p69">
              <a:extLst>
                <a:ext uri="{FF2B5EF4-FFF2-40B4-BE49-F238E27FC236}">
                  <a16:creationId xmlns:a16="http://schemas.microsoft.com/office/drawing/2014/main" id="{C0D2E006-D594-F04A-8882-8884965D6C07}"/>
                </a:ext>
              </a:extLst>
            </p:cNvPr>
            <p:cNvSpPr/>
            <p:nvPr/>
          </p:nvSpPr>
          <p:spPr>
            <a:xfrm>
              <a:off x="3867925" y="1590750"/>
              <a:ext cx="1874700" cy="2697825"/>
            </a:xfrm>
            <a:custGeom>
              <a:avLst/>
              <a:gdLst/>
              <a:ahLst/>
              <a:cxnLst/>
              <a:rect l="l" t="t" r="r" b="b"/>
              <a:pathLst>
                <a:path w="74988" h="107913" extrusionOk="0">
                  <a:moveTo>
                    <a:pt x="1" y="0"/>
                  </a:moveTo>
                  <a:lnTo>
                    <a:pt x="1" y="104509"/>
                  </a:lnTo>
                  <a:cubicBezTo>
                    <a:pt x="3337" y="105609"/>
                    <a:pt x="6739" y="106477"/>
                    <a:pt x="10175" y="107077"/>
                  </a:cubicBezTo>
                  <a:cubicBezTo>
                    <a:pt x="13632" y="107630"/>
                    <a:pt x="17151" y="107913"/>
                    <a:pt x="20665" y="107913"/>
                  </a:cubicBezTo>
                  <a:cubicBezTo>
                    <a:pt x="40234" y="107913"/>
                    <a:pt x="59616" y="99158"/>
                    <a:pt x="67082" y="79757"/>
                  </a:cubicBezTo>
                  <a:cubicBezTo>
                    <a:pt x="74988" y="59243"/>
                    <a:pt x="71052" y="36426"/>
                    <a:pt x="59677" y="18180"/>
                  </a:cubicBezTo>
                  <a:cubicBezTo>
                    <a:pt x="55507" y="11442"/>
                    <a:pt x="50403" y="5304"/>
                    <a:pt x="44533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2;p69">
              <a:extLst>
                <a:ext uri="{FF2B5EF4-FFF2-40B4-BE49-F238E27FC236}">
                  <a16:creationId xmlns:a16="http://schemas.microsoft.com/office/drawing/2014/main" id="{5B90168A-9CD4-B447-B250-4FC85AC0FD0F}"/>
                </a:ext>
              </a:extLst>
            </p:cNvPr>
            <p:cNvSpPr/>
            <p:nvPr/>
          </p:nvSpPr>
          <p:spPr>
            <a:xfrm>
              <a:off x="2984800" y="1590750"/>
              <a:ext cx="814775" cy="2591050"/>
            </a:xfrm>
            <a:custGeom>
              <a:avLst/>
              <a:gdLst/>
              <a:ahLst/>
              <a:cxnLst/>
              <a:rect l="l" t="t" r="r" b="b"/>
              <a:pathLst>
                <a:path w="32591" h="103642" extrusionOk="0">
                  <a:moveTo>
                    <a:pt x="11075" y="0"/>
                  </a:moveTo>
                  <a:cubicBezTo>
                    <a:pt x="10208" y="868"/>
                    <a:pt x="9341" y="1768"/>
                    <a:pt x="8473" y="2702"/>
                  </a:cubicBezTo>
                  <a:cubicBezTo>
                    <a:pt x="5972" y="5438"/>
                    <a:pt x="3136" y="7806"/>
                    <a:pt x="1" y="9807"/>
                  </a:cubicBezTo>
                  <a:lnTo>
                    <a:pt x="1" y="98538"/>
                  </a:lnTo>
                  <a:cubicBezTo>
                    <a:pt x="1096" y="98495"/>
                    <a:pt x="2191" y="98474"/>
                    <a:pt x="3286" y="98474"/>
                  </a:cubicBezTo>
                  <a:cubicBezTo>
                    <a:pt x="9960" y="98474"/>
                    <a:pt x="16612" y="99258"/>
                    <a:pt x="23117" y="100806"/>
                  </a:cubicBezTo>
                  <a:cubicBezTo>
                    <a:pt x="26353" y="101573"/>
                    <a:pt x="29455" y="102607"/>
                    <a:pt x="32591" y="103641"/>
                  </a:cubicBezTo>
                  <a:lnTo>
                    <a:pt x="32591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3;p69">
              <a:extLst>
                <a:ext uri="{FF2B5EF4-FFF2-40B4-BE49-F238E27FC236}">
                  <a16:creationId xmlns:a16="http://schemas.microsoft.com/office/drawing/2014/main" id="{C29B962A-B437-B84E-958D-A53E8D71ECEF}"/>
                </a:ext>
              </a:extLst>
            </p:cNvPr>
            <p:cNvSpPr/>
            <p:nvPr/>
          </p:nvSpPr>
          <p:spPr>
            <a:xfrm>
              <a:off x="2225925" y="4306025"/>
              <a:ext cx="3064725" cy="204325"/>
            </a:xfrm>
            <a:custGeom>
              <a:avLst/>
              <a:gdLst/>
              <a:ahLst/>
              <a:cxnLst/>
              <a:rect l="l" t="t" r="r" b="b"/>
              <a:pathLst>
                <a:path w="122589" h="8173" extrusionOk="0">
                  <a:moveTo>
                    <a:pt x="61311" y="0"/>
                  </a:moveTo>
                  <a:cubicBezTo>
                    <a:pt x="27454" y="0"/>
                    <a:pt x="1" y="1835"/>
                    <a:pt x="1" y="4070"/>
                  </a:cubicBezTo>
                  <a:cubicBezTo>
                    <a:pt x="1" y="6338"/>
                    <a:pt x="27454" y="8173"/>
                    <a:pt x="61311" y="8173"/>
                  </a:cubicBezTo>
                  <a:cubicBezTo>
                    <a:pt x="95135" y="8173"/>
                    <a:pt x="122588" y="6338"/>
                    <a:pt x="122588" y="4070"/>
                  </a:cubicBezTo>
                  <a:cubicBezTo>
                    <a:pt x="122588" y="1835"/>
                    <a:pt x="95135" y="0"/>
                    <a:pt x="6131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4;p69">
              <a:extLst>
                <a:ext uri="{FF2B5EF4-FFF2-40B4-BE49-F238E27FC236}">
                  <a16:creationId xmlns:a16="http://schemas.microsoft.com/office/drawing/2014/main" id="{34CD2693-2FD9-D942-B345-0ECFFF9104CC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15;p69">
              <a:extLst>
                <a:ext uri="{FF2B5EF4-FFF2-40B4-BE49-F238E27FC236}">
                  <a16:creationId xmlns:a16="http://schemas.microsoft.com/office/drawing/2014/main" id="{069C4DE4-6D92-D542-AC95-1429B032B77E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16;p69">
              <a:extLst>
                <a:ext uri="{FF2B5EF4-FFF2-40B4-BE49-F238E27FC236}">
                  <a16:creationId xmlns:a16="http://schemas.microsoft.com/office/drawing/2014/main" id="{69E95A9B-B626-864A-BDE7-BA95A324AB0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17;p69">
              <a:extLst>
                <a:ext uri="{FF2B5EF4-FFF2-40B4-BE49-F238E27FC236}">
                  <a16:creationId xmlns:a16="http://schemas.microsoft.com/office/drawing/2014/main" id="{0667FA5F-67CF-BB46-997F-1442B1CCF9C9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18;p69">
              <a:extLst>
                <a:ext uri="{FF2B5EF4-FFF2-40B4-BE49-F238E27FC236}">
                  <a16:creationId xmlns:a16="http://schemas.microsoft.com/office/drawing/2014/main" id="{482634F0-A7DA-3444-9D90-028B34CE1A5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19;p69">
              <a:extLst>
                <a:ext uri="{FF2B5EF4-FFF2-40B4-BE49-F238E27FC236}">
                  <a16:creationId xmlns:a16="http://schemas.microsoft.com/office/drawing/2014/main" id="{52AFD67C-A691-A143-AFAA-7AFC457C22F5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0;p69">
              <a:extLst>
                <a:ext uri="{FF2B5EF4-FFF2-40B4-BE49-F238E27FC236}">
                  <a16:creationId xmlns:a16="http://schemas.microsoft.com/office/drawing/2014/main" id="{0CA2979A-DB11-F440-B6C8-79FD7E5F562E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1;p69">
              <a:extLst>
                <a:ext uri="{FF2B5EF4-FFF2-40B4-BE49-F238E27FC236}">
                  <a16:creationId xmlns:a16="http://schemas.microsoft.com/office/drawing/2014/main" id="{FB35F476-D10A-5246-9179-93413037F4A6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2;p69">
              <a:extLst>
                <a:ext uri="{FF2B5EF4-FFF2-40B4-BE49-F238E27FC236}">
                  <a16:creationId xmlns:a16="http://schemas.microsoft.com/office/drawing/2014/main" id="{48F5816F-5ADF-744A-B61D-13349F3DA702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3;p69">
              <a:extLst>
                <a:ext uri="{FF2B5EF4-FFF2-40B4-BE49-F238E27FC236}">
                  <a16:creationId xmlns:a16="http://schemas.microsoft.com/office/drawing/2014/main" id="{9AA9EBD3-D3ED-284F-B636-ACFB2FB6518A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24;p69">
              <a:extLst>
                <a:ext uri="{FF2B5EF4-FFF2-40B4-BE49-F238E27FC236}">
                  <a16:creationId xmlns:a16="http://schemas.microsoft.com/office/drawing/2014/main" id="{CE0E497E-85EB-8F48-8F1B-A4891F7D37C6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25;p69">
              <a:extLst>
                <a:ext uri="{FF2B5EF4-FFF2-40B4-BE49-F238E27FC236}">
                  <a16:creationId xmlns:a16="http://schemas.microsoft.com/office/drawing/2014/main" id="{059A85C5-88A7-2343-96C9-C840DC451E20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26;p69">
              <a:extLst>
                <a:ext uri="{FF2B5EF4-FFF2-40B4-BE49-F238E27FC236}">
                  <a16:creationId xmlns:a16="http://schemas.microsoft.com/office/drawing/2014/main" id="{3048C560-5A30-9E4A-B175-E9C5DB4F6D5E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27;p69">
              <a:extLst>
                <a:ext uri="{FF2B5EF4-FFF2-40B4-BE49-F238E27FC236}">
                  <a16:creationId xmlns:a16="http://schemas.microsoft.com/office/drawing/2014/main" id="{91ED9433-EF4F-F245-ADBE-11F83F98FB64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28;p69">
              <a:extLst>
                <a:ext uri="{FF2B5EF4-FFF2-40B4-BE49-F238E27FC236}">
                  <a16:creationId xmlns:a16="http://schemas.microsoft.com/office/drawing/2014/main" id="{0ECD82E3-51A5-8942-8EE3-35DA4393C88F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29;p69">
              <a:extLst>
                <a:ext uri="{FF2B5EF4-FFF2-40B4-BE49-F238E27FC236}">
                  <a16:creationId xmlns:a16="http://schemas.microsoft.com/office/drawing/2014/main" id="{3C1FD169-8FC6-1D41-BAC0-F5778F19144F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0;p69">
              <a:extLst>
                <a:ext uri="{FF2B5EF4-FFF2-40B4-BE49-F238E27FC236}">
                  <a16:creationId xmlns:a16="http://schemas.microsoft.com/office/drawing/2014/main" id="{B82CE4BE-A593-9540-8367-8903219F8705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1;p69">
              <a:extLst>
                <a:ext uri="{FF2B5EF4-FFF2-40B4-BE49-F238E27FC236}">
                  <a16:creationId xmlns:a16="http://schemas.microsoft.com/office/drawing/2014/main" id="{25FEC0DD-76BA-D94E-83E2-53F8B9847C5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2;p69">
              <a:extLst>
                <a:ext uri="{FF2B5EF4-FFF2-40B4-BE49-F238E27FC236}">
                  <a16:creationId xmlns:a16="http://schemas.microsoft.com/office/drawing/2014/main" id="{EE9A471C-F9A2-7D4E-AD40-62F34F96DC10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3;p69">
              <a:extLst>
                <a:ext uri="{FF2B5EF4-FFF2-40B4-BE49-F238E27FC236}">
                  <a16:creationId xmlns:a16="http://schemas.microsoft.com/office/drawing/2014/main" id="{B31EAD30-C961-2B40-8646-1AAE34971DC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34;p69">
              <a:extLst>
                <a:ext uri="{FF2B5EF4-FFF2-40B4-BE49-F238E27FC236}">
                  <a16:creationId xmlns:a16="http://schemas.microsoft.com/office/drawing/2014/main" id="{9CF4C6AF-A811-374A-8703-27BA27344521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35;p69">
              <a:extLst>
                <a:ext uri="{FF2B5EF4-FFF2-40B4-BE49-F238E27FC236}">
                  <a16:creationId xmlns:a16="http://schemas.microsoft.com/office/drawing/2014/main" id="{EE78999B-4C2F-E143-8E76-A9E9408C4700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36;p69">
              <a:extLst>
                <a:ext uri="{FF2B5EF4-FFF2-40B4-BE49-F238E27FC236}">
                  <a16:creationId xmlns:a16="http://schemas.microsoft.com/office/drawing/2014/main" id="{0FA31B0C-FB20-F84E-9248-B3EDB20ACA90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37;p69">
              <a:extLst>
                <a:ext uri="{FF2B5EF4-FFF2-40B4-BE49-F238E27FC236}">
                  <a16:creationId xmlns:a16="http://schemas.microsoft.com/office/drawing/2014/main" id="{7AC4C44C-6DAE-C245-90A7-3704068B27F4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38;p69">
              <a:extLst>
                <a:ext uri="{FF2B5EF4-FFF2-40B4-BE49-F238E27FC236}">
                  <a16:creationId xmlns:a16="http://schemas.microsoft.com/office/drawing/2014/main" id="{29D99CCC-B785-0A48-BC48-08F0338E682E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39;p69">
              <a:extLst>
                <a:ext uri="{FF2B5EF4-FFF2-40B4-BE49-F238E27FC236}">
                  <a16:creationId xmlns:a16="http://schemas.microsoft.com/office/drawing/2014/main" id="{9F958179-E417-9D40-9442-A6AD98A1F19D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0;p69">
              <a:extLst>
                <a:ext uri="{FF2B5EF4-FFF2-40B4-BE49-F238E27FC236}">
                  <a16:creationId xmlns:a16="http://schemas.microsoft.com/office/drawing/2014/main" id="{FB4E40DA-0CA5-A643-B9EC-B9D012105E52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1;p69">
              <a:extLst>
                <a:ext uri="{FF2B5EF4-FFF2-40B4-BE49-F238E27FC236}">
                  <a16:creationId xmlns:a16="http://schemas.microsoft.com/office/drawing/2014/main" id="{715B719E-EFCD-F844-AD9C-AE8DDD830640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2;p69">
              <a:extLst>
                <a:ext uri="{FF2B5EF4-FFF2-40B4-BE49-F238E27FC236}">
                  <a16:creationId xmlns:a16="http://schemas.microsoft.com/office/drawing/2014/main" id="{AF97ECC9-E61B-6E4B-817F-B54A591C7D71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3;p69">
              <a:extLst>
                <a:ext uri="{FF2B5EF4-FFF2-40B4-BE49-F238E27FC236}">
                  <a16:creationId xmlns:a16="http://schemas.microsoft.com/office/drawing/2014/main" id="{5EC9A39D-53BD-954C-A409-6CAE35348D95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4;p69">
              <a:extLst>
                <a:ext uri="{FF2B5EF4-FFF2-40B4-BE49-F238E27FC236}">
                  <a16:creationId xmlns:a16="http://schemas.microsoft.com/office/drawing/2014/main" id="{A9FE73D4-DE92-5B42-BC4E-08ADE752B496}"/>
                </a:ext>
              </a:extLst>
            </p:cNvPr>
            <p:cNvSpPr/>
            <p:nvPr/>
          </p:nvSpPr>
          <p:spPr>
            <a:xfrm>
              <a:off x="2572000" y="2367675"/>
              <a:ext cx="412325" cy="378675"/>
            </a:xfrm>
            <a:custGeom>
              <a:avLst/>
              <a:gdLst/>
              <a:ahLst/>
              <a:cxnLst/>
              <a:rect l="l" t="t" r="r" b="b"/>
              <a:pathLst>
                <a:path w="16493" h="15147" extrusionOk="0">
                  <a:moveTo>
                    <a:pt x="2640" y="0"/>
                  </a:moveTo>
                  <a:cubicBezTo>
                    <a:pt x="2509" y="0"/>
                    <a:pt x="2436" y="12"/>
                    <a:pt x="2436" y="12"/>
                  </a:cubicBezTo>
                  <a:lnTo>
                    <a:pt x="368" y="1146"/>
                  </a:lnTo>
                  <a:cubicBezTo>
                    <a:pt x="368" y="1146"/>
                    <a:pt x="1" y="3715"/>
                    <a:pt x="1235" y="5483"/>
                  </a:cubicBezTo>
                  <a:cubicBezTo>
                    <a:pt x="2503" y="7251"/>
                    <a:pt x="11542" y="14623"/>
                    <a:pt x="12376" y="15056"/>
                  </a:cubicBezTo>
                  <a:cubicBezTo>
                    <a:pt x="12495" y="15116"/>
                    <a:pt x="12674" y="15147"/>
                    <a:pt x="12887" y="15147"/>
                  </a:cubicBezTo>
                  <a:cubicBezTo>
                    <a:pt x="14109" y="15147"/>
                    <a:pt x="16492" y="14139"/>
                    <a:pt x="15612" y="11754"/>
                  </a:cubicBezTo>
                  <a:cubicBezTo>
                    <a:pt x="14545" y="8952"/>
                    <a:pt x="6906" y="2981"/>
                    <a:pt x="5371" y="1380"/>
                  </a:cubicBezTo>
                  <a:cubicBezTo>
                    <a:pt x="4209" y="140"/>
                    <a:pt x="3087" y="0"/>
                    <a:pt x="264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45;p69">
              <a:extLst>
                <a:ext uri="{FF2B5EF4-FFF2-40B4-BE49-F238E27FC236}">
                  <a16:creationId xmlns:a16="http://schemas.microsoft.com/office/drawing/2014/main" id="{714EB738-D216-CC4D-B099-789ED0335C13}"/>
                </a:ext>
              </a:extLst>
            </p:cNvPr>
            <p:cNvSpPr/>
            <p:nvPr/>
          </p:nvSpPr>
          <p:spPr>
            <a:xfrm>
              <a:off x="2572000" y="2362125"/>
              <a:ext cx="416175" cy="391975"/>
            </a:xfrm>
            <a:custGeom>
              <a:avLst/>
              <a:gdLst/>
              <a:ahLst/>
              <a:cxnLst/>
              <a:rect l="l" t="t" r="r" b="b"/>
              <a:pathLst>
                <a:path w="16647" h="15679" fill="none" extrusionOk="0">
                  <a:moveTo>
                    <a:pt x="368" y="1368"/>
                  </a:moveTo>
                  <a:cubicBezTo>
                    <a:pt x="368" y="1368"/>
                    <a:pt x="1" y="3937"/>
                    <a:pt x="1235" y="5705"/>
                  </a:cubicBezTo>
                  <a:cubicBezTo>
                    <a:pt x="2503" y="7473"/>
                    <a:pt x="11542" y="14845"/>
                    <a:pt x="12376" y="15278"/>
                  </a:cubicBezTo>
                  <a:cubicBezTo>
                    <a:pt x="13177" y="15679"/>
                    <a:pt x="16646" y="14778"/>
                    <a:pt x="15612" y="11976"/>
                  </a:cubicBezTo>
                  <a:cubicBezTo>
                    <a:pt x="14545" y="9174"/>
                    <a:pt x="6906" y="3203"/>
                    <a:pt x="5371" y="1602"/>
                  </a:cubicBezTo>
                  <a:cubicBezTo>
                    <a:pt x="3870" y="1"/>
                    <a:pt x="2436" y="234"/>
                    <a:pt x="2436" y="2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46;p69">
              <a:extLst>
                <a:ext uri="{FF2B5EF4-FFF2-40B4-BE49-F238E27FC236}">
                  <a16:creationId xmlns:a16="http://schemas.microsoft.com/office/drawing/2014/main" id="{49E745FD-8922-9246-A0A1-F4F28DBF2DA7}"/>
                </a:ext>
              </a:extLst>
            </p:cNvPr>
            <p:cNvSpPr/>
            <p:nvPr/>
          </p:nvSpPr>
          <p:spPr>
            <a:xfrm>
              <a:off x="2857200" y="2630325"/>
              <a:ext cx="539600" cy="127075"/>
            </a:xfrm>
            <a:custGeom>
              <a:avLst/>
              <a:gdLst/>
              <a:ahLst/>
              <a:cxnLst/>
              <a:rect l="l" t="t" r="r" b="b"/>
              <a:pathLst>
                <a:path w="21584" h="5083" extrusionOk="0">
                  <a:moveTo>
                    <a:pt x="8800" y="1"/>
                  </a:moveTo>
                  <a:cubicBezTo>
                    <a:pt x="8435" y="1"/>
                    <a:pt x="8101" y="5"/>
                    <a:pt x="7807" y="14"/>
                  </a:cubicBezTo>
                  <a:cubicBezTo>
                    <a:pt x="6728" y="58"/>
                    <a:pt x="5816" y="73"/>
                    <a:pt x="5080" y="73"/>
                  </a:cubicBezTo>
                  <a:cubicBezTo>
                    <a:pt x="3607" y="73"/>
                    <a:pt x="2836" y="14"/>
                    <a:pt x="2836" y="14"/>
                  </a:cubicBezTo>
                  <a:lnTo>
                    <a:pt x="1" y="4017"/>
                  </a:lnTo>
                  <a:cubicBezTo>
                    <a:pt x="1593" y="4813"/>
                    <a:pt x="3186" y="5082"/>
                    <a:pt x="4853" y="5082"/>
                  </a:cubicBezTo>
                  <a:cubicBezTo>
                    <a:pt x="6817" y="5082"/>
                    <a:pt x="8884" y="4708"/>
                    <a:pt x="11176" y="4384"/>
                  </a:cubicBezTo>
                  <a:cubicBezTo>
                    <a:pt x="15379" y="3750"/>
                    <a:pt x="21483" y="3249"/>
                    <a:pt x="21483" y="3249"/>
                  </a:cubicBezTo>
                  <a:lnTo>
                    <a:pt x="21583" y="414"/>
                  </a:lnTo>
                  <a:lnTo>
                    <a:pt x="20349" y="414"/>
                  </a:lnTo>
                  <a:cubicBezTo>
                    <a:pt x="19227" y="414"/>
                    <a:pt x="12453" y="1"/>
                    <a:pt x="8800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7;p69">
              <a:extLst>
                <a:ext uri="{FF2B5EF4-FFF2-40B4-BE49-F238E27FC236}">
                  <a16:creationId xmlns:a16="http://schemas.microsoft.com/office/drawing/2014/main" id="{659642A2-649F-B143-9FBD-89F2F948B1D2}"/>
                </a:ext>
              </a:extLst>
            </p:cNvPr>
            <p:cNvSpPr/>
            <p:nvPr/>
          </p:nvSpPr>
          <p:spPr>
            <a:xfrm>
              <a:off x="2857200" y="2628150"/>
              <a:ext cx="539600" cy="145975"/>
            </a:xfrm>
            <a:custGeom>
              <a:avLst/>
              <a:gdLst/>
              <a:ahLst/>
              <a:cxnLst/>
              <a:rect l="l" t="t" r="r" b="b"/>
              <a:pathLst>
                <a:path w="21584" h="5839" fill="none" extrusionOk="0">
                  <a:moveTo>
                    <a:pt x="2836" y="101"/>
                  </a:moveTo>
                  <a:cubicBezTo>
                    <a:pt x="2836" y="101"/>
                    <a:pt x="4571" y="234"/>
                    <a:pt x="7807" y="101"/>
                  </a:cubicBezTo>
                  <a:cubicBezTo>
                    <a:pt x="11042" y="1"/>
                    <a:pt x="19115" y="501"/>
                    <a:pt x="20349" y="501"/>
                  </a:cubicBezTo>
                  <a:lnTo>
                    <a:pt x="21583" y="501"/>
                  </a:lnTo>
                  <a:lnTo>
                    <a:pt x="21483" y="3336"/>
                  </a:lnTo>
                  <a:cubicBezTo>
                    <a:pt x="21483" y="3336"/>
                    <a:pt x="15379" y="3837"/>
                    <a:pt x="11176" y="4471"/>
                  </a:cubicBezTo>
                  <a:cubicBezTo>
                    <a:pt x="6939" y="5071"/>
                    <a:pt x="3470" y="5838"/>
                    <a:pt x="1" y="41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48;p69">
              <a:extLst>
                <a:ext uri="{FF2B5EF4-FFF2-40B4-BE49-F238E27FC236}">
                  <a16:creationId xmlns:a16="http://schemas.microsoft.com/office/drawing/2014/main" id="{10D22C65-1FD8-CA4C-AE65-5809814828F9}"/>
                </a:ext>
              </a:extLst>
            </p:cNvPr>
            <p:cNvSpPr/>
            <p:nvPr/>
          </p:nvSpPr>
          <p:spPr>
            <a:xfrm>
              <a:off x="3392600" y="2557275"/>
              <a:ext cx="188475" cy="188700"/>
            </a:xfrm>
            <a:custGeom>
              <a:avLst/>
              <a:gdLst/>
              <a:ahLst/>
              <a:cxnLst/>
              <a:rect l="l" t="t" r="r" b="b"/>
              <a:pathLst>
                <a:path w="7539" h="7548" extrusionOk="0">
                  <a:moveTo>
                    <a:pt x="4003" y="0"/>
                  </a:moveTo>
                  <a:lnTo>
                    <a:pt x="3903" y="34"/>
                  </a:lnTo>
                  <a:cubicBezTo>
                    <a:pt x="3336" y="401"/>
                    <a:pt x="2702" y="701"/>
                    <a:pt x="2068" y="868"/>
                  </a:cubicBezTo>
                  <a:cubicBezTo>
                    <a:pt x="1301" y="1335"/>
                    <a:pt x="734" y="2002"/>
                    <a:pt x="401" y="2802"/>
                  </a:cubicBezTo>
                  <a:lnTo>
                    <a:pt x="167" y="3336"/>
                  </a:lnTo>
                  <a:lnTo>
                    <a:pt x="0" y="6205"/>
                  </a:lnTo>
                  <a:cubicBezTo>
                    <a:pt x="889" y="6465"/>
                    <a:pt x="1398" y="6536"/>
                    <a:pt x="1688" y="6536"/>
                  </a:cubicBezTo>
                  <a:cubicBezTo>
                    <a:pt x="2029" y="6536"/>
                    <a:pt x="2068" y="6438"/>
                    <a:pt x="2068" y="6438"/>
                  </a:cubicBezTo>
                  <a:lnTo>
                    <a:pt x="4637" y="7472"/>
                  </a:lnTo>
                  <a:cubicBezTo>
                    <a:pt x="4787" y="7522"/>
                    <a:pt x="4937" y="7547"/>
                    <a:pt x="5087" y="7547"/>
                  </a:cubicBezTo>
                  <a:cubicBezTo>
                    <a:pt x="5237" y="7547"/>
                    <a:pt x="5387" y="7522"/>
                    <a:pt x="5538" y="7472"/>
                  </a:cubicBezTo>
                  <a:cubicBezTo>
                    <a:pt x="5771" y="7372"/>
                    <a:pt x="5904" y="7172"/>
                    <a:pt x="5971" y="6939"/>
                  </a:cubicBezTo>
                  <a:lnTo>
                    <a:pt x="3970" y="5838"/>
                  </a:lnTo>
                  <a:lnTo>
                    <a:pt x="3970" y="5838"/>
                  </a:lnTo>
                  <a:cubicBezTo>
                    <a:pt x="3970" y="5838"/>
                    <a:pt x="5771" y="6138"/>
                    <a:pt x="6005" y="6238"/>
                  </a:cubicBezTo>
                  <a:cubicBezTo>
                    <a:pt x="6144" y="6290"/>
                    <a:pt x="6365" y="6343"/>
                    <a:pt x="6559" y="6343"/>
                  </a:cubicBezTo>
                  <a:cubicBezTo>
                    <a:pt x="6736" y="6343"/>
                    <a:pt x="6891" y="6299"/>
                    <a:pt x="6939" y="6171"/>
                  </a:cubicBezTo>
                  <a:cubicBezTo>
                    <a:pt x="7072" y="5905"/>
                    <a:pt x="6972" y="5604"/>
                    <a:pt x="6738" y="5438"/>
                  </a:cubicBezTo>
                  <a:lnTo>
                    <a:pt x="4003" y="4704"/>
                  </a:lnTo>
                  <a:lnTo>
                    <a:pt x="4003" y="4704"/>
                  </a:lnTo>
                  <a:cubicBezTo>
                    <a:pt x="4003" y="4704"/>
                    <a:pt x="5715" y="4915"/>
                    <a:pt x="6712" y="4915"/>
                  </a:cubicBezTo>
                  <a:cubicBezTo>
                    <a:pt x="7086" y="4915"/>
                    <a:pt x="7360" y="4886"/>
                    <a:pt x="7406" y="4804"/>
                  </a:cubicBezTo>
                  <a:cubicBezTo>
                    <a:pt x="7539" y="4504"/>
                    <a:pt x="7205" y="4137"/>
                    <a:pt x="7205" y="4137"/>
                  </a:cubicBezTo>
                  <a:lnTo>
                    <a:pt x="4137" y="3603"/>
                  </a:lnTo>
                  <a:lnTo>
                    <a:pt x="4137" y="3603"/>
                  </a:lnTo>
                  <a:cubicBezTo>
                    <a:pt x="4137" y="3603"/>
                    <a:pt x="4436" y="3615"/>
                    <a:pt x="4845" y="3615"/>
                  </a:cubicBezTo>
                  <a:cubicBezTo>
                    <a:pt x="5595" y="3615"/>
                    <a:pt x="6715" y="3574"/>
                    <a:pt x="7039" y="3336"/>
                  </a:cubicBezTo>
                  <a:cubicBezTo>
                    <a:pt x="7539" y="2969"/>
                    <a:pt x="6905" y="2702"/>
                    <a:pt x="6905" y="2702"/>
                  </a:cubicBezTo>
                  <a:lnTo>
                    <a:pt x="2635" y="2369"/>
                  </a:lnTo>
                  <a:lnTo>
                    <a:pt x="3269" y="1368"/>
                  </a:lnTo>
                  <a:cubicBezTo>
                    <a:pt x="3297" y="1370"/>
                    <a:pt x="3324" y="1371"/>
                    <a:pt x="3352" y="1371"/>
                  </a:cubicBezTo>
                  <a:cubicBezTo>
                    <a:pt x="3753" y="1371"/>
                    <a:pt x="4118" y="1147"/>
                    <a:pt x="4337" y="834"/>
                  </a:cubicBezTo>
                  <a:cubicBezTo>
                    <a:pt x="4804" y="201"/>
                    <a:pt x="4003" y="0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49;p69">
              <a:extLst>
                <a:ext uri="{FF2B5EF4-FFF2-40B4-BE49-F238E27FC236}">
                  <a16:creationId xmlns:a16="http://schemas.microsoft.com/office/drawing/2014/main" id="{AA62AC4F-83C2-124C-8F76-14E42C271411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735" y="0"/>
                  </a:moveTo>
                  <a:lnTo>
                    <a:pt x="1" y="2169"/>
                  </a:lnTo>
                  <a:cubicBezTo>
                    <a:pt x="968" y="1835"/>
                    <a:pt x="735" y="1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0;p69">
              <a:extLst>
                <a:ext uri="{FF2B5EF4-FFF2-40B4-BE49-F238E27FC236}">
                  <a16:creationId xmlns:a16="http://schemas.microsoft.com/office/drawing/2014/main" id="{0F36169F-191B-214B-9E31-2AF3380D468C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fill="none" extrusionOk="0">
                  <a:moveTo>
                    <a:pt x="735" y="0"/>
                  </a:moveTo>
                  <a:cubicBezTo>
                    <a:pt x="735" y="0"/>
                    <a:pt x="968" y="1835"/>
                    <a:pt x="1" y="21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1;p69">
              <a:extLst>
                <a:ext uri="{FF2B5EF4-FFF2-40B4-BE49-F238E27FC236}">
                  <a16:creationId xmlns:a16="http://schemas.microsoft.com/office/drawing/2014/main" id="{9C02D999-DC16-5D4F-8B0A-2A089225EAB7}"/>
                </a:ext>
              </a:extLst>
            </p:cNvPr>
            <p:cNvSpPr/>
            <p:nvPr/>
          </p:nvSpPr>
          <p:spPr>
            <a:xfrm>
              <a:off x="4427075" y="2383525"/>
              <a:ext cx="464125" cy="320425"/>
            </a:xfrm>
            <a:custGeom>
              <a:avLst/>
              <a:gdLst/>
              <a:ahLst/>
              <a:cxnLst/>
              <a:rect l="l" t="t" r="r" b="b"/>
              <a:pathLst>
                <a:path w="18565" h="12817" extrusionOk="0">
                  <a:moveTo>
                    <a:pt x="16006" y="1"/>
                  </a:moveTo>
                  <a:cubicBezTo>
                    <a:pt x="15438" y="1"/>
                    <a:pt x="14590" y="158"/>
                    <a:pt x="13594" y="846"/>
                  </a:cubicBezTo>
                  <a:cubicBezTo>
                    <a:pt x="11759" y="2114"/>
                    <a:pt x="3086" y="6383"/>
                    <a:pt x="1485" y="8918"/>
                  </a:cubicBezTo>
                  <a:cubicBezTo>
                    <a:pt x="1" y="11269"/>
                    <a:pt x="2674" y="12817"/>
                    <a:pt x="3763" y="12817"/>
                  </a:cubicBezTo>
                  <a:cubicBezTo>
                    <a:pt x="3848" y="12817"/>
                    <a:pt x="3924" y="12807"/>
                    <a:pt x="3987" y="12788"/>
                  </a:cubicBezTo>
                  <a:cubicBezTo>
                    <a:pt x="4854" y="12554"/>
                    <a:pt x="15228" y="7184"/>
                    <a:pt x="16829" y="5716"/>
                  </a:cubicBezTo>
                  <a:cubicBezTo>
                    <a:pt x="18397" y="4248"/>
                    <a:pt x="18564" y="1647"/>
                    <a:pt x="18564" y="1647"/>
                  </a:cubicBezTo>
                  <a:lnTo>
                    <a:pt x="16763" y="112"/>
                  </a:lnTo>
                  <a:cubicBezTo>
                    <a:pt x="16763" y="112"/>
                    <a:pt x="16484" y="1"/>
                    <a:pt x="16006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2;p69">
              <a:extLst>
                <a:ext uri="{FF2B5EF4-FFF2-40B4-BE49-F238E27FC236}">
                  <a16:creationId xmlns:a16="http://schemas.microsoft.com/office/drawing/2014/main" id="{EDD64B6B-6398-DE47-9411-2D74386DE0DE}"/>
                </a:ext>
              </a:extLst>
            </p:cNvPr>
            <p:cNvSpPr/>
            <p:nvPr/>
          </p:nvSpPr>
          <p:spPr>
            <a:xfrm>
              <a:off x="4424175" y="2372975"/>
              <a:ext cx="467025" cy="336925"/>
            </a:xfrm>
            <a:custGeom>
              <a:avLst/>
              <a:gdLst/>
              <a:ahLst/>
              <a:cxnLst/>
              <a:rect l="l" t="t" r="r" b="b"/>
              <a:pathLst>
                <a:path w="18681" h="13477" fill="none" extrusionOk="0">
                  <a:moveTo>
                    <a:pt x="18680" y="2069"/>
                  </a:moveTo>
                  <a:cubicBezTo>
                    <a:pt x="18680" y="2069"/>
                    <a:pt x="18513" y="4670"/>
                    <a:pt x="16945" y="6138"/>
                  </a:cubicBezTo>
                  <a:cubicBezTo>
                    <a:pt x="15344" y="7606"/>
                    <a:pt x="4970" y="12976"/>
                    <a:pt x="4103" y="13210"/>
                  </a:cubicBezTo>
                  <a:cubicBezTo>
                    <a:pt x="3236" y="13477"/>
                    <a:pt x="0" y="11876"/>
                    <a:pt x="1601" y="9340"/>
                  </a:cubicBezTo>
                  <a:cubicBezTo>
                    <a:pt x="3202" y="6805"/>
                    <a:pt x="11875" y="2536"/>
                    <a:pt x="13710" y="1268"/>
                  </a:cubicBezTo>
                  <a:cubicBezTo>
                    <a:pt x="15544" y="0"/>
                    <a:pt x="16879" y="534"/>
                    <a:pt x="16879" y="5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3;p69">
              <a:extLst>
                <a:ext uri="{FF2B5EF4-FFF2-40B4-BE49-F238E27FC236}">
                  <a16:creationId xmlns:a16="http://schemas.microsoft.com/office/drawing/2014/main" id="{BA893C4A-8A57-F947-860C-0BEE66DF7F6A}"/>
                </a:ext>
              </a:extLst>
            </p:cNvPr>
            <p:cNvSpPr/>
            <p:nvPr/>
          </p:nvSpPr>
          <p:spPr>
            <a:xfrm>
              <a:off x="4030550" y="2497225"/>
              <a:ext cx="522075" cy="206725"/>
            </a:xfrm>
            <a:custGeom>
              <a:avLst/>
              <a:gdLst/>
              <a:ahLst/>
              <a:cxnLst/>
              <a:rect l="l" t="t" r="r" b="b"/>
              <a:pathLst>
                <a:path w="20883" h="8269" extrusionOk="0">
                  <a:moveTo>
                    <a:pt x="467" y="1"/>
                  </a:move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2987" y="7137"/>
                    <a:pt x="15623" y="8268"/>
                    <a:pt x="18380" y="8268"/>
                  </a:cubicBezTo>
                  <a:cubicBezTo>
                    <a:pt x="19198" y="8268"/>
                    <a:pt x="20027" y="8169"/>
                    <a:pt x="20882" y="7940"/>
                  </a:cubicBezTo>
                  <a:lnTo>
                    <a:pt x="18914" y="3470"/>
                  </a:ln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54;p69">
              <a:extLst>
                <a:ext uri="{FF2B5EF4-FFF2-40B4-BE49-F238E27FC236}">
                  <a16:creationId xmlns:a16="http://schemas.microsoft.com/office/drawing/2014/main" id="{B137E278-0487-CA45-9A6D-371D68830C80}"/>
                </a:ext>
              </a:extLst>
            </p:cNvPr>
            <p:cNvSpPr/>
            <p:nvPr/>
          </p:nvSpPr>
          <p:spPr>
            <a:xfrm>
              <a:off x="4030550" y="2497225"/>
              <a:ext cx="522075" cy="223525"/>
            </a:xfrm>
            <a:custGeom>
              <a:avLst/>
              <a:gdLst/>
              <a:ahLst/>
              <a:cxnLst/>
              <a:rect l="l" t="t" r="r" b="b"/>
              <a:pathLst>
                <a:path w="20883" h="8941" fill="none" extrusionOk="0">
                  <a:moveTo>
                    <a:pt x="18914" y="3470"/>
                  </a:move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3910" y="7473"/>
                    <a:pt x="17146" y="8940"/>
                    <a:pt x="20882" y="79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55;p69">
              <a:extLst>
                <a:ext uri="{FF2B5EF4-FFF2-40B4-BE49-F238E27FC236}">
                  <a16:creationId xmlns:a16="http://schemas.microsoft.com/office/drawing/2014/main" id="{97C12E6D-2C9D-8244-BEF9-CA96505793A7}"/>
                </a:ext>
              </a:extLst>
            </p:cNvPr>
            <p:cNvSpPr/>
            <p:nvPr/>
          </p:nvSpPr>
          <p:spPr>
            <a:xfrm>
              <a:off x="3855425" y="2395500"/>
              <a:ext cx="186825" cy="179525"/>
            </a:xfrm>
            <a:custGeom>
              <a:avLst/>
              <a:gdLst/>
              <a:ahLst/>
              <a:cxnLst/>
              <a:rect l="l" t="t" r="r" b="b"/>
              <a:pathLst>
                <a:path w="7473" h="7181" extrusionOk="0">
                  <a:moveTo>
                    <a:pt x="4404" y="0"/>
                  </a:moveTo>
                  <a:cubicBezTo>
                    <a:pt x="4404" y="0"/>
                    <a:pt x="3570" y="67"/>
                    <a:pt x="3903" y="734"/>
                  </a:cubicBezTo>
                  <a:cubicBezTo>
                    <a:pt x="4070" y="1134"/>
                    <a:pt x="4404" y="1401"/>
                    <a:pt x="4837" y="1468"/>
                  </a:cubicBezTo>
                  <a:lnTo>
                    <a:pt x="5271" y="2569"/>
                  </a:lnTo>
                  <a:lnTo>
                    <a:pt x="1001" y="2035"/>
                  </a:lnTo>
                  <a:cubicBezTo>
                    <a:pt x="1001" y="2035"/>
                    <a:pt x="334" y="2168"/>
                    <a:pt x="768" y="2635"/>
                  </a:cubicBezTo>
                  <a:cubicBezTo>
                    <a:pt x="1168" y="3102"/>
                    <a:pt x="3536" y="3503"/>
                    <a:pt x="3536" y="3503"/>
                  </a:cubicBezTo>
                  <a:lnTo>
                    <a:pt x="434" y="3403"/>
                  </a:lnTo>
                  <a:cubicBezTo>
                    <a:pt x="434" y="3403"/>
                    <a:pt x="0" y="3669"/>
                    <a:pt x="101" y="4003"/>
                  </a:cubicBezTo>
                  <a:cubicBezTo>
                    <a:pt x="167" y="4303"/>
                    <a:pt x="3436" y="4570"/>
                    <a:pt x="3436" y="4570"/>
                  </a:cubicBezTo>
                  <a:lnTo>
                    <a:pt x="601" y="4737"/>
                  </a:lnTo>
                  <a:cubicBezTo>
                    <a:pt x="334" y="4870"/>
                    <a:pt x="201" y="5170"/>
                    <a:pt x="267" y="5437"/>
                  </a:cubicBezTo>
                  <a:cubicBezTo>
                    <a:pt x="291" y="5629"/>
                    <a:pt x="609" y="5700"/>
                    <a:pt x="884" y="5700"/>
                  </a:cubicBezTo>
                  <a:cubicBezTo>
                    <a:pt x="992" y="5700"/>
                    <a:pt x="1093" y="5690"/>
                    <a:pt x="1168" y="5671"/>
                  </a:cubicBezTo>
                  <a:cubicBezTo>
                    <a:pt x="1221" y="5664"/>
                    <a:pt x="1337" y="5661"/>
                    <a:pt x="1489" y="5661"/>
                  </a:cubicBezTo>
                  <a:cubicBezTo>
                    <a:pt x="2095" y="5661"/>
                    <a:pt x="3269" y="5704"/>
                    <a:pt x="3269" y="5704"/>
                  </a:cubicBezTo>
                  <a:lnTo>
                    <a:pt x="1068" y="6371"/>
                  </a:lnTo>
                  <a:cubicBezTo>
                    <a:pt x="1068" y="6605"/>
                    <a:pt x="1168" y="6838"/>
                    <a:pt x="1368" y="7005"/>
                  </a:cubicBezTo>
                  <a:cubicBezTo>
                    <a:pt x="1589" y="7116"/>
                    <a:pt x="1833" y="7180"/>
                    <a:pt x="2081" y="7180"/>
                  </a:cubicBezTo>
                  <a:cubicBezTo>
                    <a:pt x="2132" y="7180"/>
                    <a:pt x="2184" y="7178"/>
                    <a:pt x="2235" y="7172"/>
                  </a:cubicBezTo>
                  <a:lnTo>
                    <a:pt x="4971" y="6672"/>
                  </a:lnTo>
                  <a:cubicBezTo>
                    <a:pt x="4971" y="6672"/>
                    <a:pt x="5015" y="6915"/>
                    <a:pt x="6114" y="6915"/>
                  </a:cubicBezTo>
                  <a:cubicBezTo>
                    <a:pt x="6364" y="6915"/>
                    <a:pt x="6668" y="6903"/>
                    <a:pt x="7039" y="6872"/>
                  </a:cubicBezTo>
                  <a:lnTo>
                    <a:pt x="7472" y="4070"/>
                  </a:lnTo>
                  <a:lnTo>
                    <a:pt x="7372" y="3536"/>
                  </a:lnTo>
                  <a:cubicBezTo>
                    <a:pt x="7206" y="2669"/>
                    <a:pt x="6772" y="1868"/>
                    <a:pt x="6138" y="1301"/>
                  </a:cubicBezTo>
                  <a:cubicBezTo>
                    <a:pt x="5504" y="967"/>
                    <a:pt x="4971" y="567"/>
                    <a:pt x="4470" y="67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56;p69">
              <a:extLst>
                <a:ext uri="{FF2B5EF4-FFF2-40B4-BE49-F238E27FC236}">
                  <a16:creationId xmlns:a16="http://schemas.microsoft.com/office/drawing/2014/main" id="{2920DF96-F865-414E-960D-109ED6AFE189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extrusionOk="0">
                  <a:moveTo>
                    <a:pt x="601" y="1"/>
                  </a:moveTo>
                  <a:cubicBezTo>
                    <a:pt x="600" y="1"/>
                    <a:pt x="0" y="1769"/>
                    <a:pt x="834" y="230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57;p69">
              <a:extLst>
                <a:ext uri="{FF2B5EF4-FFF2-40B4-BE49-F238E27FC236}">
                  <a16:creationId xmlns:a16="http://schemas.microsoft.com/office/drawing/2014/main" id="{AD2FC57C-7D1A-2D49-A197-E1A165D67B84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fill="none" extrusionOk="0">
                  <a:moveTo>
                    <a:pt x="601" y="1"/>
                  </a:moveTo>
                  <a:cubicBezTo>
                    <a:pt x="601" y="1"/>
                    <a:pt x="0" y="1769"/>
                    <a:pt x="834" y="2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58;p69">
              <a:extLst>
                <a:ext uri="{FF2B5EF4-FFF2-40B4-BE49-F238E27FC236}">
                  <a16:creationId xmlns:a16="http://schemas.microsoft.com/office/drawing/2014/main" id="{9D5D15CA-EDFA-BD47-9043-ED788ED59738}"/>
                </a:ext>
              </a:extLst>
            </p:cNvPr>
            <p:cNvSpPr/>
            <p:nvPr/>
          </p:nvSpPr>
          <p:spPr>
            <a:xfrm>
              <a:off x="3467650" y="2117800"/>
              <a:ext cx="592100" cy="793075"/>
            </a:xfrm>
            <a:custGeom>
              <a:avLst/>
              <a:gdLst/>
              <a:ahLst/>
              <a:cxnLst/>
              <a:rect l="l" t="t" r="r" b="b"/>
              <a:pathLst>
                <a:path w="23684" h="31723" extrusionOk="0">
                  <a:moveTo>
                    <a:pt x="0" y="0"/>
                  </a:moveTo>
                  <a:lnTo>
                    <a:pt x="0" y="31723"/>
                  </a:lnTo>
                  <a:lnTo>
                    <a:pt x="23684" y="31723"/>
                  </a:lnTo>
                  <a:lnTo>
                    <a:pt x="23684" y="6438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59;p69">
              <a:extLst>
                <a:ext uri="{FF2B5EF4-FFF2-40B4-BE49-F238E27FC236}">
                  <a16:creationId xmlns:a16="http://schemas.microsoft.com/office/drawing/2014/main" id="{04BD3044-90EA-3F4B-A086-11337A12D854}"/>
                </a:ext>
              </a:extLst>
            </p:cNvPr>
            <p:cNvSpPr/>
            <p:nvPr/>
          </p:nvSpPr>
          <p:spPr>
            <a:xfrm>
              <a:off x="3883775" y="2117800"/>
              <a:ext cx="175975" cy="160975"/>
            </a:xfrm>
            <a:custGeom>
              <a:avLst/>
              <a:gdLst/>
              <a:ahLst/>
              <a:cxnLst/>
              <a:rect l="l" t="t" r="r" b="b"/>
              <a:pathLst>
                <a:path w="703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7039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0;p69">
              <a:extLst>
                <a:ext uri="{FF2B5EF4-FFF2-40B4-BE49-F238E27FC236}">
                  <a16:creationId xmlns:a16="http://schemas.microsoft.com/office/drawing/2014/main" id="{BC84B025-9EB8-6B48-A17B-33AF9C5093AC}"/>
                </a:ext>
              </a:extLst>
            </p:cNvPr>
            <p:cNvSpPr/>
            <p:nvPr/>
          </p:nvSpPr>
          <p:spPr>
            <a:xfrm>
              <a:off x="3827900" y="2648200"/>
              <a:ext cx="353625" cy="320075"/>
            </a:xfrm>
            <a:custGeom>
              <a:avLst/>
              <a:gdLst/>
              <a:ahLst/>
              <a:cxnLst/>
              <a:rect l="l" t="t" r="r" b="b"/>
              <a:pathLst>
                <a:path w="14145" h="12803" extrusionOk="0">
                  <a:moveTo>
                    <a:pt x="7071" y="1"/>
                  </a:moveTo>
                  <a:cubicBezTo>
                    <a:pt x="5367" y="1"/>
                    <a:pt x="3665" y="669"/>
                    <a:pt x="2402" y="2001"/>
                  </a:cubicBezTo>
                  <a:cubicBezTo>
                    <a:pt x="1" y="4569"/>
                    <a:pt x="101" y="8639"/>
                    <a:pt x="2669" y="11041"/>
                  </a:cubicBezTo>
                  <a:cubicBezTo>
                    <a:pt x="3911" y="12218"/>
                    <a:pt x="5503" y="12802"/>
                    <a:pt x="7088" y="12802"/>
                  </a:cubicBezTo>
                  <a:cubicBezTo>
                    <a:pt x="8782" y="12802"/>
                    <a:pt x="10468" y="12134"/>
                    <a:pt x="11709" y="10807"/>
                  </a:cubicBezTo>
                  <a:cubicBezTo>
                    <a:pt x="14144" y="8239"/>
                    <a:pt x="14044" y="4169"/>
                    <a:pt x="11476" y="1734"/>
                  </a:cubicBezTo>
                  <a:cubicBezTo>
                    <a:pt x="10239" y="577"/>
                    <a:pt x="8654" y="1"/>
                    <a:pt x="7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1;p69">
              <a:extLst>
                <a:ext uri="{FF2B5EF4-FFF2-40B4-BE49-F238E27FC236}">
                  <a16:creationId xmlns:a16="http://schemas.microsoft.com/office/drawing/2014/main" id="{B07BDEB5-8F56-AC4B-8D09-8B5A581E05CF}"/>
                </a:ext>
              </a:extLst>
            </p:cNvPr>
            <p:cNvSpPr/>
            <p:nvPr/>
          </p:nvSpPr>
          <p:spPr>
            <a:xfrm>
              <a:off x="3918800" y="2722400"/>
              <a:ext cx="171825" cy="171800"/>
            </a:xfrm>
            <a:custGeom>
              <a:avLst/>
              <a:gdLst/>
              <a:ahLst/>
              <a:cxnLst/>
              <a:rect l="l" t="t" r="r" b="b"/>
              <a:pathLst>
                <a:path w="6873" h="6872" extrusionOk="0">
                  <a:moveTo>
                    <a:pt x="2703" y="0"/>
                  </a:moveTo>
                  <a:lnTo>
                    <a:pt x="2703" y="2702"/>
                  </a:lnTo>
                  <a:lnTo>
                    <a:pt x="1" y="2702"/>
                  </a:lnTo>
                  <a:lnTo>
                    <a:pt x="1" y="4170"/>
                  </a:lnTo>
                  <a:lnTo>
                    <a:pt x="2703" y="4170"/>
                  </a:lnTo>
                  <a:lnTo>
                    <a:pt x="2703" y="6872"/>
                  </a:lnTo>
                  <a:lnTo>
                    <a:pt x="4170" y="6872"/>
                  </a:lnTo>
                  <a:lnTo>
                    <a:pt x="4170" y="4170"/>
                  </a:lnTo>
                  <a:lnTo>
                    <a:pt x="6872" y="4170"/>
                  </a:lnTo>
                  <a:lnTo>
                    <a:pt x="6872" y="2702"/>
                  </a:lnTo>
                  <a:lnTo>
                    <a:pt x="4170" y="2702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2;p69">
              <a:extLst>
                <a:ext uri="{FF2B5EF4-FFF2-40B4-BE49-F238E27FC236}">
                  <a16:creationId xmlns:a16="http://schemas.microsoft.com/office/drawing/2014/main" id="{2B3C991A-9A47-AF47-9F9B-82DF18E86EB2}"/>
                </a:ext>
              </a:extLst>
            </p:cNvPr>
            <p:cNvSpPr/>
            <p:nvPr/>
          </p:nvSpPr>
          <p:spPr>
            <a:xfrm>
              <a:off x="3079875" y="2930875"/>
              <a:ext cx="1270100" cy="878150"/>
            </a:xfrm>
            <a:custGeom>
              <a:avLst/>
              <a:gdLst/>
              <a:ahLst/>
              <a:cxnLst/>
              <a:rect l="l" t="t" r="r" b="b"/>
              <a:pathLst>
                <a:path w="50804" h="35126" extrusionOk="0">
                  <a:moveTo>
                    <a:pt x="0" y="0"/>
                  </a:moveTo>
                  <a:lnTo>
                    <a:pt x="5237" y="35126"/>
                  </a:lnTo>
                  <a:lnTo>
                    <a:pt x="50803" y="35126"/>
                  </a:lnTo>
                  <a:lnTo>
                    <a:pt x="50803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3;p69">
              <a:extLst>
                <a:ext uri="{FF2B5EF4-FFF2-40B4-BE49-F238E27FC236}">
                  <a16:creationId xmlns:a16="http://schemas.microsoft.com/office/drawing/2014/main" id="{27A14CA9-7889-FF4D-A2A8-DEEFBC0DDADC}"/>
                </a:ext>
              </a:extLst>
            </p:cNvPr>
            <p:cNvSpPr/>
            <p:nvPr/>
          </p:nvSpPr>
          <p:spPr>
            <a:xfrm>
              <a:off x="3214975" y="2836650"/>
              <a:ext cx="1270100" cy="972375"/>
            </a:xfrm>
            <a:custGeom>
              <a:avLst/>
              <a:gdLst/>
              <a:ahLst/>
              <a:cxnLst/>
              <a:rect l="l" t="t" r="r" b="b"/>
              <a:pathLst>
                <a:path w="50804" h="38895" extrusionOk="0">
                  <a:moveTo>
                    <a:pt x="0" y="0"/>
                  </a:moveTo>
                  <a:lnTo>
                    <a:pt x="0" y="38895"/>
                  </a:lnTo>
                  <a:lnTo>
                    <a:pt x="45566" y="38895"/>
                  </a:lnTo>
                  <a:lnTo>
                    <a:pt x="50803" y="3769"/>
                  </a:lnTo>
                  <a:lnTo>
                    <a:pt x="21649" y="3769"/>
                  </a:lnTo>
                  <a:lnTo>
                    <a:pt x="20982" y="1801"/>
                  </a:lnTo>
                  <a:cubicBezTo>
                    <a:pt x="20582" y="734"/>
                    <a:pt x="19581" y="0"/>
                    <a:pt x="1844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4;p69">
              <a:extLst>
                <a:ext uri="{FF2B5EF4-FFF2-40B4-BE49-F238E27FC236}">
                  <a16:creationId xmlns:a16="http://schemas.microsoft.com/office/drawing/2014/main" id="{DF28DB43-6FEF-3243-B6D1-5B4C977C33A9}"/>
                </a:ext>
              </a:extLst>
            </p:cNvPr>
            <p:cNvSpPr/>
            <p:nvPr/>
          </p:nvSpPr>
          <p:spPr>
            <a:xfrm>
              <a:off x="2337675" y="4210200"/>
              <a:ext cx="309400" cy="180075"/>
            </a:xfrm>
            <a:custGeom>
              <a:avLst/>
              <a:gdLst/>
              <a:ahLst/>
              <a:cxnLst/>
              <a:rect l="l" t="t" r="r" b="b"/>
              <a:pathLst>
                <a:path w="12376" h="7203" extrusionOk="0">
                  <a:moveTo>
                    <a:pt x="3323" y="0"/>
                  </a:moveTo>
                  <a:cubicBezTo>
                    <a:pt x="2392" y="0"/>
                    <a:pt x="1539" y="275"/>
                    <a:pt x="1135" y="1132"/>
                  </a:cubicBezTo>
                  <a:cubicBezTo>
                    <a:pt x="0" y="3533"/>
                    <a:pt x="367" y="3433"/>
                    <a:pt x="1902" y="4667"/>
                  </a:cubicBezTo>
                  <a:cubicBezTo>
                    <a:pt x="3236" y="5701"/>
                    <a:pt x="4737" y="6535"/>
                    <a:pt x="6305" y="7069"/>
                  </a:cubicBezTo>
                  <a:cubicBezTo>
                    <a:pt x="6839" y="7203"/>
                    <a:pt x="9607" y="7203"/>
                    <a:pt x="10475" y="7203"/>
                  </a:cubicBezTo>
                  <a:cubicBezTo>
                    <a:pt x="11375" y="7203"/>
                    <a:pt x="12376" y="7069"/>
                    <a:pt x="12142" y="5835"/>
                  </a:cubicBezTo>
                  <a:cubicBezTo>
                    <a:pt x="11876" y="4567"/>
                    <a:pt x="9974" y="4667"/>
                    <a:pt x="8974" y="3934"/>
                  </a:cubicBezTo>
                  <a:cubicBezTo>
                    <a:pt x="7973" y="3166"/>
                    <a:pt x="6939" y="898"/>
                    <a:pt x="6939" y="898"/>
                  </a:cubicBezTo>
                  <a:cubicBezTo>
                    <a:pt x="6939" y="898"/>
                    <a:pt x="5005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5;p69">
              <a:extLst>
                <a:ext uri="{FF2B5EF4-FFF2-40B4-BE49-F238E27FC236}">
                  <a16:creationId xmlns:a16="http://schemas.microsoft.com/office/drawing/2014/main" id="{085B5309-3E8C-3B46-B8D2-2EA8EDBC288F}"/>
                </a:ext>
              </a:extLst>
            </p:cNvPr>
            <p:cNvSpPr/>
            <p:nvPr/>
          </p:nvSpPr>
          <p:spPr>
            <a:xfrm>
              <a:off x="2345175" y="4275175"/>
              <a:ext cx="298575" cy="115100"/>
            </a:xfrm>
            <a:custGeom>
              <a:avLst/>
              <a:gdLst/>
              <a:ahLst/>
              <a:cxnLst/>
              <a:rect l="l" t="t" r="r" b="b"/>
              <a:pathLst>
                <a:path w="11943" h="460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1001"/>
                    <a:pt x="468" y="1168"/>
                    <a:pt x="1602" y="2102"/>
                  </a:cubicBezTo>
                  <a:cubicBezTo>
                    <a:pt x="2936" y="3102"/>
                    <a:pt x="4437" y="3903"/>
                    <a:pt x="6005" y="4470"/>
                  </a:cubicBezTo>
                  <a:cubicBezTo>
                    <a:pt x="6539" y="4604"/>
                    <a:pt x="9307" y="4604"/>
                    <a:pt x="10175" y="4604"/>
                  </a:cubicBezTo>
                  <a:cubicBezTo>
                    <a:pt x="11075" y="4604"/>
                    <a:pt x="11943" y="4503"/>
                    <a:pt x="11876" y="3469"/>
                  </a:cubicBezTo>
                  <a:lnTo>
                    <a:pt x="11876" y="3469"/>
                  </a:lnTo>
                  <a:cubicBezTo>
                    <a:pt x="11141" y="3589"/>
                    <a:pt x="9992" y="3743"/>
                    <a:pt x="8739" y="3743"/>
                  </a:cubicBezTo>
                  <a:cubicBezTo>
                    <a:pt x="7888" y="3743"/>
                    <a:pt x="6989" y="3672"/>
                    <a:pt x="6138" y="3469"/>
                  </a:cubicBezTo>
                  <a:cubicBezTo>
                    <a:pt x="4004" y="2936"/>
                    <a:pt x="1502" y="10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66;p69">
              <a:extLst>
                <a:ext uri="{FF2B5EF4-FFF2-40B4-BE49-F238E27FC236}">
                  <a16:creationId xmlns:a16="http://schemas.microsoft.com/office/drawing/2014/main" id="{354F4668-1441-6E47-A2C8-928716813B08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114" y="42641"/>
                    <a:pt x="1998" y="42641"/>
                  </a:cubicBezTo>
                  <a:cubicBezTo>
                    <a:pt x="2045" y="42641"/>
                    <a:pt x="2090" y="42637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67;p69">
              <a:extLst>
                <a:ext uri="{FF2B5EF4-FFF2-40B4-BE49-F238E27FC236}">
                  <a16:creationId xmlns:a16="http://schemas.microsoft.com/office/drawing/2014/main" id="{4F6CC4E7-E914-6342-89F2-4156B7F011F9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fill="none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235" y="42764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68;p69">
              <a:extLst>
                <a:ext uri="{FF2B5EF4-FFF2-40B4-BE49-F238E27FC236}">
                  <a16:creationId xmlns:a16="http://schemas.microsoft.com/office/drawing/2014/main" id="{6682463B-28E3-554B-A744-D81C8AA31BD0}"/>
                </a:ext>
              </a:extLst>
            </p:cNvPr>
            <p:cNvSpPr/>
            <p:nvPr/>
          </p:nvSpPr>
          <p:spPr>
            <a:xfrm>
              <a:off x="2544500" y="2950900"/>
              <a:ext cx="324400" cy="355925"/>
            </a:xfrm>
            <a:custGeom>
              <a:avLst/>
              <a:gdLst/>
              <a:ahLst/>
              <a:cxnLst/>
              <a:rect l="l" t="t" r="r" b="b"/>
              <a:pathLst>
                <a:path w="12976" h="14237" extrusionOk="0">
                  <a:moveTo>
                    <a:pt x="1534" y="0"/>
                  </a:moveTo>
                  <a:cubicBezTo>
                    <a:pt x="1534" y="0"/>
                    <a:pt x="0" y="4570"/>
                    <a:pt x="567" y="8640"/>
                  </a:cubicBezTo>
                  <a:cubicBezTo>
                    <a:pt x="1101" y="12230"/>
                    <a:pt x="4751" y="14237"/>
                    <a:pt x="7804" y="14237"/>
                  </a:cubicBezTo>
                  <a:cubicBezTo>
                    <a:pt x="8183" y="14237"/>
                    <a:pt x="8553" y="14206"/>
                    <a:pt x="8906" y="14143"/>
                  </a:cubicBezTo>
                  <a:cubicBezTo>
                    <a:pt x="12109" y="13543"/>
                    <a:pt x="12976" y="11341"/>
                    <a:pt x="12976" y="7472"/>
                  </a:cubicBezTo>
                  <a:cubicBezTo>
                    <a:pt x="12976" y="5070"/>
                    <a:pt x="12809" y="2702"/>
                    <a:pt x="12476" y="334"/>
                  </a:cubicBezTo>
                  <a:cubicBezTo>
                    <a:pt x="10846" y="851"/>
                    <a:pt x="9153" y="1112"/>
                    <a:pt x="7462" y="1112"/>
                  </a:cubicBezTo>
                  <a:cubicBezTo>
                    <a:pt x="5449" y="1112"/>
                    <a:pt x="3438" y="743"/>
                    <a:pt x="1534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69;p69">
              <a:extLst>
                <a:ext uri="{FF2B5EF4-FFF2-40B4-BE49-F238E27FC236}">
                  <a16:creationId xmlns:a16="http://schemas.microsoft.com/office/drawing/2014/main" id="{A6F5B5D2-2366-764D-9BF6-65A0B6414FB2}"/>
                </a:ext>
              </a:extLst>
            </p:cNvPr>
            <p:cNvSpPr/>
            <p:nvPr/>
          </p:nvSpPr>
          <p:spPr>
            <a:xfrm>
              <a:off x="2527800" y="2210350"/>
              <a:ext cx="365300" cy="789400"/>
            </a:xfrm>
            <a:custGeom>
              <a:avLst/>
              <a:gdLst/>
              <a:ahLst/>
              <a:cxnLst/>
              <a:rect l="l" t="t" r="r" b="b"/>
              <a:pathLst>
                <a:path w="14612" h="31576" extrusionOk="0">
                  <a:moveTo>
                    <a:pt x="3270" y="1"/>
                  </a:moveTo>
                  <a:cubicBezTo>
                    <a:pt x="3270" y="1"/>
                    <a:pt x="368" y="5438"/>
                    <a:pt x="168" y="9774"/>
                  </a:cubicBezTo>
                  <a:cubicBezTo>
                    <a:pt x="1" y="14144"/>
                    <a:pt x="2202" y="29622"/>
                    <a:pt x="2202" y="29622"/>
                  </a:cubicBezTo>
                  <a:cubicBezTo>
                    <a:pt x="2202" y="29622"/>
                    <a:pt x="3070" y="31390"/>
                    <a:pt x="7239" y="31557"/>
                  </a:cubicBezTo>
                  <a:cubicBezTo>
                    <a:pt x="7511" y="31570"/>
                    <a:pt x="7773" y="31576"/>
                    <a:pt x="8024" y="31576"/>
                  </a:cubicBezTo>
                  <a:cubicBezTo>
                    <a:pt x="11628" y="31576"/>
                    <a:pt x="13144" y="30323"/>
                    <a:pt x="13144" y="30323"/>
                  </a:cubicBezTo>
                  <a:cubicBezTo>
                    <a:pt x="13144" y="30323"/>
                    <a:pt x="14611" y="20449"/>
                    <a:pt x="14611" y="15212"/>
                  </a:cubicBezTo>
                  <a:cubicBezTo>
                    <a:pt x="14611" y="9975"/>
                    <a:pt x="10542" y="2236"/>
                    <a:pt x="10542" y="2236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0;p69">
              <a:extLst>
                <a:ext uri="{FF2B5EF4-FFF2-40B4-BE49-F238E27FC236}">
                  <a16:creationId xmlns:a16="http://schemas.microsoft.com/office/drawing/2014/main" id="{7A5DB508-3A3A-B64D-8608-F8F07431351A}"/>
                </a:ext>
              </a:extLst>
            </p:cNvPr>
            <p:cNvSpPr/>
            <p:nvPr/>
          </p:nvSpPr>
          <p:spPr>
            <a:xfrm>
              <a:off x="2553650" y="2512250"/>
              <a:ext cx="99275" cy="85900"/>
            </a:xfrm>
            <a:custGeom>
              <a:avLst/>
              <a:gdLst/>
              <a:ahLst/>
              <a:cxnLst/>
              <a:rect l="l" t="t" r="r" b="b"/>
              <a:pathLst>
                <a:path w="3971" h="3436" fill="none" extrusionOk="0">
                  <a:moveTo>
                    <a:pt x="1" y="0"/>
                  </a:moveTo>
                  <a:cubicBezTo>
                    <a:pt x="1" y="0"/>
                    <a:pt x="268" y="3069"/>
                    <a:pt x="3970" y="34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1;p69">
              <a:extLst>
                <a:ext uri="{FF2B5EF4-FFF2-40B4-BE49-F238E27FC236}">
                  <a16:creationId xmlns:a16="http://schemas.microsoft.com/office/drawing/2014/main" id="{3461CD7D-0DF8-614F-94BF-C2150BB5AD7E}"/>
                </a:ext>
              </a:extLst>
            </p:cNvPr>
            <p:cNvSpPr/>
            <p:nvPr/>
          </p:nvSpPr>
          <p:spPr>
            <a:xfrm>
              <a:off x="2579525" y="2613975"/>
              <a:ext cx="111750" cy="26725"/>
            </a:xfrm>
            <a:custGeom>
              <a:avLst/>
              <a:gdLst/>
              <a:ahLst/>
              <a:cxnLst/>
              <a:rect l="l" t="t" r="r" b="b"/>
              <a:pathLst>
                <a:path w="4470" h="1069" fill="none" extrusionOk="0">
                  <a:moveTo>
                    <a:pt x="0" y="1"/>
                  </a:moveTo>
                  <a:cubicBezTo>
                    <a:pt x="1334" y="801"/>
                    <a:pt x="2935" y="1068"/>
                    <a:pt x="447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2;p69">
              <a:extLst>
                <a:ext uri="{FF2B5EF4-FFF2-40B4-BE49-F238E27FC236}">
                  <a16:creationId xmlns:a16="http://schemas.microsoft.com/office/drawing/2014/main" id="{1A3B9C9F-8F62-3846-BD6C-57CA2059E8E1}"/>
                </a:ext>
              </a:extLst>
            </p:cNvPr>
            <p:cNvSpPr/>
            <p:nvPr/>
          </p:nvSpPr>
          <p:spPr>
            <a:xfrm>
              <a:off x="2614550" y="2802450"/>
              <a:ext cx="140125" cy="153475"/>
            </a:xfrm>
            <a:custGeom>
              <a:avLst/>
              <a:gdLst/>
              <a:ahLst/>
              <a:cxnLst/>
              <a:rect l="l" t="t" r="r" b="b"/>
              <a:pathLst>
                <a:path w="5605" h="6139" fill="none" extrusionOk="0">
                  <a:moveTo>
                    <a:pt x="0" y="6138"/>
                  </a:moveTo>
                  <a:cubicBezTo>
                    <a:pt x="0" y="6138"/>
                    <a:pt x="3703" y="2936"/>
                    <a:pt x="560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3;p69">
              <a:extLst>
                <a:ext uri="{FF2B5EF4-FFF2-40B4-BE49-F238E27FC236}">
                  <a16:creationId xmlns:a16="http://schemas.microsoft.com/office/drawing/2014/main" id="{33AA5B82-A0A6-1D42-92EE-5366BAE25561}"/>
                </a:ext>
              </a:extLst>
            </p:cNvPr>
            <p:cNvSpPr/>
            <p:nvPr/>
          </p:nvSpPr>
          <p:spPr>
            <a:xfrm>
              <a:off x="2636225" y="2879175"/>
              <a:ext cx="109275" cy="92575"/>
            </a:xfrm>
            <a:custGeom>
              <a:avLst/>
              <a:gdLst/>
              <a:ahLst/>
              <a:cxnLst/>
              <a:rect l="l" t="t" r="r" b="b"/>
              <a:pathLst>
                <a:path w="4371" h="3703" fill="none" extrusionOk="0">
                  <a:moveTo>
                    <a:pt x="4370" y="0"/>
                  </a:moveTo>
                  <a:cubicBezTo>
                    <a:pt x="4370" y="0"/>
                    <a:pt x="1168" y="3336"/>
                    <a:pt x="0" y="37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74;p69">
              <a:extLst>
                <a:ext uri="{FF2B5EF4-FFF2-40B4-BE49-F238E27FC236}">
                  <a16:creationId xmlns:a16="http://schemas.microsoft.com/office/drawing/2014/main" id="{E7F01F6A-063F-FF46-8D17-E318EBB3AAE5}"/>
                </a:ext>
              </a:extLst>
            </p:cNvPr>
            <p:cNvSpPr/>
            <p:nvPr/>
          </p:nvSpPr>
          <p:spPr>
            <a:xfrm>
              <a:off x="2643725" y="1950550"/>
              <a:ext cx="156800" cy="310700"/>
            </a:xfrm>
            <a:custGeom>
              <a:avLst/>
              <a:gdLst/>
              <a:ahLst/>
              <a:cxnLst/>
              <a:rect l="l" t="t" r="r" b="b"/>
              <a:pathLst>
                <a:path w="6272" h="12428" extrusionOk="0">
                  <a:moveTo>
                    <a:pt x="2485" y="0"/>
                  </a:moveTo>
                  <a:cubicBezTo>
                    <a:pt x="860" y="0"/>
                    <a:pt x="768" y="3221"/>
                    <a:pt x="768" y="3221"/>
                  </a:cubicBezTo>
                  <a:cubicBezTo>
                    <a:pt x="768" y="3221"/>
                    <a:pt x="668" y="5923"/>
                    <a:pt x="367" y="7758"/>
                  </a:cubicBezTo>
                  <a:cubicBezTo>
                    <a:pt x="101" y="9626"/>
                    <a:pt x="1" y="10393"/>
                    <a:pt x="1" y="10393"/>
                  </a:cubicBezTo>
                  <a:lnTo>
                    <a:pt x="5304" y="12428"/>
                  </a:lnTo>
                  <a:cubicBezTo>
                    <a:pt x="5304" y="12428"/>
                    <a:pt x="4837" y="8725"/>
                    <a:pt x="5504" y="7191"/>
                  </a:cubicBezTo>
                  <a:cubicBezTo>
                    <a:pt x="5905" y="6357"/>
                    <a:pt x="6138" y="5489"/>
                    <a:pt x="6272" y="4589"/>
                  </a:cubicBezTo>
                  <a:cubicBezTo>
                    <a:pt x="6272" y="4589"/>
                    <a:pt x="4537" y="319"/>
                    <a:pt x="2702" y="19"/>
                  </a:cubicBezTo>
                  <a:cubicBezTo>
                    <a:pt x="2627" y="6"/>
                    <a:pt x="255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75;p69">
              <a:extLst>
                <a:ext uri="{FF2B5EF4-FFF2-40B4-BE49-F238E27FC236}">
                  <a16:creationId xmlns:a16="http://schemas.microsoft.com/office/drawing/2014/main" id="{8B560C02-BEE8-224C-A04A-AC5DC12AED1B}"/>
                </a:ext>
              </a:extLst>
            </p:cNvPr>
            <p:cNvSpPr/>
            <p:nvPr/>
          </p:nvSpPr>
          <p:spPr>
            <a:xfrm>
              <a:off x="2483600" y="1689150"/>
              <a:ext cx="385300" cy="377125"/>
            </a:xfrm>
            <a:custGeom>
              <a:avLst/>
              <a:gdLst/>
              <a:ahLst/>
              <a:cxnLst/>
              <a:rect l="l" t="t" r="r" b="b"/>
              <a:pathLst>
                <a:path w="15412" h="15085" extrusionOk="0">
                  <a:moveTo>
                    <a:pt x="9658" y="0"/>
                  </a:moveTo>
                  <a:cubicBezTo>
                    <a:pt x="7601" y="0"/>
                    <a:pt x="5330" y="693"/>
                    <a:pt x="3870" y="2002"/>
                  </a:cubicBezTo>
                  <a:cubicBezTo>
                    <a:pt x="968" y="4604"/>
                    <a:pt x="1" y="9274"/>
                    <a:pt x="2536" y="12243"/>
                  </a:cubicBezTo>
                  <a:cubicBezTo>
                    <a:pt x="4199" y="14238"/>
                    <a:pt x="6083" y="15084"/>
                    <a:pt x="7728" y="15084"/>
                  </a:cubicBezTo>
                  <a:cubicBezTo>
                    <a:pt x="8557" y="15084"/>
                    <a:pt x="9326" y="14869"/>
                    <a:pt x="9975" y="14478"/>
                  </a:cubicBezTo>
                  <a:cubicBezTo>
                    <a:pt x="11909" y="13310"/>
                    <a:pt x="12110" y="11109"/>
                    <a:pt x="12110" y="10241"/>
                  </a:cubicBezTo>
                  <a:cubicBezTo>
                    <a:pt x="12110" y="9341"/>
                    <a:pt x="11442" y="7239"/>
                    <a:pt x="12410" y="6639"/>
                  </a:cubicBezTo>
                  <a:cubicBezTo>
                    <a:pt x="13044" y="6272"/>
                    <a:pt x="13711" y="6005"/>
                    <a:pt x="14445" y="5838"/>
                  </a:cubicBezTo>
                  <a:cubicBezTo>
                    <a:pt x="14445" y="5838"/>
                    <a:pt x="15412" y="4971"/>
                    <a:pt x="14144" y="2102"/>
                  </a:cubicBezTo>
                  <a:cubicBezTo>
                    <a:pt x="13514" y="676"/>
                    <a:pt x="11690" y="0"/>
                    <a:pt x="96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76;p69">
              <a:extLst>
                <a:ext uri="{FF2B5EF4-FFF2-40B4-BE49-F238E27FC236}">
                  <a16:creationId xmlns:a16="http://schemas.microsoft.com/office/drawing/2014/main" id="{0C4F33ED-6753-2440-91D4-72BD2B9129B8}"/>
                </a:ext>
              </a:extLst>
            </p:cNvPr>
            <p:cNvSpPr/>
            <p:nvPr/>
          </p:nvSpPr>
          <p:spPr>
            <a:xfrm>
              <a:off x="2595350" y="2152825"/>
              <a:ext cx="215175" cy="150125"/>
            </a:xfrm>
            <a:custGeom>
              <a:avLst/>
              <a:gdLst/>
              <a:ahLst/>
              <a:cxnLst/>
              <a:rect l="l" t="t" r="r" b="b"/>
              <a:pathLst>
                <a:path w="8607" h="6005" extrusionOk="0">
                  <a:moveTo>
                    <a:pt x="468" y="0"/>
                  </a:moveTo>
                  <a:lnTo>
                    <a:pt x="1" y="2502"/>
                  </a:lnTo>
                  <a:lnTo>
                    <a:pt x="8607" y="6004"/>
                  </a:lnTo>
                  <a:lnTo>
                    <a:pt x="8607" y="6004"/>
                  </a:lnTo>
                  <a:lnTo>
                    <a:pt x="8140" y="31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7;p69">
              <a:extLst>
                <a:ext uri="{FF2B5EF4-FFF2-40B4-BE49-F238E27FC236}">
                  <a16:creationId xmlns:a16="http://schemas.microsoft.com/office/drawing/2014/main" id="{49A4EC1B-D9C6-4F44-AAB9-FC73C6C734E9}"/>
                </a:ext>
              </a:extLst>
            </p:cNvPr>
            <p:cNvSpPr/>
            <p:nvPr/>
          </p:nvSpPr>
          <p:spPr>
            <a:xfrm>
              <a:off x="2701950" y="4317100"/>
              <a:ext cx="308725" cy="114450"/>
            </a:xfrm>
            <a:custGeom>
              <a:avLst/>
              <a:gdLst/>
              <a:ahLst/>
              <a:cxnLst/>
              <a:rect l="l" t="t" r="r" b="b"/>
              <a:pathLst>
                <a:path w="12349" h="4578" extrusionOk="0">
                  <a:moveTo>
                    <a:pt x="6638" y="1"/>
                  </a:moveTo>
                  <a:cubicBezTo>
                    <a:pt x="5408" y="1"/>
                    <a:pt x="1" y="3715"/>
                    <a:pt x="607" y="4194"/>
                  </a:cubicBezTo>
                  <a:cubicBezTo>
                    <a:pt x="999" y="4520"/>
                    <a:pt x="3930" y="4577"/>
                    <a:pt x="6560" y="4577"/>
                  </a:cubicBezTo>
                  <a:cubicBezTo>
                    <a:pt x="7963" y="4577"/>
                    <a:pt x="9280" y="4561"/>
                    <a:pt x="10080" y="4561"/>
                  </a:cubicBezTo>
                  <a:cubicBezTo>
                    <a:pt x="12349" y="4561"/>
                    <a:pt x="12215" y="4461"/>
                    <a:pt x="12215" y="3560"/>
                  </a:cubicBezTo>
                  <a:cubicBezTo>
                    <a:pt x="12215" y="2693"/>
                    <a:pt x="12082" y="2793"/>
                    <a:pt x="10714" y="2159"/>
                  </a:cubicBezTo>
                  <a:cubicBezTo>
                    <a:pt x="9313" y="1559"/>
                    <a:pt x="6778" y="24"/>
                    <a:pt x="6778" y="24"/>
                  </a:cubicBezTo>
                  <a:cubicBezTo>
                    <a:pt x="6740" y="9"/>
                    <a:pt x="6693" y="1"/>
                    <a:pt x="6638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78;p69">
              <a:extLst>
                <a:ext uri="{FF2B5EF4-FFF2-40B4-BE49-F238E27FC236}">
                  <a16:creationId xmlns:a16="http://schemas.microsoft.com/office/drawing/2014/main" id="{BE2EA5C9-7246-3B43-ABEF-D79108A75954}"/>
                </a:ext>
              </a:extLst>
            </p:cNvPr>
            <p:cNvSpPr/>
            <p:nvPr/>
          </p:nvSpPr>
          <p:spPr>
            <a:xfrm>
              <a:off x="2712950" y="4401925"/>
              <a:ext cx="294400" cy="29650"/>
            </a:xfrm>
            <a:custGeom>
              <a:avLst/>
              <a:gdLst/>
              <a:ahLst/>
              <a:cxnLst/>
              <a:rect l="l" t="t" r="r" b="b"/>
              <a:pathLst>
                <a:path w="11776" h="1186" extrusionOk="0">
                  <a:moveTo>
                    <a:pt x="601" y="1"/>
                  </a:moveTo>
                  <a:cubicBezTo>
                    <a:pt x="200" y="401"/>
                    <a:pt x="0" y="701"/>
                    <a:pt x="167" y="834"/>
                  </a:cubicBezTo>
                  <a:cubicBezTo>
                    <a:pt x="570" y="1132"/>
                    <a:pt x="3365" y="1186"/>
                    <a:pt x="5937" y="1186"/>
                  </a:cubicBezTo>
                  <a:cubicBezTo>
                    <a:pt x="7406" y="1186"/>
                    <a:pt x="8803" y="1168"/>
                    <a:pt x="9640" y="1168"/>
                  </a:cubicBezTo>
                  <a:cubicBezTo>
                    <a:pt x="11742" y="1168"/>
                    <a:pt x="11775" y="1068"/>
                    <a:pt x="11775" y="334"/>
                  </a:cubicBezTo>
                  <a:lnTo>
                    <a:pt x="11775" y="334"/>
                  </a:lnTo>
                  <a:cubicBezTo>
                    <a:pt x="10098" y="386"/>
                    <a:pt x="8642" y="409"/>
                    <a:pt x="7380" y="409"/>
                  </a:cubicBezTo>
                  <a:cubicBezTo>
                    <a:pt x="3771" y="409"/>
                    <a:pt x="1737" y="22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79;p69">
              <a:extLst>
                <a:ext uri="{FF2B5EF4-FFF2-40B4-BE49-F238E27FC236}">
                  <a16:creationId xmlns:a16="http://schemas.microsoft.com/office/drawing/2014/main" id="{0239AAEB-385F-9F43-9661-7A164D8E3FFD}"/>
                </a:ext>
              </a:extLst>
            </p:cNvPr>
            <p:cNvSpPr/>
            <p:nvPr/>
          </p:nvSpPr>
          <p:spPr>
            <a:xfrm>
              <a:off x="2650400" y="1818400"/>
              <a:ext cx="253525" cy="306650"/>
            </a:xfrm>
            <a:custGeom>
              <a:avLst/>
              <a:gdLst/>
              <a:ahLst/>
              <a:cxnLst/>
              <a:rect l="l" t="t" r="r" b="b"/>
              <a:pathLst>
                <a:path w="10141" h="12266" extrusionOk="0">
                  <a:moveTo>
                    <a:pt x="7472" y="1"/>
                  </a:moveTo>
                  <a:cubicBezTo>
                    <a:pt x="7472" y="1"/>
                    <a:pt x="2936" y="2136"/>
                    <a:pt x="2936" y="2936"/>
                  </a:cubicBezTo>
                  <a:cubicBezTo>
                    <a:pt x="2936" y="3704"/>
                    <a:pt x="4871" y="3970"/>
                    <a:pt x="4270" y="4938"/>
                  </a:cubicBezTo>
                  <a:cubicBezTo>
                    <a:pt x="4003" y="5438"/>
                    <a:pt x="3670" y="5872"/>
                    <a:pt x="3303" y="6305"/>
                  </a:cubicBezTo>
                  <a:cubicBezTo>
                    <a:pt x="3303" y="6305"/>
                    <a:pt x="4070" y="7640"/>
                    <a:pt x="3403" y="7840"/>
                  </a:cubicBezTo>
                  <a:cubicBezTo>
                    <a:pt x="3194" y="7902"/>
                    <a:pt x="3022" y="7945"/>
                    <a:pt x="2861" y="7945"/>
                  </a:cubicBezTo>
                  <a:cubicBezTo>
                    <a:pt x="2509" y="7945"/>
                    <a:pt x="2216" y="7738"/>
                    <a:pt x="1735" y="7073"/>
                  </a:cubicBezTo>
                  <a:cubicBezTo>
                    <a:pt x="1365" y="6562"/>
                    <a:pt x="1005" y="6181"/>
                    <a:pt x="717" y="6181"/>
                  </a:cubicBezTo>
                  <a:cubicBezTo>
                    <a:pt x="460" y="6181"/>
                    <a:pt x="262" y="6486"/>
                    <a:pt x="167" y="7273"/>
                  </a:cubicBezTo>
                  <a:cubicBezTo>
                    <a:pt x="0" y="8907"/>
                    <a:pt x="768" y="9208"/>
                    <a:pt x="1335" y="9308"/>
                  </a:cubicBezTo>
                  <a:cubicBezTo>
                    <a:pt x="1568" y="9324"/>
                    <a:pt x="1793" y="9333"/>
                    <a:pt x="2018" y="9333"/>
                  </a:cubicBezTo>
                  <a:cubicBezTo>
                    <a:pt x="2244" y="9333"/>
                    <a:pt x="2469" y="9324"/>
                    <a:pt x="2702" y="9308"/>
                  </a:cubicBezTo>
                  <a:cubicBezTo>
                    <a:pt x="2702" y="9308"/>
                    <a:pt x="3670" y="11609"/>
                    <a:pt x="4337" y="11909"/>
                  </a:cubicBezTo>
                  <a:cubicBezTo>
                    <a:pt x="4709" y="12077"/>
                    <a:pt x="5905" y="12266"/>
                    <a:pt x="7003" y="12266"/>
                  </a:cubicBezTo>
                  <a:cubicBezTo>
                    <a:pt x="7871" y="12266"/>
                    <a:pt x="8679" y="12148"/>
                    <a:pt x="8973" y="11809"/>
                  </a:cubicBezTo>
                  <a:cubicBezTo>
                    <a:pt x="9674" y="11042"/>
                    <a:pt x="9174" y="7540"/>
                    <a:pt x="9174" y="7540"/>
                  </a:cubicBezTo>
                  <a:cubicBezTo>
                    <a:pt x="9174" y="7540"/>
                    <a:pt x="10141" y="7373"/>
                    <a:pt x="10141" y="6506"/>
                  </a:cubicBezTo>
                  <a:cubicBezTo>
                    <a:pt x="10141" y="5605"/>
                    <a:pt x="8607" y="4371"/>
                    <a:pt x="8607" y="4371"/>
                  </a:cubicBezTo>
                  <a:cubicBezTo>
                    <a:pt x="8607" y="4371"/>
                    <a:pt x="8973" y="3770"/>
                    <a:pt x="8707" y="2436"/>
                  </a:cubicBezTo>
                  <a:cubicBezTo>
                    <a:pt x="8473" y="1535"/>
                    <a:pt x="8073" y="70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0;p69">
              <a:extLst>
                <a:ext uri="{FF2B5EF4-FFF2-40B4-BE49-F238E27FC236}">
                  <a16:creationId xmlns:a16="http://schemas.microsoft.com/office/drawing/2014/main" id="{1DD5EC90-B05F-0242-8C06-960DF455202C}"/>
                </a:ext>
              </a:extLst>
            </p:cNvPr>
            <p:cNvSpPr/>
            <p:nvPr/>
          </p:nvSpPr>
          <p:spPr>
            <a:xfrm>
              <a:off x="2826350" y="1924325"/>
              <a:ext cx="14200" cy="27550"/>
            </a:xfrm>
            <a:custGeom>
              <a:avLst/>
              <a:gdLst/>
              <a:ahLst/>
              <a:cxnLst/>
              <a:rect l="l" t="t" r="r" b="b"/>
              <a:pathLst>
                <a:path w="568" h="1102" extrusionOk="0">
                  <a:moveTo>
                    <a:pt x="301" y="0"/>
                  </a:moveTo>
                  <a:cubicBezTo>
                    <a:pt x="134" y="0"/>
                    <a:pt x="1" y="234"/>
                    <a:pt x="1" y="567"/>
                  </a:cubicBezTo>
                  <a:cubicBezTo>
                    <a:pt x="1" y="868"/>
                    <a:pt x="134" y="1101"/>
                    <a:pt x="301" y="1101"/>
                  </a:cubicBezTo>
                  <a:cubicBezTo>
                    <a:pt x="434" y="1101"/>
                    <a:pt x="568" y="868"/>
                    <a:pt x="568" y="567"/>
                  </a:cubicBezTo>
                  <a:cubicBezTo>
                    <a:pt x="568" y="2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1;p69">
              <a:extLst>
                <a:ext uri="{FF2B5EF4-FFF2-40B4-BE49-F238E27FC236}">
                  <a16:creationId xmlns:a16="http://schemas.microsoft.com/office/drawing/2014/main" id="{21132FA9-49B3-154C-AA7D-9B8F8D67EC70}"/>
                </a:ext>
              </a:extLst>
            </p:cNvPr>
            <p:cNvSpPr/>
            <p:nvPr/>
          </p:nvSpPr>
          <p:spPr>
            <a:xfrm>
              <a:off x="2809675" y="189262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fill="none" extrusionOk="0">
                  <a:moveTo>
                    <a:pt x="1" y="835"/>
                  </a:moveTo>
                  <a:cubicBezTo>
                    <a:pt x="1" y="835"/>
                    <a:pt x="134" y="1"/>
                    <a:pt x="1402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2;p69">
              <a:extLst>
                <a:ext uri="{FF2B5EF4-FFF2-40B4-BE49-F238E27FC236}">
                  <a16:creationId xmlns:a16="http://schemas.microsoft.com/office/drawing/2014/main" id="{A1593F9C-D08E-E343-89ED-B7BC188B18E3}"/>
                </a:ext>
              </a:extLst>
            </p:cNvPr>
            <p:cNvSpPr/>
            <p:nvPr/>
          </p:nvSpPr>
          <p:spPr>
            <a:xfrm>
              <a:off x="2820525" y="2022725"/>
              <a:ext cx="30050" cy="15875"/>
            </a:xfrm>
            <a:custGeom>
              <a:avLst/>
              <a:gdLst/>
              <a:ahLst/>
              <a:cxnLst/>
              <a:rect l="l" t="t" r="r" b="b"/>
              <a:pathLst>
                <a:path w="1202" h="635" fill="none" extrusionOk="0">
                  <a:moveTo>
                    <a:pt x="1201" y="634"/>
                  </a:moveTo>
                  <a:cubicBezTo>
                    <a:pt x="734" y="601"/>
                    <a:pt x="300" y="367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3;p69">
              <a:extLst>
                <a:ext uri="{FF2B5EF4-FFF2-40B4-BE49-F238E27FC236}">
                  <a16:creationId xmlns:a16="http://schemas.microsoft.com/office/drawing/2014/main" id="{BD1F9110-2DEF-AE4A-A552-02943B70AF5E}"/>
                </a:ext>
              </a:extLst>
            </p:cNvPr>
            <p:cNvSpPr/>
            <p:nvPr/>
          </p:nvSpPr>
          <p:spPr>
            <a:xfrm>
              <a:off x="2587025" y="3162700"/>
              <a:ext cx="293550" cy="1259600"/>
            </a:xfrm>
            <a:custGeom>
              <a:avLst/>
              <a:gdLst/>
              <a:ahLst/>
              <a:cxnLst/>
              <a:rect l="l" t="t" r="r" b="b"/>
              <a:pathLst>
                <a:path w="11742" h="50384" extrusionOk="0">
                  <a:moveTo>
                    <a:pt x="9741" y="1"/>
                  </a:moveTo>
                  <a:lnTo>
                    <a:pt x="0" y="1769"/>
                  </a:ln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193" y="50379"/>
                    <a:pt x="5221" y="50384"/>
                    <a:pt x="5254" y="50384"/>
                  </a:cubicBezTo>
                  <a:cubicBezTo>
                    <a:pt x="6178" y="50384"/>
                    <a:pt x="11246" y="46941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84;p69">
              <a:extLst>
                <a:ext uri="{FF2B5EF4-FFF2-40B4-BE49-F238E27FC236}">
                  <a16:creationId xmlns:a16="http://schemas.microsoft.com/office/drawing/2014/main" id="{55EC5F60-B8CA-B240-ABC0-A9E802E8FF30}"/>
                </a:ext>
              </a:extLst>
            </p:cNvPr>
            <p:cNvSpPr/>
            <p:nvPr/>
          </p:nvSpPr>
          <p:spPr>
            <a:xfrm>
              <a:off x="2587025" y="3162700"/>
              <a:ext cx="293550" cy="1265925"/>
            </a:xfrm>
            <a:custGeom>
              <a:avLst/>
              <a:gdLst/>
              <a:ahLst/>
              <a:cxnLst/>
              <a:rect l="l" t="t" r="r" b="b"/>
              <a:pathLst>
                <a:path w="11742" h="50637" fill="none" extrusionOk="0">
                  <a:moveTo>
                    <a:pt x="0" y="1769"/>
                  </a:move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804" y="50637"/>
                    <a:pt x="11242" y="46968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85;p69">
              <a:extLst>
                <a:ext uri="{FF2B5EF4-FFF2-40B4-BE49-F238E27FC236}">
                  <a16:creationId xmlns:a16="http://schemas.microsoft.com/office/drawing/2014/main" id="{25A75A41-D12F-AB4C-AB41-CCD15408D522}"/>
                </a:ext>
              </a:extLst>
            </p:cNvPr>
            <p:cNvSpPr/>
            <p:nvPr/>
          </p:nvSpPr>
          <p:spPr>
            <a:xfrm>
              <a:off x="2605375" y="3344500"/>
              <a:ext cx="68400" cy="521225"/>
            </a:xfrm>
            <a:custGeom>
              <a:avLst/>
              <a:gdLst/>
              <a:ahLst/>
              <a:cxnLst/>
              <a:rect l="l" t="t" r="r" b="b"/>
              <a:pathLst>
                <a:path w="2736" h="20849" fill="none" extrusionOk="0">
                  <a:moveTo>
                    <a:pt x="0" y="1"/>
                  </a:moveTo>
                  <a:cubicBezTo>
                    <a:pt x="0" y="1"/>
                    <a:pt x="601" y="4237"/>
                    <a:pt x="1301" y="7006"/>
                  </a:cubicBezTo>
                  <a:cubicBezTo>
                    <a:pt x="2002" y="9774"/>
                    <a:pt x="2735" y="11075"/>
                    <a:pt x="1868" y="14511"/>
                  </a:cubicBezTo>
                  <a:cubicBezTo>
                    <a:pt x="1001" y="17947"/>
                    <a:pt x="701" y="19114"/>
                    <a:pt x="1134" y="2084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86;p69">
              <a:extLst>
                <a:ext uri="{FF2B5EF4-FFF2-40B4-BE49-F238E27FC236}">
                  <a16:creationId xmlns:a16="http://schemas.microsoft.com/office/drawing/2014/main" id="{9FD39488-4BE9-BC4B-9546-E023F41310D8}"/>
                </a:ext>
              </a:extLst>
            </p:cNvPr>
            <p:cNvSpPr/>
            <p:nvPr/>
          </p:nvSpPr>
          <p:spPr>
            <a:xfrm>
              <a:off x="4318250" y="4256000"/>
              <a:ext cx="316925" cy="140950"/>
            </a:xfrm>
            <a:custGeom>
              <a:avLst/>
              <a:gdLst/>
              <a:ahLst/>
              <a:cxnLst/>
              <a:rect l="l" t="t" r="r" b="b"/>
              <a:pathLst>
                <a:path w="12677" h="5638" extrusionOk="0">
                  <a:moveTo>
                    <a:pt x="8740" y="0"/>
                  </a:moveTo>
                  <a:cubicBezTo>
                    <a:pt x="8740" y="0"/>
                    <a:pt x="3570" y="1735"/>
                    <a:pt x="2336" y="2102"/>
                  </a:cubicBezTo>
                  <a:cubicBezTo>
                    <a:pt x="1101" y="2435"/>
                    <a:pt x="1" y="2702"/>
                    <a:pt x="1135" y="3936"/>
                  </a:cubicBezTo>
                  <a:cubicBezTo>
                    <a:pt x="2236" y="5170"/>
                    <a:pt x="7639" y="5304"/>
                    <a:pt x="9241" y="5304"/>
                  </a:cubicBezTo>
                  <a:cubicBezTo>
                    <a:pt x="10254" y="5304"/>
                    <a:pt x="11067" y="5638"/>
                    <a:pt x="11620" y="5638"/>
                  </a:cubicBezTo>
                  <a:cubicBezTo>
                    <a:pt x="11941" y="5638"/>
                    <a:pt x="12175" y="5526"/>
                    <a:pt x="12309" y="5170"/>
                  </a:cubicBezTo>
                  <a:cubicBezTo>
                    <a:pt x="12676" y="4170"/>
                    <a:pt x="12676" y="1468"/>
                    <a:pt x="12676" y="14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87;p69">
              <a:extLst>
                <a:ext uri="{FF2B5EF4-FFF2-40B4-BE49-F238E27FC236}">
                  <a16:creationId xmlns:a16="http://schemas.microsoft.com/office/drawing/2014/main" id="{C8119B80-810C-3441-931D-BAEE38F4A53F}"/>
                </a:ext>
              </a:extLst>
            </p:cNvPr>
            <p:cNvSpPr/>
            <p:nvPr/>
          </p:nvSpPr>
          <p:spPr>
            <a:xfrm>
              <a:off x="4333275" y="4328550"/>
              <a:ext cx="296900" cy="68775"/>
            </a:xfrm>
            <a:custGeom>
              <a:avLst/>
              <a:gdLst/>
              <a:ahLst/>
              <a:cxnLst/>
              <a:rect l="l" t="t" r="r" b="b"/>
              <a:pathLst>
                <a:path w="11876" h="2751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234"/>
                    <a:pt x="134" y="567"/>
                    <a:pt x="534" y="1034"/>
                  </a:cubicBezTo>
                  <a:cubicBezTo>
                    <a:pt x="1635" y="2268"/>
                    <a:pt x="7072" y="2402"/>
                    <a:pt x="8673" y="2402"/>
                  </a:cubicBezTo>
                  <a:cubicBezTo>
                    <a:pt x="9667" y="2402"/>
                    <a:pt x="10487" y="2751"/>
                    <a:pt x="11047" y="2751"/>
                  </a:cubicBezTo>
                  <a:cubicBezTo>
                    <a:pt x="11371" y="2751"/>
                    <a:pt x="11608" y="2635"/>
                    <a:pt x="11742" y="2268"/>
                  </a:cubicBezTo>
                  <a:cubicBezTo>
                    <a:pt x="11809" y="2068"/>
                    <a:pt x="11842" y="1868"/>
                    <a:pt x="11875" y="1668"/>
                  </a:cubicBezTo>
                  <a:cubicBezTo>
                    <a:pt x="10508" y="1635"/>
                    <a:pt x="7906" y="1501"/>
                    <a:pt x="4837" y="1101"/>
                  </a:cubicBezTo>
                  <a:cubicBezTo>
                    <a:pt x="3202" y="934"/>
                    <a:pt x="1635" y="5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88;p69">
              <a:extLst>
                <a:ext uri="{FF2B5EF4-FFF2-40B4-BE49-F238E27FC236}">
                  <a16:creationId xmlns:a16="http://schemas.microsoft.com/office/drawing/2014/main" id="{6B3FB540-0175-7E4F-96A7-1813DFF66145}"/>
                </a:ext>
              </a:extLst>
            </p:cNvPr>
            <p:cNvSpPr/>
            <p:nvPr/>
          </p:nvSpPr>
          <p:spPr>
            <a:xfrm>
              <a:off x="4767750" y="4286850"/>
              <a:ext cx="304400" cy="130150"/>
            </a:xfrm>
            <a:custGeom>
              <a:avLst/>
              <a:gdLst/>
              <a:ahLst/>
              <a:cxnLst/>
              <a:rect l="l" t="t" r="r" b="b"/>
              <a:pathLst>
                <a:path w="12176" h="5206" extrusionOk="0">
                  <a:moveTo>
                    <a:pt x="6405" y="0"/>
                  </a:moveTo>
                  <a:cubicBezTo>
                    <a:pt x="6405" y="0"/>
                    <a:pt x="2469" y="2936"/>
                    <a:pt x="1368" y="3569"/>
                  </a:cubicBezTo>
                  <a:cubicBezTo>
                    <a:pt x="234" y="4170"/>
                    <a:pt x="0" y="5171"/>
                    <a:pt x="1001" y="5171"/>
                  </a:cubicBezTo>
                  <a:cubicBezTo>
                    <a:pt x="1377" y="5171"/>
                    <a:pt x="2818" y="5206"/>
                    <a:pt x="4503" y="5206"/>
                  </a:cubicBezTo>
                  <a:cubicBezTo>
                    <a:pt x="7151" y="5206"/>
                    <a:pt x="10402" y="5119"/>
                    <a:pt x="11075" y="4670"/>
                  </a:cubicBezTo>
                  <a:cubicBezTo>
                    <a:pt x="12176" y="3936"/>
                    <a:pt x="10574" y="367"/>
                    <a:pt x="10574" y="367"/>
                  </a:cubicBezTo>
                  <a:cubicBezTo>
                    <a:pt x="10574" y="367"/>
                    <a:pt x="7639" y="0"/>
                    <a:pt x="64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89;p69">
              <a:extLst>
                <a:ext uri="{FF2B5EF4-FFF2-40B4-BE49-F238E27FC236}">
                  <a16:creationId xmlns:a16="http://schemas.microsoft.com/office/drawing/2014/main" id="{C116990B-4455-7F4E-B0F1-EFF9E0B4ECE1}"/>
                </a:ext>
              </a:extLst>
            </p:cNvPr>
            <p:cNvSpPr/>
            <p:nvPr/>
          </p:nvSpPr>
          <p:spPr>
            <a:xfrm>
              <a:off x="4773575" y="4374400"/>
              <a:ext cx="281900" cy="42600"/>
            </a:xfrm>
            <a:custGeom>
              <a:avLst/>
              <a:gdLst/>
              <a:ahLst/>
              <a:cxnLst/>
              <a:rect l="l" t="t" r="r" b="b"/>
              <a:pathLst>
                <a:path w="11276" h="170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8478" y="487"/>
                    <a:pt x="5695" y="738"/>
                    <a:pt x="2922" y="738"/>
                  </a:cubicBezTo>
                  <a:cubicBezTo>
                    <a:pt x="2081" y="738"/>
                    <a:pt x="1240" y="715"/>
                    <a:pt x="401" y="668"/>
                  </a:cubicBezTo>
                  <a:lnTo>
                    <a:pt x="401" y="668"/>
                  </a:lnTo>
                  <a:cubicBezTo>
                    <a:pt x="1" y="1168"/>
                    <a:pt x="67" y="1669"/>
                    <a:pt x="768" y="1669"/>
                  </a:cubicBezTo>
                  <a:cubicBezTo>
                    <a:pt x="1144" y="1669"/>
                    <a:pt x="2585" y="1704"/>
                    <a:pt x="4270" y="1704"/>
                  </a:cubicBezTo>
                  <a:cubicBezTo>
                    <a:pt x="6918" y="1704"/>
                    <a:pt x="10169" y="1617"/>
                    <a:pt x="10842" y="1168"/>
                  </a:cubicBezTo>
                  <a:cubicBezTo>
                    <a:pt x="11175" y="968"/>
                    <a:pt x="11275" y="534"/>
                    <a:pt x="112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0;p69">
              <a:extLst>
                <a:ext uri="{FF2B5EF4-FFF2-40B4-BE49-F238E27FC236}">
                  <a16:creationId xmlns:a16="http://schemas.microsoft.com/office/drawing/2014/main" id="{AC412541-5D2F-D148-B0E4-D717E7170BDD}"/>
                </a:ext>
              </a:extLst>
            </p:cNvPr>
            <p:cNvSpPr/>
            <p:nvPr/>
          </p:nvSpPr>
          <p:spPr>
            <a:xfrm>
              <a:off x="4536750" y="2840775"/>
              <a:ext cx="258525" cy="1451925"/>
            </a:xfrm>
            <a:custGeom>
              <a:avLst/>
              <a:gdLst/>
              <a:ahLst/>
              <a:cxnLst/>
              <a:rect l="l" t="t" r="r" b="b"/>
              <a:pathLst>
                <a:path w="10341" h="58077" extrusionOk="0">
                  <a:moveTo>
                    <a:pt x="7168" y="1"/>
                  </a:moveTo>
                  <a:cubicBezTo>
                    <a:pt x="6756" y="1"/>
                    <a:pt x="6397" y="251"/>
                    <a:pt x="6171" y="702"/>
                  </a:cubicBezTo>
                  <a:cubicBezTo>
                    <a:pt x="6171" y="702"/>
                    <a:pt x="734" y="19549"/>
                    <a:pt x="501" y="23986"/>
                  </a:cubicBezTo>
                  <a:cubicBezTo>
                    <a:pt x="267" y="28389"/>
                    <a:pt x="0" y="51939"/>
                    <a:pt x="0" y="53040"/>
                  </a:cubicBezTo>
                  <a:lnTo>
                    <a:pt x="0" y="56609"/>
                  </a:lnTo>
                  <a:lnTo>
                    <a:pt x="3936" y="58077"/>
                  </a:lnTo>
                  <a:cubicBezTo>
                    <a:pt x="3936" y="58077"/>
                    <a:pt x="5804" y="44167"/>
                    <a:pt x="6171" y="40831"/>
                  </a:cubicBezTo>
                  <a:cubicBezTo>
                    <a:pt x="6538" y="37495"/>
                    <a:pt x="6772" y="33826"/>
                    <a:pt x="7272" y="32092"/>
                  </a:cubicBezTo>
                  <a:cubicBezTo>
                    <a:pt x="7772" y="30324"/>
                    <a:pt x="8740" y="23319"/>
                    <a:pt x="9107" y="21851"/>
                  </a:cubicBezTo>
                  <a:cubicBezTo>
                    <a:pt x="9507" y="20416"/>
                    <a:pt x="10341" y="14245"/>
                    <a:pt x="10107" y="7207"/>
                  </a:cubicBezTo>
                  <a:cubicBezTo>
                    <a:pt x="9935" y="2025"/>
                    <a:pt x="8338" y="1"/>
                    <a:pt x="7168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1;p69">
              <a:extLst>
                <a:ext uri="{FF2B5EF4-FFF2-40B4-BE49-F238E27FC236}">
                  <a16:creationId xmlns:a16="http://schemas.microsoft.com/office/drawing/2014/main" id="{3DF660DB-55F3-4D47-B3D4-83EFB87876C5}"/>
                </a:ext>
              </a:extLst>
            </p:cNvPr>
            <p:cNvSpPr/>
            <p:nvPr/>
          </p:nvSpPr>
          <p:spPr>
            <a:xfrm>
              <a:off x="4675175" y="2824975"/>
              <a:ext cx="356950" cy="1476225"/>
            </a:xfrm>
            <a:custGeom>
              <a:avLst/>
              <a:gdLst/>
              <a:ahLst/>
              <a:cxnLst/>
              <a:rect l="l" t="t" r="r" b="b"/>
              <a:pathLst>
                <a:path w="14278" h="59049" extrusionOk="0">
                  <a:moveTo>
                    <a:pt x="1" y="0"/>
                  </a:moveTo>
                  <a:cubicBezTo>
                    <a:pt x="1" y="0"/>
                    <a:pt x="134" y="5504"/>
                    <a:pt x="267" y="10941"/>
                  </a:cubicBezTo>
                  <a:cubicBezTo>
                    <a:pt x="367" y="16345"/>
                    <a:pt x="1" y="24584"/>
                    <a:pt x="1235" y="30522"/>
                  </a:cubicBezTo>
                  <a:cubicBezTo>
                    <a:pt x="2469" y="36426"/>
                    <a:pt x="7272" y="49235"/>
                    <a:pt x="7773" y="51337"/>
                  </a:cubicBezTo>
                  <a:cubicBezTo>
                    <a:pt x="8273" y="53438"/>
                    <a:pt x="9974" y="58976"/>
                    <a:pt x="9974" y="58976"/>
                  </a:cubicBezTo>
                  <a:cubicBezTo>
                    <a:pt x="9974" y="58976"/>
                    <a:pt x="10822" y="59049"/>
                    <a:pt x="11849" y="59049"/>
                  </a:cubicBezTo>
                  <a:cubicBezTo>
                    <a:pt x="12655" y="59049"/>
                    <a:pt x="13573" y="59004"/>
                    <a:pt x="14277" y="58842"/>
                  </a:cubicBezTo>
                  <a:cubicBezTo>
                    <a:pt x="14277" y="58842"/>
                    <a:pt x="12676" y="46867"/>
                    <a:pt x="12443" y="42197"/>
                  </a:cubicBezTo>
                  <a:cubicBezTo>
                    <a:pt x="12209" y="37527"/>
                    <a:pt x="9240" y="30889"/>
                    <a:pt x="8640" y="29288"/>
                  </a:cubicBezTo>
                  <a:cubicBezTo>
                    <a:pt x="8006" y="27687"/>
                    <a:pt x="9874" y="14877"/>
                    <a:pt x="9874" y="14877"/>
                  </a:cubicBezTo>
                  <a:cubicBezTo>
                    <a:pt x="9874" y="14877"/>
                    <a:pt x="12843" y="9440"/>
                    <a:pt x="12076" y="6004"/>
                  </a:cubicBezTo>
                  <a:cubicBezTo>
                    <a:pt x="11676" y="3970"/>
                    <a:pt x="10675" y="2102"/>
                    <a:pt x="9274" y="601"/>
                  </a:cubicBezTo>
                  <a:cubicBezTo>
                    <a:pt x="9274" y="601"/>
                    <a:pt x="6988" y="909"/>
                    <a:pt x="4636" y="909"/>
                  </a:cubicBezTo>
                  <a:cubicBezTo>
                    <a:pt x="2755" y="909"/>
                    <a:pt x="831" y="71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2;p69">
              <a:extLst>
                <a:ext uri="{FF2B5EF4-FFF2-40B4-BE49-F238E27FC236}">
                  <a16:creationId xmlns:a16="http://schemas.microsoft.com/office/drawing/2014/main" id="{1A735766-897C-8043-B2B0-175DBEC60186}"/>
                </a:ext>
              </a:extLst>
            </p:cNvPr>
            <p:cNvSpPr/>
            <p:nvPr/>
          </p:nvSpPr>
          <p:spPr>
            <a:xfrm>
              <a:off x="4681850" y="3017600"/>
              <a:ext cx="42550" cy="596275"/>
            </a:xfrm>
            <a:custGeom>
              <a:avLst/>
              <a:gdLst/>
              <a:ahLst/>
              <a:cxnLst/>
              <a:rect l="l" t="t" r="r" b="b"/>
              <a:pathLst>
                <a:path w="1702" h="23851" fill="none" extrusionOk="0">
                  <a:moveTo>
                    <a:pt x="134" y="1"/>
                  </a:moveTo>
                  <a:cubicBezTo>
                    <a:pt x="134" y="1"/>
                    <a:pt x="0" y="14211"/>
                    <a:pt x="567" y="18247"/>
                  </a:cubicBezTo>
                  <a:cubicBezTo>
                    <a:pt x="1135" y="22283"/>
                    <a:pt x="1702" y="23851"/>
                    <a:pt x="1702" y="2385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3;p69">
              <a:extLst>
                <a:ext uri="{FF2B5EF4-FFF2-40B4-BE49-F238E27FC236}">
                  <a16:creationId xmlns:a16="http://schemas.microsoft.com/office/drawing/2014/main" id="{D4B895C6-07C3-A04C-AA09-7E5AF0A4C492}"/>
                </a:ext>
              </a:extLst>
            </p:cNvPr>
            <p:cNvSpPr/>
            <p:nvPr/>
          </p:nvSpPr>
          <p:spPr>
            <a:xfrm>
              <a:off x="4610975" y="2233150"/>
              <a:ext cx="341100" cy="630225"/>
            </a:xfrm>
            <a:custGeom>
              <a:avLst/>
              <a:gdLst/>
              <a:ahLst/>
              <a:cxnLst/>
              <a:rect l="l" t="t" r="r" b="b"/>
              <a:pathLst>
                <a:path w="13644" h="25209" extrusionOk="0">
                  <a:moveTo>
                    <a:pt x="10511" y="1"/>
                  </a:moveTo>
                  <a:cubicBezTo>
                    <a:pt x="9742" y="1"/>
                    <a:pt x="8547" y="296"/>
                    <a:pt x="6905" y="1524"/>
                  </a:cubicBezTo>
                  <a:cubicBezTo>
                    <a:pt x="3703" y="3859"/>
                    <a:pt x="0" y="10230"/>
                    <a:pt x="234" y="12699"/>
                  </a:cubicBezTo>
                  <a:cubicBezTo>
                    <a:pt x="500" y="15167"/>
                    <a:pt x="2569" y="22439"/>
                    <a:pt x="2569" y="23673"/>
                  </a:cubicBezTo>
                  <a:cubicBezTo>
                    <a:pt x="2569" y="24907"/>
                    <a:pt x="2935" y="24407"/>
                    <a:pt x="4437" y="24907"/>
                  </a:cubicBezTo>
                  <a:cubicBezTo>
                    <a:pt x="5083" y="25113"/>
                    <a:pt x="6253" y="25209"/>
                    <a:pt x="7445" y="25209"/>
                  </a:cubicBezTo>
                  <a:cubicBezTo>
                    <a:pt x="8962" y="25209"/>
                    <a:pt x="10514" y="25054"/>
                    <a:pt x="11075" y="24774"/>
                  </a:cubicBezTo>
                  <a:cubicBezTo>
                    <a:pt x="12042" y="24274"/>
                    <a:pt x="11575" y="21071"/>
                    <a:pt x="11808" y="18369"/>
                  </a:cubicBezTo>
                  <a:cubicBezTo>
                    <a:pt x="12042" y="15667"/>
                    <a:pt x="13643" y="10364"/>
                    <a:pt x="13543" y="6561"/>
                  </a:cubicBezTo>
                  <a:cubicBezTo>
                    <a:pt x="13410" y="2725"/>
                    <a:pt x="12042" y="757"/>
                    <a:pt x="11575" y="256"/>
                  </a:cubicBezTo>
                  <a:cubicBezTo>
                    <a:pt x="11575" y="256"/>
                    <a:pt x="11227" y="1"/>
                    <a:pt x="10511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94;p69">
              <a:extLst>
                <a:ext uri="{FF2B5EF4-FFF2-40B4-BE49-F238E27FC236}">
                  <a16:creationId xmlns:a16="http://schemas.microsoft.com/office/drawing/2014/main" id="{8973D284-EFEC-C145-80C6-5443E1173438}"/>
                </a:ext>
              </a:extLst>
            </p:cNvPr>
            <p:cNvSpPr/>
            <p:nvPr/>
          </p:nvSpPr>
          <p:spPr>
            <a:xfrm>
              <a:off x="4668500" y="1869550"/>
              <a:ext cx="289400" cy="404225"/>
            </a:xfrm>
            <a:custGeom>
              <a:avLst/>
              <a:gdLst/>
              <a:ahLst/>
              <a:cxnLst/>
              <a:rect l="l" t="t" r="r" b="b"/>
              <a:pathLst>
                <a:path w="11576" h="16169" extrusionOk="0">
                  <a:moveTo>
                    <a:pt x="4496" y="1"/>
                  </a:moveTo>
                  <a:cubicBezTo>
                    <a:pt x="3966" y="1"/>
                    <a:pt x="3525" y="240"/>
                    <a:pt x="3236" y="790"/>
                  </a:cubicBezTo>
                  <a:cubicBezTo>
                    <a:pt x="3236" y="790"/>
                    <a:pt x="1769" y="2625"/>
                    <a:pt x="1769" y="3859"/>
                  </a:cubicBezTo>
                  <a:cubicBezTo>
                    <a:pt x="1769" y="5093"/>
                    <a:pt x="1468" y="6361"/>
                    <a:pt x="735" y="6961"/>
                  </a:cubicBezTo>
                  <a:cubicBezTo>
                    <a:pt x="1" y="7562"/>
                    <a:pt x="34" y="8162"/>
                    <a:pt x="634" y="8296"/>
                  </a:cubicBezTo>
                  <a:lnTo>
                    <a:pt x="1268" y="8396"/>
                  </a:lnTo>
                  <a:cubicBezTo>
                    <a:pt x="1268" y="8396"/>
                    <a:pt x="1602" y="11098"/>
                    <a:pt x="2102" y="12098"/>
                  </a:cubicBezTo>
                  <a:cubicBezTo>
                    <a:pt x="2281" y="12444"/>
                    <a:pt x="2617" y="12560"/>
                    <a:pt x="2992" y="12560"/>
                  </a:cubicBezTo>
                  <a:cubicBezTo>
                    <a:pt x="3667" y="12560"/>
                    <a:pt x="4468" y="12184"/>
                    <a:pt x="4704" y="12098"/>
                  </a:cubicBezTo>
                  <a:cubicBezTo>
                    <a:pt x="4712" y="12095"/>
                    <a:pt x="4720" y="12093"/>
                    <a:pt x="4727" y="12093"/>
                  </a:cubicBezTo>
                  <a:cubicBezTo>
                    <a:pt x="5049" y="12093"/>
                    <a:pt x="4571" y="15676"/>
                    <a:pt x="4571" y="16035"/>
                  </a:cubicBezTo>
                  <a:cubicBezTo>
                    <a:pt x="4571" y="16133"/>
                    <a:pt x="4837" y="16169"/>
                    <a:pt x="5236" y="16169"/>
                  </a:cubicBezTo>
                  <a:cubicBezTo>
                    <a:pt x="6325" y="16169"/>
                    <a:pt x="8399" y="15901"/>
                    <a:pt x="8740" y="15901"/>
                  </a:cubicBezTo>
                  <a:cubicBezTo>
                    <a:pt x="9241" y="15901"/>
                    <a:pt x="9007" y="11465"/>
                    <a:pt x="9474" y="10130"/>
                  </a:cubicBezTo>
                  <a:cubicBezTo>
                    <a:pt x="9974" y="8763"/>
                    <a:pt x="11576" y="7028"/>
                    <a:pt x="9608" y="4093"/>
                  </a:cubicBezTo>
                  <a:cubicBezTo>
                    <a:pt x="8179" y="1901"/>
                    <a:pt x="5988" y="1"/>
                    <a:pt x="449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95;p69">
              <a:extLst>
                <a:ext uri="{FF2B5EF4-FFF2-40B4-BE49-F238E27FC236}">
                  <a16:creationId xmlns:a16="http://schemas.microsoft.com/office/drawing/2014/main" id="{4FD36FF6-3FEA-CB44-A8D7-888DFB70C8A0}"/>
                </a:ext>
              </a:extLst>
            </p:cNvPr>
            <p:cNvSpPr/>
            <p:nvPr/>
          </p:nvSpPr>
          <p:spPr>
            <a:xfrm>
              <a:off x="4736050" y="2012725"/>
              <a:ext cx="13375" cy="27525"/>
            </a:xfrm>
            <a:custGeom>
              <a:avLst/>
              <a:gdLst/>
              <a:ahLst/>
              <a:cxnLst/>
              <a:rect l="l" t="t" r="r" b="b"/>
              <a:pathLst>
                <a:path w="535" h="1101" extrusionOk="0">
                  <a:moveTo>
                    <a:pt x="267" y="0"/>
                  </a:moveTo>
                  <a:cubicBezTo>
                    <a:pt x="101" y="0"/>
                    <a:pt x="1" y="234"/>
                    <a:pt x="1" y="534"/>
                  </a:cubicBezTo>
                  <a:cubicBezTo>
                    <a:pt x="1" y="834"/>
                    <a:pt x="101" y="1101"/>
                    <a:pt x="267" y="1101"/>
                  </a:cubicBezTo>
                  <a:cubicBezTo>
                    <a:pt x="434" y="1101"/>
                    <a:pt x="534" y="834"/>
                    <a:pt x="534" y="534"/>
                  </a:cubicBezTo>
                  <a:cubicBezTo>
                    <a:pt x="534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96;p69">
              <a:extLst>
                <a:ext uri="{FF2B5EF4-FFF2-40B4-BE49-F238E27FC236}">
                  <a16:creationId xmlns:a16="http://schemas.microsoft.com/office/drawing/2014/main" id="{4B936B95-98E4-5849-805E-D7B141EFE3C2}"/>
                </a:ext>
              </a:extLst>
            </p:cNvPr>
            <p:cNvSpPr/>
            <p:nvPr/>
          </p:nvSpPr>
          <p:spPr>
            <a:xfrm>
              <a:off x="4716875" y="2100275"/>
              <a:ext cx="34225" cy="15875"/>
            </a:xfrm>
            <a:custGeom>
              <a:avLst/>
              <a:gdLst/>
              <a:ahLst/>
              <a:cxnLst/>
              <a:rect l="l" t="t" r="r" b="b"/>
              <a:pathLst>
                <a:path w="1369" h="635" fill="none" extrusionOk="0">
                  <a:moveTo>
                    <a:pt x="0" y="167"/>
                  </a:moveTo>
                  <a:cubicBezTo>
                    <a:pt x="0" y="167"/>
                    <a:pt x="434" y="634"/>
                    <a:pt x="13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97;p69">
              <a:extLst>
                <a:ext uri="{FF2B5EF4-FFF2-40B4-BE49-F238E27FC236}">
                  <a16:creationId xmlns:a16="http://schemas.microsoft.com/office/drawing/2014/main" id="{D5E9000C-4394-B543-8285-1261E3B6F3BB}"/>
                </a:ext>
              </a:extLst>
            </p:cNvPr>
            <p:cNvSpPr/>
            <p:nvPr/>
          </p:nvSpPr>
          <p:spPr>
            <a:xfrm>
              <a:off x="4725200" y="1966025"/>
              <a:ext cx="40075" cy="27525"/>
            </a:xfrm>
            <a:custGeom>
              <a:avLst/>
              <a:gdLst/>
              <a:ahLst/>
              <a:cxnLst/>
              <a:rect l="l" t="t" r="r" b="b"/>
              <a:pathLst>
                <a:path w="1603" h="1101" fill="none" extrusionOk="0">
                  <a:moveTo>
                    <a:pt x="1" y="867"/>
                  </a:moveTo>
                  <a:cubicBezTo>
                    <a:pt x="1" y="867"/>
                    <a:pt x="701" y="0"/>
                    <a:pt x="1602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98;p69">
              <a:extLst>
                <a:ext uri="{FF2B5EF4-FFF2-40B4-BE49-F238E27FC236}">
                  <a16:creationId xmlns:a16="http://schemas.microsoft.com/office/drawing/2014/main" id="{CC477136-5D26-7643-A545-BD45E36AF4C7}"/>
                </a:ext>
              </a:extLst>
            </p:cNvPr>
            <p:cNvSpPr/>
            <p:nvPr/>
          </p:nvSpPr>
          <p:spPr>
            <a:xfrm>
              <a:off x="4721875" y="2226800"/>
              <a:ext cx="161750" cy="106175"/>
            </a:xfrm>
            <a:custGeom>
              <a:avLst/>
              <a:gdLst/>
              <a:ahLst/>
              <a:cxnLst/>
              <a:rect l="l" t="t" r="r" b="b"/>
              <a:pathLst>
                <a:path w="6470" h="4247" extrusionOk="0">
                  <a:moveTo>
                    <a:pt x="5208" y="1"/>
                  </a:moveTo>
                  <a:cubicBezTo>
                    <a:pt x="5022" y="1"/>
                    <a:pt x="4817" y="91"/>
                    <a:pt x="4604" y="310"/>
                  </a:cubicBezTo>
                  <a:cubicBezTo>
                    <a:pt x="4604" y="310"/>
                    <a:pt x="1402" y="1444"/>
                    <a:pt x="901" y="2212"/>
                  </a:cubicBezTo>
                  <a:cubicBezTo>
                    <a:pt x="367" y="2979"/>
                    <a:pt x="1" y="4246"/>
                    <a:pt x="768" y="4246"/>
                  </a:cubicBezTo>
                  <a:cubicBezTo>
                    <a:pt x="1535" y="4246"/>
                    <a:pt x="4837" y="2011"/>
                    <a:pt x="5738" y="1811"/>
                  </a:cubicBezTo>
                  <a:cubicBezTo>
                    <a:pt x="6469" y="1676"/>
                    <a:pt x="6013" y="1"/>
                    <a:pt x="52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99;p69">
              <a:extLst>
                <a:ext uri="{FF2B5EF4-FFF2-40B4-BE49-F238E27FC236}">
                  <a16:creationId xmlns:a16="http://schemas.microsoft.com/office/drawing/2014/main" id="{A38F694D-3D87-7C43-A18C-1D7EA82C5ACC}"/>
                </a:ext>
              </a:extLst>
            </p:cNvPr>
            <p:cNvSpPr/>
            <p:nvPr/>
          </p:nvSpPr>
          <p:spPr>
            <a:xfrm>
              <a:off x="4608450" y="1797525"/>
              <a:ext cx="738075" cy="1132125"/>
            </a:xfrm>
            <a:custGeom>
              <a:avLst/>
              <a:gdLst/>
              <a:ahLst/>
              <a:cxnLst/>
              <a:rect l="l" t="t" r="r" b="b"/>
              <a:pathLst>
                <a:path w="29523" h="45285" extrusionOk="0">
                  <a:moveTo>
                    <a:pt x="4654" y="1"/>
                  </a:moveTo>
                  <a:cubicBezTo>
                    <a:pt x="4330" y="1"/>
                    <a:pt x="3963" y="68"/>
                    <a:pt x="3537" y="235"/>
                  </a:cubicBezTo>
                  <a:cubicBezTo>
                    <a:pt x="1302" y="1103"/>
                    <a:pt x="1" y="5239"/>
                    <a:pt x="3937" y="6106"/>
                  </a:cubicBezTo>
                  <a:cubicBezTo>
                    <a:pt x="4371" y="5206"/>
                    <a:pt x="4938" y="4372"/>
                    <a:pt x="5638" y="3671"/>
                  </a:cubicBezTo>
                  <a:cubicBezTo>
                    <a:pt x="5939" y="5306"/>
                    <a:pt x="6606" y="6874"/>
                    <a:pt x="7606" y="8208"/>
                  </a:cubicBezTo>
                  <a:cubicBezTo>
                    <a:pt x="9208" y="10309"/>
                    <a:pt x="10809" y="9809"/>
                    <a:pt x="10442" y="11544"/>
                  </a:cubicBezTo>
                  <a:cubicBezTo>
                    <a:pt x="10075" y="13278"/>
                    <a:pt x="7373" y="15713"/>
                    <a:pt x="8474" y="18449"/>
                  </a:cubicBezTo>
                  <a:cubicBezTo>
                    <a:pt x="9574" y="21184"/>
                    <a:pt x="12043" y="21651"/>
                    <a:pt x="12543" y="22752"/>
                  </a:cubicBezTo>
                  <a:cubicBezTo>
                    <a:pt x="13010" y="23852"/>
                    <a:pt x="14144" y="24219"/>
                    <a:pt x="12910" y="28656"/>
                  </a:cubicBezTo>
                  <a:cubicBezTo>
                    <a:pt x="11676" y="33092"/>
                    <a:pt x="9808" y="36662"/>
                    <a:pt x="11409" y="40831"/>
                  </a:cubicBezTo>
                  <a:cubicBezTo>
                    <a:pt x="12566" y="43867"/>
                    <a:pt x="15080" y="45284"/>
                    <a:pt x="17593" y="45284"/>
                  </a:cubicBezTo>
                  <a:cubicBezTo>
                    <a:pt x="18560" y="45284"/>
                    <a:pt x="19526" y="45075"/>
                    <a:pt x="20416" y="44667"/>
                  </a:cubicBezTo>
                  <a:cubicBezTo>
                    <a:pt x="23618" y="43200"/>
                    <a:pt x="21650" y="38496"/>
                    <a:pt x="22384" y="35661"/>
                  </a:cubicBezTo>
                  <a:cubicBezTo>
                    <a:pt x="23117" y="32859"/>
                    <a:pt x="29522" y="30624"/>
                    <a:pt x="27287" y="22752"/>
                  </a:cubicBezTo>
                  <a:cubicBezTo>
                    <a:pt x="25086" y="14879"/>
                    <a:pt x="19915" y="12778"/>
                    <a:pt x="18548" y="10076"/>
                  </a:cubicBezTo>
                  <a:cubicBezTo>
                    <a:pt x="17180" y="7374"/>
                    <a:pt x="17447" y="2804"/>
                    <a:pt x="14611" y="969"/>
                  </a:cubicBezTo>
                  <a:cubicBezTo>
                    <a:pt x="13597" y="301"/>
                    <a:pt x="12535" y="77"/>
                    <a:pt x="11539" y="77"/>
                  </a:cubicBezTo>
                  <a:cubicBezTo>
                    <a:pt x="9753" y="77"/>
                    <a:pt x="8180" y="798"/>
                    <a:pt x="7473" y="969"/>
                  </a:cubicBezTo>
                  <a:cubicBezTo>
                    <a:pt x="7406" y="984"/>
                    <a:pt x="7341" y="990"/>
                    <a:pt x="7277" y="990"/>
                  </a:cubicBezTo>
                  <a:cubicBezTo>
                    <a:pt x="6493" y="990"/>
                    <a:pt x="5900" y="1"/>
                    <a:pt x="4654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00;p69">
              <a:extLst>
                <a:ext uri="{FF2B5EF4-FFF2-40B4-BE49-F238E27FC236}">
                  <a16:creationId xmlns:a16="http://schemas.microsoft.com/office/drawing/2014/main" id="{9253B087-1773-2841-ADE9-FF534193EABC}"/>
                </a:ext>
              </a:extLst>
            </p:cNvPr>
            <p:cNvSpPr/>
            <p:nvPr/>
          </p:nvSpPr>
          <p:spPr>
            <a:xfrm>
              <a:off x="4851125" y="2036900"/>
              <a:ext cx="318600" cy="783075"/>
            </a:xfrm>
            <a:custGeom>
              <a:avLst/>
              <a:gdLst/>
              <a:ahLst/>
              <a:cxnLst/>
              <a:rect l="l" t="t" r="r" b="b"/>
              <a:pathLst>
                <a:path w="12744" h="31323" fill="none" extrusionOk="0">
                  <a:moveTo>
                    <a:pt x="1" y="1"/>
                  </a:moveTo>
                  <a:cubicBezTo>
                    <a:pt x="768" y="768"/>
                    <a:pt x="1702" y="1435"/>
                    <a:pt x="2703" y="1869"/>
                  </a:cubicBezTo>
                  <a:cubicBezTo>
                    <a:pt x="7306" y="3870"/>
                    <a:pt x="10475" y="6739"/>
                    <a:pt x="10475" y="11642"/>
                  </a:cubicBezTo>
                  <a:cubicBezTo>
                    <a:pt x="10475" y="16512"/>
                    <a:pt x="5905" y="19815"/>
                    <a:pt x="5738" y="23984"/>
                  </a:cubicBezTo>
                  <a:cubicBezTo>
                    <a:pt x="5572" y="28154"/>
                    <a:pt x="7873" y="31323"/>
                    <a:pt x="10308" y="30022"/>
                  </a:cubicBezTo>
                  <a:cubicBezTo>
                    <a:pt x="12743" y="28721"/>
                    <a:pt x="11609" y="26153"/>
                    <a:pt x="10742" y="2615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01;p69">
              <a:extLst>
                <a:ext uri="{FF2B5EF4-FFF2-40B4-BE49-F238E27FC236}">
                  <a16:creationId xmlns:a16="http://schemas.microsoft.com/office/drawing/2014/main" id="{C0C1B885-B71A-E041-8CF5-21FD3F879A54}"/>
                </a:ext>
              </a:extLst>
            </p:cNvPr>
            <p:cNvSpPr/>
            <p:nvPr/>
          </p:nvSpPr>
          <p:spPr>
            <a:xfrm>
              <a:off x="4796925" y="1921825"/>
              <a:ext cx="18375" cy="61725"/>
            </a:xfrm>
            <a:custGeom>
              <a:avLst/>
              <a:gdLst/>
              <a:ahLst/>
              <a:cxnLst/>
              <a:rect l="l" t="t" r="r" b="b"/>
              <a:pathLst>
                <a:path w="735" h="2469" fill="none" extrusionOk="0">
                  <a:moveTo>
                    <a:pt x="1" y="0"/>
                  </a:moveTo>
                  <a:cubicBezTo>
                    <a:pt x="101" y="868"/>
                    <a:pt x="334" y="1701"/>
                    <a:pt x="735" y="24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02;p69">
              <a:extLst>
                <a:ext uri="{FF2B5EF4-FFF2-40B4-BE49-F238E27FC236}">
                  <a16:creationId xmlns:a16="http://schemas.microsoft.com/office/drawing/2014/main" id="{650FE433-EDF1-8B4B-81D2-47455F657AEC}"/>
                </a:ext>
              </a:extLst>
            </p:cNvPr>
            <p:cNvSpPr/>
            <p:nvPr/>
          </p:nvSpPr>
          <p:spPr>
            <a:xfrm>
              <a:off x="5017925" y="2262050"/>
              <a:ext cx="188500" cy="550425"/>
            </a:xfrm>
            <a:custGeom>
              <a:avLst/>
              <a:gdLst/>
              <a:ahLst/>
              <a:cxnLst/>
              <a:rect l="l" t="t" r="r" b="b"/>
              <a:pathLst>
                <a:path w="7540" h="22017" fill="none" extrusionOk="0">
                  <a:moveTo>
                    <a:pt x="6138" y="1"/>
                  </a:moveTo>
                  <a:cubicBezTo>
                    <a:pt x="7072" y="2036"/>
                    <a:pt x="7539" y="4271"/>
                    <a:pt x="7539" y="6506"/>
                  </a:cubicBezTo>
                  <a:cubicBezTo>
                    <a:pt x="7406" y="11543"/>
                    <a:pt x="1368" y="13844"/>
                    <a:pt x="634" y="16846"/>
                  </a:cubicBezTo>
                  <a:cubicBezTo>
                    <a:pt x="0" y="19582"/>
                    <a:pt x="1935" y="22017"/>
                    <a:pt x="3670" y="2101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03;p69">
              <a:extLst>
                <a:ext uri="{FF2B5EF4-FFF2-40B4-BE49-F238E27FC236}">
                  <a16:creationId xmlns:a16="http://schemas.microsoft.com/office/drawing/2014/main" id="{95917B03-4078-9E4B-82B9-3D5B65FFC2BA}"/>
                </a:ext>
              </a:extLst>
            </p:cNvPr>
            <p:cNvSpPr/>
            <p:nvPr/>
          </p:nvSpPr>
          <p:spPr>
            <a:xfrm>
              <a:off x="5127175" y="2180325"/>
              <a:ext cx="27525" cy="47575"/>
            </a:xfrm>
            <a:custGeom>
              <a:avLst/>
              <a:gdLst/>
              <a:ahLst/>
              <a:cxnLst/>
              <a:rect l="l" t="t" r="r" b="b"/>
              <a:pathLst>
                <a:path w="1101" h="1903" fill="none" extrusionOk="0">
                  <a:moveTo>
                    <a:pt x="0" y="1"/>
                  </a:moveTo>
                  <a:cubicBezTo>
                    <a:pt x="400" y="601"/>
                    <a:pt x="767" y="1235"/>
                    <a:pt x="1101" y="19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04;p69">
              <a:extLst>
                <a:ext uri="{FF2B5EF4-FFF2-40B4-BE49-F238E27FC236}">
                  <a16:creationId xmlns:a16="http://schemas.microsoft.com/office/drawing/2014/main" id="{89DC5BAB-76DA-1D43-B183-F199BD0593BD}"/>
                </a:ext>
              </a:extLst>
            </p:cNvPr>
            <p:cNvSpPr/>
            <p:nvPr/>
          </p:nvSpPr>
          <p:spPr>
            <a:xfrm>
              <a:off x="4893675" y="2126125"/>
              <a:ext cx="79250" cy="298575"/>
            </a:xfrm>
            <a:custGeom>
              <a:avLst/>
              <a:gdLst/>
              <a:ahLst/>
              <a:cxnLst/>
              <a:rect l="l" t="t" r="r" b="b"/>
              <a:pathLst>
                <a:path w="3170" h="11943" fill="none" extrusionOk="0">
                  <a:moveTo>
                    <a:pt x="2602" y="11943"/>
                  </a:moveTo>
                  <a:cubicBezTo>
                    <a:pt x="3169" y="10008"/>
                    <a:pt x="3136" y="7940"/>
                    <a:pt x="2435" y="6038"/>
                  </a:cubicBezTo>
                  <a:cubicBezTo>
                    <a:pt x="1301" y="3036"/>
                    <a:pt x="0" y="16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05;p69">
              <a:extLst>
                <a:ext uri="{FF2B5EF4-FFF2-40B4-BE49-F238E27FC236}">
                  <a16:creationId xmlns:a16="http://schemas.microsoft.com/office/drawing/2014/main" id="{9AF986E0-F212-6D4C-A1E9-05EF40638624}"/>
                </a:ext>
              </a:extLst>
            </p:cNvPr>
            <p:cNvSpPr/>
            <p:nvPr/>
          </p:nvSpPr>
          <p:spPr>
            <a:xfrm>
              <a:off x="4660175" y="1856775"/>
              <a:ext cx="89250" cy="54225"/>
            </a:xfrm>
            <a:custGeom>
              <a:avLst/>
              <a:gdLst/>
              <a:ahLst/>
              <a:cxnLst/>
              <a:rect l="l" t="t" r="r" b="b"/>
              <a:pathLst>
                <a:path w="3570" h="2169" fill="none" extrusionOk="0">
                  <a:moveTo>
                    <a:pt x="3569" y="1301"/>
                  </a:moveTo>
                  <a:cubicBezTo>
                    <a:pt x="3136" y="534"/>
                    <a:pt x="2335" y="34"/>
                    <a:pt x="1434" y="0"/>
                  </a:cubicBezTo>
                  <a:cubicBezTo>
                    <a:pt x="0" y="0"/>
                    <a:pt x="134" y="1868"/>
                    <a:pt x="1735" y="21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06;p69">
              <a:extLst>
                <a:ext uri="{FF2B5EF4-FFF2-40B4-BE49-F238E27FC236}">
                  <a16:creationId xmlns:a16="http://schemas.microsoft.com/office/drawing/2014/main" id="{40369229-4844-7E4A-8702-D4599F2EB63C}"/>
                </a:ext>
              </a:extLst>
            </p:cNvPr>
            <p:cNvSpPr/>
            <p:nvPr/>
          </p:nvSpPr>
          <p:spPr>
            <a:xfrm>
              <a:off x="2593700" y="2338775"/>
              <a:ext cx="316075" cy="550000"/>
            </a:xfrm>
            <a:custGeom>
              <a:avLst/>
              <a:gdLst/>
              <a:ahLst/>
              <a:cxnLst/>
              <a:rect l="l" t="t" r="r" b="b"/>
              <a:pathLst>
                <a:path w="12643" h="22000" extrusionOk="0">
                  <a:moveTo>
                    <a:pt x="4537" y="1"/>
                  </a:moveTo>
                  <a:lnTo>
                    <a:pt x="1768" y="101"/>
                  </a:ln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356" y="21605"/>
                    <a:pt x="8349" y="22000"/>
                    <a:pt x="9393" y="22000"/>
                  </a:cubicBezTo>
                  <a:cubicBezTo>
                    <a:pt x="10678" y="22000"/>
                    <a:pt x="12040" y="21400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07;p69">
              <a:extLst>
                <a:ext uri="{FF2B5EF4-FFF2-40B4-BE49-F238E27FC236}">
                  <a16:creationId xmlns:a16="http://schemas.microsoft.com/office/drawing/2014/main" id="{105CAB2B-49FB-EA43-A899-3BB8EB345BE0}"/>
                </a:ext>
              </a:extLst>
            </p:cNvPr>
            <p:cNvSpPr/>
            <p:nvPr/>
          </p:nvSpPr>
          <p:spPr>
            <a:xfrm>
              <a:off x="2593700" y="2338775"/>
              <a:ext cx="316075" cy="574600"/>
            </a:xfrm>
            <a:custGeom>
              <a:avLst/>
              <a:gdLst/>
              <a:ahLst/>
              <a:cxnLst/>
              <a:rect l="l" t="t" r="r" b="b"/>
              <a:pathLst>
                <a:path w="12643" h="22984" fill="none" extrusionOk="0">
                  <a:moveTo>
                    <a:pt x="1768" y="101"/>
                  </a:move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706" y="22083"/>
                    <a:pt x="11875" y="22984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08;p69">
              <a:extLst>
                <a:ext uri="{FF2B5EF4-FFF2-40B4-BE49-F238E27FC236}">
                  <a16:creationId xmlns:a16="http://schemas.microsoft.com/office/drawing/2014/main" id="{EEBBDA4D-79A6-2546-A66D-91AC3CAF4503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extrusionOk="0">
                  <a:moveTo>
                    <a:pt x="4137" y="1"/>
                  </a:moveTo>
                  <a:lnTo>
                    <a:pt x="1" y="4137"/>
                  </a:lnTo>
                  <a:cubicBezTo>
                    <a:pt x="1402" y="6172"/>
                    <a:pt x="3904" y="6506"/>
                    <a:pt x="7773" y="7206"/>
                  </a:cubicBezTo>
                  <a:cubicBezTo>
                    <a:pt x="11609" y="7940"/>
                    <a:pt x="20682" y="8974"/>
                    <a:pt x="20682" y="8974"/>
                  </a:cubicBezTo>
                  <a:lnTo>
                    <a:pt x="21283" y="6539"/>
                  </a:lnTo>
                  <a:cubicBezTo>
                    <a:pt x="21283" y="6539"/>
                    <a:pt x="13044" y="3603"/>
                    <a:pt x="10442" y="2036"/>
                  </a:cubicBezTo>
                  <a:cubicBezTo>
                    <a:pt x="7840" y="468"/>
                    <a:pt x="4137" y="1"/>
                    <a:pt x="41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09;p69">
              <a:extLst>
                <a:ext uri="{FF2B5EF4-FFF2-40B4-BE49-F238E27FC236}">
                  <a16:creationId xmlns:a16="http://schemas.microsoft.com/office/drawing/2014/main" id="{B775385D-8495-5947-9DB5-6396A81F309B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fill="none" extrusionOk="0">
                  <a:moveTo>
                    <a:pt x="4137" y="1"/>
                  </a:moveTo>
                  <a:cubicBezTo>
                    <a:pt x="4137" y="1"/>
                    <a:pt x="7840" y="468"/>
                    <a:pt x="10442" y="2036"/>
                  </a:cubicBezTo>
                  <a:cubicBezTo>
                    <a:pt x="13044" y="3603"/>
                    <a:pt x="21283" y="6539"/>
                    <a:pt x="21283" y="6539"/>
                  </a:cubicBezTo>
                  <a:lnTo>
                    <a:pt x="20682" y="8974"/>
                  </a:lnTo>
                  <a:cubicBezTo>
                    <a:pt x="20682" y="8974"/>
                    <a:pt x="11609" y="7940"/>
                    <a:pt x="7773" y="7206"/>
                  </a:cubicBezTo>
                  <a:cubicBezTo>
                    <a:pt x="3904" y="6506"/>
                    <a:pt x="1402" y="6172"/>
                    <a:pt x="1" y="413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10;p69">
              <a:extLst>
                <a:ext uri="{FF2B5EF4-FFF2-40B4-BE49-F238E27FC236}">
                  <a16:creationId xmlns:a16="http://schemas.microsoft.com/office/drawing/2014/main" id="{B24A0B4D-1E6E-064B-8F6D-116F53051BA6}"/>
                </a:ext>
              </a:extLst>
            </p:cNvPr>
            <p:cNvSpPr/>
            <p:nvPr/>
          </p:nvSpPr>
          <p:spPr>
            <a:xfrm>
              <a:off x="3290025" y="2890850"/>
              <a:ext cx="209325" cy="194775"/>
            </a:xfrm>
            <a:custGeom>
              <a:avLst/>
              <a:gdLst/>
              <a:ahLst/>
              <a:cxnLst/>
              <a:rect l="l" t="t" r="r" b="b"/>
              <a:pathLst>
                <a:path w="8373" h="7791" extrusionOk="0">
                  <a:moveTo>
                    <a:pt x="6105" y="0"/>
                  </a:moveTo>
                  <a:lnTo>
                    <a:pt x="2936" y="100"/>
                  </a:lnTo>
                  <a:lnTo>
                    <a:pt x="601" y="1268"/>
                  </a:lnTo>
                  <a:lnTo>
                    <a:pt x="0" y="3703"/>
                  </a:lnTo>
                  <a:cubicBezTo>
                    <a:pt x="0" y="3703"/>
                    <a:pt x="4370" y="7472"/>
                    <a:pt x="4570" y="7572"/>
                  </a:cubicBezTo>
                  <a:cubicBezTo>
                    <a:pt x="4686" y="7665"/>
                    <a:pt x="4786" y="7790"/>
                    <a:pt x="4938" y="7790"/>
                  </a:cubicBezTo>
                  <a:cubicBezTo>
                    <a:pt x="5004" y="7790"/>
                    <a:pt x="5079" y="7767"/>
                    <a:pt x="5171" y="7706"/>
                  </a:cubicBezTo>
                  <a:cubicBezTo>
                    <a:pt x="5504" y="7506"/>
                    <a:pt x="5371" y="7272"/>
                    <a:pt x="5371" y="7272"/>
                  </a:cubicBezTo>
                  <a:lnTo>
                    <a:pt x="4003" y="5838"/>
                  </a:lnTo>
                  <a:lnTo>
                    <a:pt x="4003" y="5838"/>
                  </a:lnTo>
                  <a:lnTo>
                    <a:pt x="6372" y="6572"/>
                  </a:lnTo>
                  <a:cubicBezTo>
                    <a:pt x="6560" y="6619"/>
                    <a:pt x="6649" y="6666"/>
                    <a:pt x="6755" y="6666"/>
                  </a:cubicBezTo>
                  <a:cubicBezTo>
                    <a:pt x="6799" y="6666"/>
                    <a:pt x="6847" y="6658"/>
                    <a:pt x="6905" y="6638"/>
                  </a:cubicBezTo>
                  <a:cubicBezTo>
                    <a:pt x="7072" y="6572"/>
                    <a:pt x="7139" y="6038"/>
                    <a:pt x="7139" y="6038"/>
                  </a:cubicBezTo>
                  <a:lnTo>
                    <a:pt x="4337" y="4737"/>
                  </a:lnTo>
                  <a:lnTo>
                    <a:pt x="4470" y="4470"/>
                  </a:lnTo>
                  <a:cubicBezTo>
                    <a:pt x="4470" y="4470"/>
                    <a:pt x="7539" y="5237"/>
                    <a:pt x="7739" y="5237"/>
                  </a:cubicBezTo>
                  <a:cubicBezTo>
                    <a:pt x="7939" y="5237"/>
                    <a:pt x="8039" y="5237"/>
                    <a:pt x="8206" y="4870"/>
                  </a:cubicBezTo>
                  <a:cubicBezTo>
                    <a:pt x="8306" y="4704"/>
                    <a:pt x="8273" y="4470"/>
                    <a:pt x="8106" y="4370"/>
                  </a:cubicBezTo>
                  <a:lnTo>
                    <a:pt x="4737" y="3303"/>
                  </a:lnTo>
                  <a:lnTo>
                    <a:pt x="4770" y="2936"/>
                  </a:lnTo>
                  <a:cubicBezTo>
                    <a:pt x="4770" y="2936"/>
                    <a:pt x="7639" y="3503"/>
                    <a:pt x="7939" y="3536"/>
                  </a:cubicBezTo>
                  <a:cubicBezTo>
                    <a:pt x="7974" y="3540"/>
                    <a:pt x="8006" y="3541"/>
                    <a:pt x="8035" y="3541"/>
                  </a:cubicBezTo>
                  <a:cubicBezTo>
                    <a:pt x="8292" y="3541"/>
                    <a:pt x="8373" y="3415"/>
                    <a:pt x="8373" y="3236"/>
                  </a:cubicBezTo>
                  <a:cubicBezTo>
                    <a:pt x="8340" y="3069"/>
                    <a:pt x="8273" y="2936"/>
                    <a:pt x="8173" y="2836"/>
                  </a:cubicBezTo>
                  <a:lnTo>
                    <a:pt x="3469" y="1134"/>
                  </a:lnTo>
                  <a:lnTo>
                    <a:pt x="6171" y="634"/>
                  </a:lnTo>
                  <a:cubicBezTo>
                    <a:pt x="6538" y="334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11;p69">
              <a:extLst>
                <a:ext uri="{FF2B5EF4-FFF2-40B4-BE49-F238E27FC236}">
                  <a16:creationId xmlns:a16="http://schemas.microsoft.com/office/drawing/2014/main" id="{BDE2A17F-2F64-2640-BC57-9083A49F62A7}"/>
                </a:ext>
              </a:extLst>
            </p:cNvPr>
            <p:cNvSpPr/>
            <p:nvPr/>
          </p:nvSpPr>
          <p:spPr>
            <a:xfrm>
              <a:off x="4494225" y="2335025"/>
              <a:ext cx="426150" cy="348200"/>
            </a:xfrm>
            <a:custGeom>
              <a:avLst/>
              <a:gdLst/>
              <a:ahLst/>
              <a:cxnLst/>
              <a:rect l="l" t="t" r="r" b="b"/>
              <a:pathLst>
                <a:path w="17046" h="13928" extrusionOk="0">
                  <a:moveTo>
                    <a:pt x="14537" y="1"/>
                  </a:moveTo>
                  <a:cubicBezTo>
                    <a:pt x="14045" y="1"/>
                    <a:pt x="13497" y="142"/>
                    <a:pt x="12909" y="518"/>
                  </a:cubicBezTo>
                  <a:cubicBezTo>
                    <a:pt x="10508" y="2052"/>
                    <a:pt x="1768" y="10158"/>
                    <a:pt x="1768" y="10158"/>
                  </a:cubicBezTo>
                  <a:cubicBezTo>
                    <a:pt x="1768" y="10158"/>
                    <a:pt x="0" y="12226"/>
                    <a:pt x="2602" y="13761"/>
                  </a:cubicBezTo>
                  <a:cubicBezTo>
                    <a:pt x="2796" y="13875"/>
                    <a:pt x="3034" y="13928"/>
                    <a:pt x="3310" y="13928"/>
                  </a:cubicBezTo>
                  <a:cubicBezTo>
                    <a:pt x="6741" y="13928"/>
                    <a:pt x="15965" y="5731"/>
                    <a:pt x="17046" y="5021"/>
                  </a:cubicBezTo>
                  <a:lnTo>
                    <a:pt x="17046" y="1352"/>
                  </a:lnTo>
                  <a:cubicBezTo>
                    <a:pt x="17046" y="1352"/>
                    <a:pt x="16056" y="1"/>
                    <a:pt x="1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12;p69">
              <a:extLst>
                <a:ext uri="{FF2B5EF4-FFF2-40B4-BE49-F238E27FC236}">
                  <a16:creationId xmlns:a16="http://schemas.microsoft.com/office/drawing/2014/main" id="{A1666E1D-8B32-C14B-9CDA-5556BC315FC3}"/>
                </a:ext>
              </a:extLst>
            </p:cNvPr>
            <p:cNvSpPr/>
            <p:nvPr/>
          </p:nvSpPr>
          <p:spPr>
            <a:xfrm>
              <a:off x="4494225" y="2309600"/>
              <a:ext cx="426150" cy="407800"/>
            </a:xfrm>
            <a:custGeom>
              <a:avLst/>
              <a:gdLst/>
              <a:ahLst/>
              <a:cxnLst/>
              <a:rect l="l" t="t" r="r" b="b"/>
              <a:pathLst>
                <a:path w="17046" h="16312" fill="none" extrusionOk="0">
                  <a:moveTo>
                    <a:pt x="17046" y="2369"/>
                  </a:moveTo>
                  <a:cubicBezTo>
                    <a:pt x="17046" y="2369"/>
                    <a:pt x="15311" y="0"/>
                    <a:pt x="12909" y="1535"/>
                  </a:cubicBezTo>
                  <a:cubicBezTo>
                    <a:pt x="10508" y="3069"/>
                    <a:pt x="1768" y="11175"/>
                    <a:pt x="1768" y="11175"/>
                  </a:cubicBezTo>
                  <a:cubicBezTo>
                    <a:pt x="1768" y="11175"/>
                    <a:pt x="0" y="13243"/>
                    <a:pt x="2602" y="14778"/>
                  </a:cubicBezTo>
                  <a:cubicBezTo>
                    <a:pt x="5204" y="16312"/>
                    <a:pt x="15878" y="6805"/>
                    <a:pt x="17046" y="603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13;p69">
              <a:extLst>
                <a:ext uri="{FF2B5EF4-FFF2-40B4-BE49-F238E27FC236}">
                  <a16:creationId xmlns:a16="http://schemas.microsoft.com/office/drawing/2014/main" id="{E5A604B0-27C0-4945-8E0F-B94C3C3B030B}"/>
                </a:ext>
              </a:extLst>
            </p:cNvPr>
            <p:cNvSpPr/>
            <p:nvPr/>
          </p:nvSpPr>
          <p:spPr>
            <a:xfrm>
              <a:off x="4108100" y="2403000"/>
              <a:ext cx="534575" cy="307175"/>
            </a:xfrm>
            <a:custGeom>
              <a:avLst/>
              <a:gdLst/>
              <a:ahLst/>
              <a:cxnLst/>
              <a:rect l="l" t="t" r="r" b="b"/>
              <a:pathLst>
                <a:path w="21383" h="12287" extrusionOk="0">
                  <a:moveTo>
                    <a:pt x="1669" y="0"/>
                  </a:move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281" y="11648"/>
                    <a:pt x="15965" y="12287"/>
                    <a:pt x="17123" y="12287"/>
                  </a:cubicBezTo>
                  <a:cubicBezTo>
                    <a:pt x="17211" y="12287"/>
                    <a:pt x="17297" y="12283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  <a:lnTo>
                    <a:pt x="18981" y="7472"/>
                  </a:ln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14;p69">
              <a:extLst>
                <a:ext uri="{FF2B5EF4-FFF2-40B4-BE49-F238E27FC236}">
                  <a16:creationId xmlns:a16="http://schemas.microsoft.com/office/drawing/2014/main" id="{EBC5FD68-3569-C542-B24F-3098FBB65221}"/>
                </a:ext>
              </a:extLst>
            </p:cNvPr>
            <p:cNvSpPr/>
            <p:nvPr/>
          </p:nvSpPr>
          <p:spPr>
            <a:xfrm>
              <a:off x="4108100" y="2403000"/>
              <a:ext cx="534575" cy="309400"/>
            </a:xfrm>
            <a:custGeom>
              <a:avLst/>
              <a:gdLst/>
              <a:ahLst/>
              <a:cxnLst/>
              <a:rect l="l" t="t" r="r" b="b"/>
              <a:pathLst>
                <a:path w="21383" h="12376" fill="none" extrusionOk="0">
                  <a:moveTo>
                    <a:pt x="18981" y="7472"/>
                  </a:move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544" y="11809"/>
                    <a:pt x="16212" y="12376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15;p69">
              <a:extLst>
                <a:ext uri="{FF2B5EF4-FFF2-40B4-BE49-F238E27FC236}">
                  <a16:creationId xmlns:a16="http://schemas.microsoft.com/office/drawing/2014/main" id="{DAD306BE-DBDE-8043-949D-0DFA43B859E2}"/>
                </a:ext>
              </a:extLst>
            </p:cNvPr>
            <p:cNvSpPr/>
            <p:nvPr/>
          </p:nvSpPr>
          <p:spPr>
            <a:xfrm>
              <a:off x="3943825" y="2266750"/>
              <a:ext cx="199325" cy="191300"/>
            </a:xfrm>
            <a:custGeom>
              <a:avLst/>
              <a:gdLst/>
              <a:ahLst/>
              <a:cxnLst/>
              <a:rect l="l" t="t" r="r" b="b"/>
              <a:pathLst>
                <a:path w="7973" h="7652" extrusionOk="0">
                  <a:moveTo>
                    <a:pt x="2289" y="0"/>
                  </a:moveTo>
                  <a:cubicBezTo>
                    <a:pt x="2182" y="0"/>
                    <a:pt x="2066" y="31"/>
                    <a:pt x="1968" y="80"/>
                  </a:cubicBezTo>
                  <a:cubicBezTo>
                    <a:pt x="1835" y="180"/>
                    <a:pt x="1768" y="347"/>
                    <a:pt x="1968" y="580"/>
                  </a:cubicBezTo>
                  <a:cubicBezTo>
                    <a:pt x="2169" y="814"/>
                    <a:pt x="4203" y="2848"/>
                    <a:pt x="4203" y="2848"/>
                  </a:cubicBezTo>
                  <a:lnTo>
                    <a:pt x="3936" y="3082"/>
                  </a:lnTo>
                  <a:lnTo>
                    <a:pt x="1235" y="914"/>
                  </a:lnTo>
                  <a:cubicBezTo>
                    <a:pt x="1183" y="897"/>
                    <a:pt x="1131" y="888"/>
                    <a:pt x="1082" y="888"/>
                  </a:cubicBezTo>
                  <a:cubicBezTo>
                    <a:pt x="940" y="888"/>
                    <a:pt x="817" y="957"/>
                    <a:pt x="768" y="1081"/>
                  </a:cubicBezTo>
                  <a:cubicBezTo>
                    <a:pt x="567" y="1414"/>
                    <a:pt x="634" y="1481"/>
                    <a:pt x="734" y="1681"/>
                  </a:cubicBezTo>
                  <a:cubicBezTo>
                    <a:pt x="834" y="1848"/>
                    <a:pt x="3136" y="3916"/>
                    <a:pt x="3136" y="3916"/>
                  </a:cubicBezTo>
                  <a:lnTo>
                    <a:pt x="2969" y="4183"/>
                  </a:lnTo>
                  <a:lnTo>
                    <a:pt x="401" y="2615"/>
                  </a:lnTo>
                  <a:cubicBezTo>
                    <a:pt x="401" y="2615"/>
                    <a:pt x="0" y="2915"/>
                    <a:pt x="67" y="3115"/>
                  </a:cubicBezTo>
                  <a:cubicBezTo>
                    <a:pt x="100" y="3349"/>
                    <a:pt x="200" y="3315"/>
                    <a:pt x="401" y="3516"/>
                  </a:cubicBezTo>
                  <a:lnTo>
                    <a:pt x="2235" y="5050"/>
                  </a:lnTo>
                  <a:lnTo>
                    <a:pt x="334" y="4683"/>
                  </a:lnTo>
                  <a:cubicBezTo>
                    <a:pt x="334" y="4683"/>
                    <a:pt x="67" y="4716"/>
                    <a:pt x="100" y="5083"/>
                  </a:cubicBezTo>
                  <a:cubicBezTo>
                    <a:pt x="100" y="5450"/>
                    <a:pt x="334" y="5417"/>
                    <a:pt x="534" y="5517"/>
                  </a:cubicBezTo>
                  <a:cubicBezTo>
                    <a:pt x="734" y="5617"/>
                    <a:pt x="6672" y="7652"/>
                    <a:pt x="6672" y="7652"/>
                  </a:cubicBezTo>
                  <a:lnTo>
                    <a:pt x="7973" y="5317"/>
                  </a:lnTo>
                  <a:lnTo>
                    <a:pt x="7472" y="2748"/>
                  </a:lnTo>
                  <a:lnTo>
                    <a:pt x="5804" y="147"/>
                  </a:lnTo>
                  <a:cubicBezTo>
                    <a:pt x="5804" y="147"/>
                    <a:pt x="5706" y="107"/>
                    <a:pt x="5593" y="107"/>
                  </a:cubicBezTo>
                  <a:cubicBezTo>
                    <a:pt x="5452" y="107"/>
                    <a:pt x="5289" y="169"/>
                    <a:pt x="5271" y="447"/>
                  </a:cubicBezTo>
                  <a:lnTo>
                    <a:pt x="6338" y="2915"/>
                  </a:lnTo>
                  <a:lnTo>
                    <a:pt x="2402" y="13"/>
                  </a:lnTo>
                  <a:cubicBezTo>
                    <a:pt x="2366" y="4"/>
                    <a:pt x="2328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10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430714B6-F359-CE45-99A1-0A4E2D7E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113346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E5805B2-BBA1-424F-8BA9-D6B6970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09" y="-2"/>
            <a:ext cx="9374819" cy="5767624"/>
          </a:xfrm>
          <a:prstGeom prst="rect">
            <a:avLst/>
          </a:prstGeom>
        </p:spPr>
      </p:pic>
      <p:sp>
        <p:nvSpPr>
          <p:cNvPr id="166" name="Google Shape;1835;p43">
            <a:extLst>
              <a:ext uri="{FF2B5EF4-FFF2-40B4-BE49-F238E27FC236}">
                <a16:creationId xmlns:a16="http://schemas.microsoft.com/office/drawing/2014/main" id="{169791C1-D09A-834F-9513-4BA15FBD6331}"/>
              </a:ext>
            </a:extLst>
          </p:cNvPr>
          <p:cNvSpPr txBox="1">
            <a:spLocks/>
          </p:cNvSpPr>
          <p:nvPr/>
        </p:nvSpPr>
        <p:spPr>
          <a:xfrm>
            <a:off x="-1345941" y="190183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05  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67B3B-6B0A-BD4B-BE98-97B009C9D377}"/>
              </a:ext>
            </a:extLst>
          </p:cNvPr>
          <p:cNvSpPr/>
          <p:nvPr/>
        </p:nvSpPr>
        <p:spPr>
          <a:xfrm>
            <a:off x="2991774" y="1484790"/>
            <a:ext cx="31604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HOTEL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7D4E9-8410-CC4B-8C62-24CFF0E32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941990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15AD2-9510-7949-A013-98F62F5E02D2}"/>
              </a:ext>
            </a:extLst>
          </p:cNvPr>
          <p:cNvCxnSpPr>
            <a:cxnSpLocks/>
          </p:cNvCxnSpPr>
          <p:nvPr/>
        </p:nvCxnSpPr>
        <p:spPr>
          <a:xfrm>
            <a:off x="1056442" y="2355267"/>
            <a:ext cx="70311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E42E5E-EC5A-7347-9D08-7D0C2CA1DB25}"/>
              </a:ext>
            </a:extLst>
          </p:cNvPr>
          <p:cNvCxnSpPr>
            <a:cxnSpLocks/>
          </p:cNvCxnSpPr>
          <p:nvPr/>
        </p:nvCxnSpPr>
        <p:spPr>
          <a:xfrm>
            <a:off x="1057921" y="2355267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F9A213E-9483-DD47-B922-50DA5ADC5AE8}"/>
              </a:ext>
            </a:extLst>
          </p:cNvPr>
          <p:cNvCxnSpPr>
            <a:cxnSpLocks/>
          </p:cNvCxnSpPr>
          <p:nvPr/>
        </p:nvCxnSpPr>
        <p:spPr>
          <a:xfrm>
            <a:off x="2885242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6AD39E-B4D9-2741-9499-B606CA43A66A}"/>
              </a:ext>
            </a:extLst>
          </p:cNvPr>
          <p:cNvCxnSpPr>
            <a:cxnSpLocks/>
          </p:cNvCxnSpPr>
          <p:nvPr/>
        </p:nvCxnSpPr>
        <p:spPr>
          <a:xfrm>
            <a:off x="4571999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CCB7354-52D2-574D-81B9-E34BF4E1F685}"/>
              </a:ext>
            </a:extLst>
          </p:cNvPr>
          <p:cNvCxnSpPr>
            <a:cxnSpLocks/>
          </p:cNvCxnSpPr>
          <p:nvPr/>
        </p:nvCxnSpPr>
        <p:spPr>
          <a:xfrm>
            <a:off x="6384525" y="2362198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97AB70-9ECE-914A-A063-C92DB3FAB813}"/>
              </a:ext>
            </a:extLst>
          </p:cNvPr>
          <p:cNvCxnSpPr>
            <a:cxnSpLocks/>
          </p:cNvCxnSpPr>
          <p:nvPr/>
        </p:nvCxnSpPr>
        <p:spPr>
          <a:xfrm>
            <a:off x="8087557" y="2337512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9E1082-BE86-4A46-9E32-CE8C6B4E6F12}"/>
              </a:ext>
            </a:extLst>
          </p:cNvPr>
          <p:cNvSpPr/>
          <p:nvPr/>
        </p:nvSpPr>
        <p:spPr>
          <a:xfrm>
            <a:off x="51712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5382E1-DC87-5549-8C69-EBEF0FD96B57}"/>
              </a:ext>
            </a:extLst>
          </p:cNvPr>
          <p:cNvSpPr/>
          <p:nvPr/>
        </p:nvSpPr>
        <p:spPr>
          <a:xfrm>
            <a:off x="2240131" y="2728277"/>
            <a:ext cx="12687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OUT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703610-FB2C-4D49-BE79-8E5254298C26}"/>
              </a:ext>
            </a:extLst>
          </p:cNvPr>
          <p:cNvSpPr/>
          <p:nvPr/>
        </p:nvSpPr>
        <p:spPr>
          <a:xfrm>
            <a:off x="4009008" y="2738670"/>
            <a:ext cx="1232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F1CB8A-F246-5D44-B0EB-AF112546FC28}"/>
              </a:ext>
            </a:extLst>
          </p:cNvPr>
          <p:cNvSpPr/>
          <p:nvPr/>
        </p:nvSpPr>
        <p:spPr>
          <a:xfrm>
            <a:off x="588589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231752A-388C-0048-B833-8A0F461DB3AB}"/>
              </a:ext>
            </a:extLst>
          </p:cNvPr>
          <p:cNvSpPr/>
          <p:nvPr/>
        </p:nvSpPr>
        <p:spPr>
          <a:xfrm>
            <a:off x="7504458" y="2733034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C58D71B-6D88-3C47-A645-7B49522B971C}"/>
              </a:ext>
            </a:extLst>
          </p:cNvPr>
          <p:cNvCxnSpPr>
            <a:cxnSpLocks/>
          </p:cNvCxnSpPr>
          <p:nvPr/>
        </p:nvCxnSpPr>
        <p:spPr>
          <a:xfrm>
            <a:off x="659903" y="3178694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B3F12A-1118-EF43-B3CD-D41342080C83}"/>
              </a:ext>
            </a:extLst>
          </p:cNvPr>
          <p:cNvCxnSpPr>
            <a:cxnSpLocks/>
          </p:cNvCxnSpPr>
          <p:nvPr/>
        </p:nvCxnSpPr>
        <p:spPr>
          <a:xfrm>
            <a:off x="671003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1D9716-18B5-F04E-901F-657BCDEDAF37}"/>
              </a:ext>
            </a:extLst>
          </p:cNvPr>
          <p:cNvCxnSpPr>
            <a:cxnSpLocks/>
          </p:cNvCxnSpPr>
          <p:nvPr/>
        </p:nvCxnSpPr>
        <p:spPr>
          <a:xfrm>
            <a:off x="678769" y="4580900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79978-9611-8F46-A310-A02447446DED}"/>
              </a:ext>
            </a:extLst>
          </p:cNvPr>
          <p:cNvSpPr/>
          <p:nvPr/>
        </p:nvSpPr>
        <p:spPr>
          <a:xfrm>
            <a:off x="1015011" y="363231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BOOKING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D061C29-2441-8D4E-AF8A-E64EC7F43C89}"/>
              </a:ext>
            </a:extLst>
          </p:cNvPr>
          <p:cNvSpPr/>
          <p:nvPr/>
        </p:nvSpPr>
        <p:spPr>
          <a:xfrm>
            <a:off x="1013441" y="4435841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ADVANCE BOOKING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4282C5-703A-F34D-B9AA-C2E776D64D4D}"/>
              </a:ext>
            </a:extLst>
          </p:cNvPr>
          <p:cNvCxnSpPr>
            <a:cxnSpLocks/>
          </p:cNvCxnSpPr>
          <p:nvPr/>
        </p:nvCxnSpPr>
        <p:spPr>
          <a:xfrm>
            <a:off x="4168062" y="3195870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AE654D-3F6D-1849-9619-39B94FD4EFD2}"/>
              </a:ext>
            </a:extLst>
          </p:cNvPr>
          <p:cNvCxnSpPr>
            <a:cxnSpLocks/>
          </p:cNvCxnSpPr>
          <p:nvPr/>
        </p:nvCxnSpPr>
        <p:spPr>
          <a:xfrm>
            <a:off x="4186928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DC91863-A5E2-4546-A45F-791ED095AC1F}"/>
              </a:ext>
            </a:extLst>
          </p:cNvPr>
          <p:cNvCxnSpPr>
            <a:cxnSpLocks/>
          </p:cNvCxnSpPr>
          <p:nvPr/>
        </p:nvCxnSpPr>
        <p:spPr>
          <a:xfrm>
            <a:off x="4186928" y="4598076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CA2008-E501-E045-ABA3-2BF5E940B7A8}"/>
              </a:ext>
            </a:extLst>
          </p:cNvPr>
          <p:cNvCxnSpPr>
            <a:cxnSpLocks/>
          </p:cNvCxnSpPr>
          <p:nvPr/>
        </p:nvCxnSpPr>
        <p:spPr>
          <a:xfrm>
            <a:off x="4186928" y="4204781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DFF92C-F6CB-A24C-A136-3EB3B568EE25}"/>
              </a:ext>
            </a:extLst>
          </p:cNvPr>
          <p:cNvSpPr/>
          <p:nvPr/>
        </p:nvSpPr>
        <p:spPr>
          <a:xfrm>
            <a:off x="4577831" y="3641191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MODIFY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58A10E-505E-4E4C-85E6-A411D241D63E}"/>
              </a:ext>
            </a:extLst>
          </p:cNvPr>
          <p:cNvSpPr/>
          <p:nvPr/>
        </p:nvSpPr>
        <p:spPr>
          <a:xfrm>
            <a:off x="4538182" y="4065204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DISPLAY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BD0161A-AFA6-3547-8E64-035DBD67AF6D}"/>
              </a:ext>
            </a:extLst>
          </p:cNvPr>
          <p:cNvSpPr/>
          <p:nvPr/>
        </p:nvSpPr>
        <p:spPr>
          <a:xfrm>
            <a:off x="4525449" y="4445215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BILL DISPLAY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C18392-581B-6C48-B801-5FFA3AC87B57}"/>
              </a:ext>
            </a:extLst>
          </p:cNvPr>
          <p:cNvCxnSpPr>
            <a:cxnSpLocks/>
          </p:cNvCxnSpPr>
          <p:nvPr/>
        </p:nvCxnSpPr>
        <p:spPr>
          <a:xfrm flipH="1">
            <a:off x="6056097" y="3185477"/>
            <a:ext cx="1571" cy="591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0D4BF5-B301-714A-A99F-2C17B126588D}"/>
              </a:ext>
            </a:extLst>
          </p:cNvPr>
          <p:cNvCxnSpPr>
            <a:cxnSpLocks/>
          </p:cNvCxnSpPr>
          <p:nvPr/>
        </p:nvCxnSpPr>
        <p:spPr>
          <a:xfrm flipV="1">
            <a:off x="6056097" y="3787567"/>
            <a:ext cx="3691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A6A795-F905-DB4A-BCAF-7085771F0348}"/>
              </a:ext>
            </a:extLst>
          </p:cNvPr>
          <p:cNvSpPr/>
          <p:nvPr/>
        </p:nvSpPr>
        <p:spPr>
          <a:xfrm>
            <a:off x="6394859" y="3649067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ROOM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06   Challenges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14904" y="2487254"/>
            <a:ext cx="5603226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e.g. While getting information  from file we had many errors like number of columns were not matching in File and Program.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While implementing the available rooms in green colour and booked rooms in red colour and updating the info into files.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Fetching the info from files to generate the bill.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393;p69">
            <a:extLst>
              <a:ext uri="{FF2B5EF4-FFF2-40B4-BE49-F238E27FC236}">
                <a16:creationId xmlns:a16="http://schemas.microsoft.com/office/drawing/2014/main" id="{6574B8C8-4316-C94D-B325-26DBA17AF394}"/>
              </a:ext>
            </a:extLst>
          </p:cNvPr>
          <p:cNvGrpSpPr/>
          <p:nvPr/>
        </p:nvGrpSpPr>
        <p:grpSpPr>
          <a:xfrm>
            <a:off x="5717988" y="1420975"/>
            <a:ext cx="3497698" cy="2982230"/>
            <a:chOff x="6087615" y="1523444"/>
            <a:chExt cx="2366613" cy="1714934"/>
          </a:xfrm>
        </p:grpSpPr>
        <p:sp>
          <p:nvSpPr>
            <p:cNvPr id="125" name="Google Shape;4394;p69">
              <a:extLst>
                <a:ext uri="{FF2B5EF4-FFF2-40B4-BE49-F238E27FC236}">
                  <a16:creationId xmlns:a16="http://schemas.microsoft.com/office/drawing/2014/main" id="{7367DCFD-D169-9B44-9E53-00A1A89BF86F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95;p69">
              <a:extLst>
                <a:ext uri="{FF2B5EF4-FFF2-40B4-BE49-F238E27FC236}">
                  <a16:creationId xmlns:a16="http://schemas.microsoft.com/office/drawing/2014/main" id="{7B859858-4DCB-5447-8ACB-8E8D5987F4B4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96;p69">
              <a:extLst>
                <a:ext uri="{FF2B5EF4-FFF2-40B4-BE49-F238E27FC236}">
                  <a16:creationId xmlns:a16="http://schemas.microsoft.com/office/drawing/2014/main" id="{E68BE40C-FCCB-6842-82DF-7C3532F7DAC3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97;p69">
              <a:extLst>
                <a:ext uri="{FF2B5EF4-FFF2-40B4-BE49-F238E27FC236}">
                  <a16:creationId xmlns:a16="http://schemas.microsoft.com/office/drawing/2014/main" id="{3661DC7D-AC62-2245-9480-40F3A36C2A80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398;p69">
              <a:extLst>
                <a:ext uri="{FF2B5EF4-FFF2-40B4-BE49-F238E27FC236}">
                  <a16:creationId xmlns:a16="http://schemas.microsoft.com/office/drawing/2014/main" id="{34A61BBB-3E68-594D-A9EB-69C7195C0756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130" name="Google Shape;4399;p69">
                <a:extLst>
                  <a:ext uri="{FF2B5EF4-FFF2-40B4-BE49-F238E27FC236}">
                    <a16:creationId xmlns:a16="http://schemas.microsoft.com/office/drawing/2014/main" id="{443ED0FF-D604-D84F-82C1-160C351F1B82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4400;p69">
                <a:extLst>
                  <a:ext uri="{FF2B5EF4-FFF2-40B4-BE49-F238E27FC236}">
                    <a16:creationId xmlns:a16="http://schemas.microsoft.com/office/drawing/2014/main" id="{A57CB76F-9AB4-1F4F-8031-64A2853A37B8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32" name="Google Shape;4401;p69">
                  <a:extLst>
                    <a:ext uri="{FF2B5EF4-FFF2-40B4-BE49-F238E27FC236}">
                      <a16:creationId xmlns:a16="http://schemas.microsoft.com/office/drawing/2014/main" id="{EF874513-7B70-7C4E-BC32-39C2C3B27D9F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402;p69">
                  <a:extLst>
                    <a:ext uri="{FF2B5EF4-FFF2-40B4-BE49-F238E27FC236}">
                      <a16:creationId xmlns:a16="http://schemas.microsoft.com/office/drawing/2014/main" id="{77FF607D-E7A8-2442-892A-AF6E8251D22F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403;p69">
                  <a:extLst>
                    <a:ext uri="{FF2B5EF4-FFF2-40B4-BE49-F238E27FC236}">
                      <a16:creationId xmlns:a16="http://schemas.microsoft.com/office/drawing/2014/main" id="{826D13A6-4E19-9A49-B92A-B47B00D1AB55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404;p69">
                  <a:extLst>
                    <a:ext uri="{FF2B5EF4-FFF2-40B4-BE49-F238E27FC236}">
                      <a16:creationId xmlns:a16="http://schemas.microsoft.com/office/drawing/2014/main" id="{53EDB10A-F8C7-554E-BF3C-5AE60C785650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405;p69">
                  <a:extLst>
                    <a:ext uri="{FF2B5EF4-FFF2-40B4-BE49-F238E27FC236}">
                      <a16:creationId xmlns:a16="http://schemas.microsoft.com/office/drawing/2014/main" id="{BC90DA97-0BE6-FD46-9789-38A0464AE2C2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406;p69">
                  <a:extLst>
                    <a:ext uri="{FF2B5EF4-FFF2-40B4-BE49-F238E27FC236}">
                      <a16:creationId xmlns:a16="http://schemas.microsoft.com/office/drawing/2014/main" id="{E2B1BA6A-F808-4643-A997-4217EE848FC2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407;p69">
                  <a:extLst>
                    <a:ext uri="{FF2B5EF4-FFF2-40B4-BE49-F238E27FC236}">
                      <a16:creationId xmlns:a16="http://schemas.microsoft.com/office/drawing/2014/main" id="{9B218F54-15B5-9C42-BF7C-E7875FAF72A9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408;p69">
                  <a:extLst>
                    <a:ext uri="{FF2B5EF4-FFF2-40B4-BE49-F238E27FC236}">
                      <a16:creationId xmlns:a16="http://schemas.microsoft.com/office/drawing/2014/main" id="{A0C045DE-A9C1-A946-8EE5-77D352FB3FDA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409;p69">
                  <a:extLst>
                    <a:ext uri="{FF2B5EF4-FFF2-40B4-BE49-F238E27FC236}">
                      <a16:creationId xmlns:a16="http://schemas.microsoft.com/office/drawing/2014/main" id="{449EBFF6-96B0-964D-AC80-AE3876D69474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410;p69">
                  <a:extLst>
                    <a:ext uri="{FF2B5EF4-FFF2-40B4-BE49-F238E27FC236}">
                      <a16:creationId xmlns:a16="http://schemas.microsoft.com/office/drawing/2014/main" id="{F07AFE5D-707F-C042-AE59-4AFD3E61FA22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411;p69">
                  <a:extLst>
                    <a:ext uri="{FF2B5EF4-FFF2-40B4-BE49-F238E27FC236}">
                      <a16:creationId xmlns:a16="http://schemas.microsoft.com/office/drawing/2014/main" id="{085312EE-815A-0E49-A111-CBE9C9ED059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412;p69">
                  <a:extLst>
                    <a:ext uri="{FF2B5EF4-FFF2-40B4-BE49-F238E27FC236}">
                      <a16:creationId xmlns:a16="http://schemas.microsoft.com/office/drawing/2014/main" id="{7DCA9B36-A7B0-8745-933C-560482163E08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413;p69">
                  <a:extLst>
                    <a:ext uri="{FF2B5EF4-FFF2-40B4-BE49-F238E27FC236}">
                      <a16:creationId xmlns:a16="http://schemas.microsoft.com/office/drawing/2014/main" id="{86D662E0-E449-6440-BE70-8B0414933DB5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414;p69">
                  <a:extLst>
                    <a:ext uri="{FF2B5EF4-FFF2-40B4-BE49-F238E27FC236}">
                      <a16:creationId xmlns:a16="http://schemas.microsoft.com/office/drawing/2014/main" id="{B1E7ABAD-A8DC-734B-9CC3-CDA38E10AC28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415;p69">
                  <a:extLst>
                    <a:ext uri="{FF2B5EF4-FFF2-40B4-BE49-F238E27FC236}">
                      <a16:creationId xmlns:a16="http://schemas.microsoft.com/office/drawing/2014/main" id="{B24F5342-1A4F-0C42-99B5-4B1C397F4BBD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416;p69">
                  <a:extLst>
                    <a:ext uri="{FF2B5EF4-FFF2-40B4-BE49-F238E27FC236}">
                      <a16:creationId xmlns:a16="http://schemas.microsoft.com/office/drawing/2014/main" id="{39EAAFCF-5AC3-464A-938D-BE13274F0B71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417;p69">
                  <a:extLst>
                    <a:ext uri="{FF2B5EF4-FFF2-40B4-BE49-F238E27FC236}">
                      <a16:creationId xmlns:a16="http://schemas.microsoft.com/office/drawing/2014/main" id="{B76AA35E-1555-6448-860B-4E6F31D74901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418;p69">
                  <a:extLst>
                    <a:ext uri="{FF2B5EF4-FFF2-40B4-BE49-F238E27FC236}">
                      <a16:creationId xmlns:a16="http://schemas.microsoft.com/office/drawing/2014/main" id="{7B3A37F4-7639-DD4F-B9D2-D4D2AB6AB2D0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419;p69">
                  <a:extLst>
                    <a:ext uri="{FF2B5EF4-FFF2-40B4-BE49-F238E27FC236}">
                      <a16:creationId xmlns:a16="http://schemas.microsoft.com/office/drawing/2014/main" id="{E0297A4C-DBCA-5542-B277-D7E434486703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420;p69">
                  <a:extLst>
                    <a:ext uri="{FF2B5EF4-FFF2-40B4-BE49-F238E27FC236}">
                      <a16:creationId xmlns:a16="http://schemas.microsoft.com/office/drawing/2014/main" id="{E4FB2631-461D-2540-ACFA-26D1842C5FFD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421;p69">
                  <a:extLst>
                    <a:ext uri="{FF2B5EF4-FFF2-40B4-BE49-F238E27FC236}">
                      <a16:creationId xmlns:a16="http://schemas.microsoft.com/office/drawing/2014/main" id="{09A662C8-14AF-5F41-AC9C-4FFE4BE1773D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422;p69">
                  <a:extLst>
                    <a:ext uri="{FF2B5EF4-FFF2-40B4-BE49-F238E27FC236}">
                      <a16:creationId xmlns:a16="http://schemas.microsoft.com/office/drawing/2014/main" id="{A7270FA1-7126-1345-98CB-18A75D6C7385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423;p69">
                  <a:extLst>
                    <a:ext uri="{FF2B5EF4-FFF2-40B4-BE49-F238E27FC236}">
                      <a16:creationId xmlns:a16="http://schemas.microsoft.com/office/drawing/2014/main" id="{A0F6938B-82D2-984C-806B-FFB64F66EDF2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424;p69">
                  <a:extLst>
                    <a:ext uri="{FF2B5EF4-FFF2-40B4-BE49-F238E27FC236}">
                      <a16:creationId xmlns:a16="http://schemas.microsoft.com/office/drawing/2014/main" id="{231B0A6A-434E-714E-98CD-F0AAC2D309AA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425;p69">
                  <a:extLst>
                    <a:ext uri="{FF2B5EF4-FFF2-40B4-BE49-F238E27FC236}">
                      <a16:creationId xmlns:a16="http://schemas.microsoft.com/office/drawing/2014/main" id="{7D2FEA55-23C5-3F46-BC91-8CB2F7C5BD56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426;p69">
                  <a:extLst>
                    <a:ext uri="{FF2B5EF4-FFF2-40B4-BE49-F238E27FC236}">
                      <a16:creationId xmlns:a16="http://schemas.microsoft.com/office/drawing/2014/main" id="{7CBD5376-962F-3149-B013-8EBB8A33319C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427;p69">
                  <a:extLst>
                    <a:ext uri="{FF2B5EF4-FFF2-40B4-BE49-F238E27FC236}">
                      <a16:creationId xmlns:a16="http://schemas.microsoft.com/office/drawing/2014/main" id="{F67C9CF3-29C7-E746-AF66-1CEE400FAB28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428;p69">
                  <a:extLst>
                    <a:ext uri="{FF2B5EF4-FFF2-40B4-BE49-F238E27FC236}">
                      <a16:creationId xmlns:a16="http://schemas.microsoft.com/office/drawing/2014/main" id="{984AF224-389D-C34B-B603-E464FB591B9B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429;p69">
                  <a:extLst>
                    <a:ext uri="{FF2B5EF4-FFF2-40B4-BE49-F238E27FC236}">
                      <a16:creationId xmlns:a16="http://schemas.microsoft.com/office/drawing/2014/main" id="{F1A6F293-86BF-2E47-AB29-4995B168F2EE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430;p69">
                  <a:extLst>
                    <a:ext uri="{FF2B5EF4-FFF2-40B4-BE49-F238E27FC236}">
                      <a16:creationId xmlns:a16="http://schemas.microsoft.com/office/drawing/2014/main" id="{862B483F-C911-1343-A8B6-0698E16AE782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431;p69">
                  <a:extLst>
                    <a:ext uri="{FF2B5EF4-FFF2-40B4-BE49-F238E27FC236}">
                      <a16:creationId xmlns:a16="http://schemas.microsoft.com/office/drawing/2014/main" id="{593E6A5C-2A43-C345-924E-34AA538A79B6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432;p69">
                  <a:extLst>
                    <a:ext uri="{FF2B5EF4-FFF2-40B4-BE49-F238E27FC236}">
                      <a16:creationId xmlns:a16="http://schemas.microsoft.com/office/drawing/2014/main" id="{ADD67CD1-69CB-394A-BE81-129B31494146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433;p69">
                  <a:extLst>
                    <a:ext uri="{FF2B5EF4-FFF2-40B4-BE49-F238E27FC236}">
                      <a16:creationId xmlns:a16="http://schemas.microsoft.com/office/drawing/2014/main" id="{53BFB408-249E-0644-81E5-52DC5653FFEA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34;p69">
                  <a:extLst>
                    <a:ext uri="{FF2B5EF4-FFF2-40B4-BE49-F238E27FC236}">
                      <a16:creationId xmlns:a16="http://schemas.microsoft.com/office/drawing/2014/main" id="{0C09FA91-20A8-2245-AF08-206049F9E809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435;p69">
                  <a:extLst>
                    <a:ext uri="{FF2B5EF4-FFF2-40B4-BE49-F238E27FC236}">
                      <a16:creationId xmlns:a16="http://schemas.microsoft.com/office/drawing/2014/main" id="{0382E7C1-EF8C-264E-B18F-A47EAA565A9B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436;p69">
                  <a:extLst>
                    <a:ext uri="{FF2B5EF4-FFF2-40B4-BE49-F238E27FC236}">
                      <a16:creationId xmlns:a16="http://schemas.microsoft.com/office/drawing/2014/main" id="{134FC870-6B06-4D4F-9F97-465A864EFB1B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437;p69">
                  <a:extLst>
                    <a:ext uri="{FF2B5EF4-FFF2-40B4-BE49-F238E27FC236}">
                      <a16:creationId xmlns:a16="http://schemas.microsoft.com/office/drawing/2014/main" id="{80485310-E44E-C448-8424-B2F6C8ADAE33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438;p69">
                  <a:extLst>
                    <a:ext uri="{FF2B5EF4-FFF2-40B4-BE49-F238E27FC236}">
                      <a16:creationId xmlns:a16="http://schemas.microsoft.com/office/drawing/2014/main" id="{8ADDD04A-B2F2-9148-B457-23BD798714FC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439;p69">
                  <a:extLst>
                    <a:ext uri="{FF2B5EF4-FFF2-40B4-BE49-F238E27FC236}">
                      <a16:creationId xmlns:a16="http://schemas.microsoft.com/office/drawing/2014/main" id="{D5AC173B-76D2-044D-90A6-DA219F103661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440;p69">
                  <a:extLst>
                    <a:ext uri="{FF2B5EF4-FFF2-40B4-BE49-F238E27FC236}">
                      <a16:creationId xmlns:a16="http://schemas.microsoft.com/office/drawing/2014/main" id="{BC8A6E45-F94C-9D48-811F-C491CDF69F7B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41;p69">
                  <a:extLst>
                    <a:ext uri="{FF2B5EF4-FFF2-40B4-BE49-F238E27FC236}">
                      <a16:creationId xmlns:a16="http://schemas.microsoft.com/office/drawing/2014/main" id="{C19D8E9D-A028-EB47-B71A-5BEE641405C2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42;p69">
                  <a:extLst>
                    <a:ext uri="{FF2B5EF4-FFF2-40B4-BE49-F238E27FC236}">
                      <a16:creationId xmlns:a16="http://schemas.microsoft.com/office/drawing/2014/main" id="{34FE5615-E91A-DB4E-9EE1-763A3E90C65D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43;p69">
                  <a:extLst>
                    <a:ext uri="{FF2B5EF4-FFF2-40B4-BE49-F238E27FC236}">
                      <a16:creationId xmlns:a16="http://schemas.microsoft.com/office/drawing/2014/main" id="{F9367AB8-9C37-2144-856B-6769DD290AC6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44;p69">
                  <a:extLst>
                    <a:ext uri="{FF2B5EF4-FFF2-40B4-BE49-F238E27FC236}">
                      <a16:creationId xmlns:a16="http://schemas.microsoft.com/office/drawing/2014/main" id="{974CA98A-A4F2-8E4E-AC6B-91CC889C9788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5;p69">
                  <a:extLst>
                    <a:ext uri="{FF2B5EF4-FFF2-40B4-BE49-F238E27FC236}">
                      <a16:creationId xmlns:a16="http://schemas.microsoft.com/office/drawing/2014/main" id="{86D9B751-DA92-4145-B503-1415389A72D3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46;p69">
                  <a:extLst>
                    <a:ext uri="{FF2B5EF4-FFF2-40B4-BE49-F238E27FC236}">
                      <a16:creationId xmlns:a16="http://schemas.microsoft.com/office/drawing/2014/main" id="{B195F48B-6B86-E446-B285-766E475D61B8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47;p69">
                  <a:extLst>
                    <a:ext uri="{FF2B5EF4-FFF2-40B4-BE49-F238E27FC236}">
                      <a16:creationId xmlns:a16="http://schemas.microsoft.com/office/drawing/2014/main" id="{258999E7-0F06-F847-AFB1-4DE20AD70397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48;p69">
                  <a:extLst>
                    <a:ext uri="{FF2B5EF4-FFF2-40B4-BE49-F238E27FC236}">
                      <a16:creationId xmlns:a16="http://schemas.microsoft.com/office/drawing/2014/main" id="{C462EE66-54EE-E94C-BFBA-391C30D81D55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49;p69">
                  <a:extLst>
                    <a:ext uri="{FF2B5EF4-FFF2-40B4-BE49-F238E27FC236}">
                      <a16:creationId xmlns:a16="http://schemas.microsoft.com/office/drawing/2014/main" id="{6DFBE5E6-1D36-7C46-9EDE-6B522BBAC30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50;p69">
                  <a:extLst>
                    <a:ext uri="{FF2B5EF4-FFF2-40B4-BE49-F238E27FC236}">
                      <a16:creationId xmlns:a16="http://schemas.microsoft.com/office/drawing/2014/main" id="{E3714BAE-B4ED-5C45-9041-2496D3C23E72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451;p69">
                  <a:extLst>
                    <a:ext uri="{FF2B5EF4-FFF2-40B4-BE49-F238E27FC236}">
                      <a16:creationId xmlns:a16="http://schemas.microsoft.com/office/drawing/2014/main" id="{0532E81E-5E9F-DB40-92E6-2B7782980AF2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452;p69">
                  <a:extLst>
                    <a:ext uri="{FF2B5EF4-FFF2-40B4-BE49-F238E27FC236}">
                      <a16:creationId xmlns:a16="http://schemas.microsoft.com/office/drawing/2014/main" id="{7F3C3332-F01B-1546-B905-CDBE04B75C11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453;p69">
                  <a:extLst>
                    <a:ext uri="{FF2B5EF4-FFF2-40B4-BE49-F238E27FC236}">
                      <a16:creationId xmlns:a16="http://schemas.microsoft.com/office/drawing/2014/main" id="{1D473279-F024-9B4F-8619-2E4974E0B982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09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4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07   Conclusion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04106" y="2086701"/>
            <a:ext cx="62494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Different concepts we learned are : 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MANAGEMENT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STUCTURE ( FOR and WHILE )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 &amp; OBJECTS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3. We conclude that this project is the inclusion of the time scheduling feature, which makes it user friendly and reduces the paper work.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75" name="Google Shape;5379;p70">
            <a:extLst>
              <a:ext uri="{FF2B5EF4-FFF2-40B4-BE49-F238E27FC236}">
                <a16:creationId xmlns:a16="http://schemas.microsoft.com/office/drawing/2014/main" id="{E42C0BAE-69B7-3345-8ACE-59E95F01C941}"/>
              </a:ext>
            </a:extLst>
          </p:cNvPr>
          <p:cNvGrpSpPr/>
          <p:nvPr/>
        </p:nvGrpSpPr>
        <p:grpSpPr>
          <a:xfrm>
            <a:off x="6450155" y="1482288"/>
            <a:ext cx="2478941" cy="3023172"/>
            <a:chOff x="1691375" y="791475"/>
            <a:chExt cx="4218875" cy="4106175"/>
          </a:xfrm>
        </p:grpSpPr>
        <p:sp>
          <p:nvSpPr>
            <p:cNvPr id="76" name="Google Shape;5380;p70">
              <a:extLst>
                <a:ext uri="{FF2B5EF4-FFF2-40B4-BE49-F238E27FC236}">
                  <a16:creationId xmlns:a16="http://schemas.microsoft.com/office/drawing/2014/main" id="{4478B612-2469-AF45-83E2-F72A517B4BC1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70">
              <a:extLst>
                <a:ext uri="{FF2B5EF4-FFF2-40B4-BE49-F238E27FC236}">
                  <a16:creationId xmlns:a16="http://schemas.microsoft.com/office/drawing/2014/main" id="{ADABD33F-D9EC-9741-8935-AD0664632B2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70">
              <a:extLst>
                <a:ext uri="{FF2B5EF4-FFF2-40B4-BE49-F238E27FC236}">
                  <a16:creationId xmlns:a16="http://schemas.microsoft.com/office/drawing/2014/main" id="{99D15F7B-D18C-204A-9A32-419AEFA79B5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70">
              <a:extLst>
                <a:ext uri="{FF2B5EF4-FFF2-40B4-BE49-F238E27FC236}">
                  <a16:creationId xmlns:a16="http://schemas.microsoft.com/office/drawing/2014/main" id="{2262C0EF-F440-1944-B60A-1338D09AF99E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70">
              <a:extLst>
                <a:ext uri="{FF2B5EF4-FFF2-40B4-BE49-F238E27FC236}">
                  <a16:creationId xmlns:a16="http://schemas.microsoft.com/office/drawing/2014/main" id="{45F8AE77-0A7D-FF44-8B1B-A29B465995D7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70">
              <a:extLst>
                <a:ext uri="{FF2B5EF4-FFF2-40B4-BE49-F238E27FC236}">
                  <a16:creationId xmlns:a16="http://schemas.microsoft.com/office/drawing/2014/main" id="{E9A48A9F-F1B7-6947-9316-DE33A0DF5B33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70">
              <a:extLst>
                <a:ext uri="{FF2B5EF4-FFF2-40B4-BE49-F238E27FC236}">
                  <a16:creationId xmlns:a16="http://schemas.microsoft.com/office/drawing/2014/main" id="{641133A6-6CDE-CE47-B0AE-4AD08627E083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70">
              <a:extLst>
                <a:ext uri="{FF2B5EF4-FFF2-40B4-BE49-F238E27FC236}">
                  <a16:creationId xmlns:a16="http://schemas.microsoft.com/office/drawing/2014/main" id="{C237A329-14B8-9845-AB3F-DCF8C56E72B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88;p70">
              <a:extLst>
                <a:ext uri="{FF2B5EF4-FFF2-40B4-BE49-F238E27FC236}">
                  <a16:creationId xmlns:a16="http://schemas.microsoft.com/office/drawing/2014/main" id="{A90AD384-2490-AC4F-A3AD-A6A79B6E0A3C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89;p70">
              <a:extLst>
                <a:ext uri="{FF2B5EF4-FFF2-40B4-BE49-F238E27FC236}">
                  <a16:creationId xmlns:a16="http://schemas.microsoft.com/office/drawing/2014/main" id="{6BAD9004-32A6-7F40-A4AD-DD541E681CEE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90;p70">
              <a:extLst>
                <a:ext uri="{FF2B5EF4-FFF2-40B4-BE49-F238E27FC236}">
                  <a16:creationId xmlns:a16="http://schemas.microsoft.com/office/drawing/2014/main" id="{76BFA2AD-5B59-D24C-8BC5-D8654CA2C4CD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1;p70">
              <a:extLst>
                <a:ext uri="{FF2B5EF4-FFF2-40B4-BE49-F238E27FC236}">
                  <a16:creationId xmlns:a16="http://schemas.microsoft.com/office/drawing/2014/main" id="{2D8BBC3C-1CAB-2445-94BF-4403107EAF3A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2;p70">
              <a:extLst>
                <a:ext uri="{FF2B5EF4-FFF2-40B4-BE49-F238E27FC236}">
                  <a16:creationId xmlns:a16="http://schemas.microsoft.com/office/drawing/2014/main" id="{EEB2F652-5D59-DA4B-8DF7-761E27FDC3C7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93;p70">
              <a:extLst>
                <a:ext uri="{FF2B5EF4-FFF2-40B4-BE49-F238E27FC236}">
                  <a16:creationId xmlns:a16="http://schemas.microsoft.com/office/drawing/2014/main" id="{B1C9281F-AD67-0744-B852-B39BFC58604E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4;p70">
              <a:extLst>
                <a:ext uri="{FF2B5EF4-FFF2-40B4-BE49-F238E27FC236}">
                  <a16:creationId xmlns:a16="http://schemas.microsoft.com/office/drawing/2014/main" id="{96ED6E36-B452-514E-AFA5-ABC1CFABB17D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5;p70">
              <a:extLst>
                <a:ext uri="{FF2B5EF4-FFF2-40B4-BE49-F238E27FC236}">
                  <a16:creationId xmlns:a16="http://schemas.microsoft.com/office/drawing/2014/main" id="{37F62238-9B6F-6241-ABB5-F14627D75366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96;p70">
              <a:extLst>
                <a:ext uri="{FF2B5EF4-FFF2-40B4-BE49-F238E27FC236}">
                  <a16:creationId xmlns:a16="http://schemas.microsoft.com/office/drawing/2014/main" id="{646534F4-4F62-4346-852F-31063B8F55EF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7;p70">
              <a:extLst>
                <a:ext uri="{FF2B5EF4-FFF2-40B4-BE49-F238E27FC236}">
                  <a16:creationId xmlns:a16="http://schemas.microsoft.com/office/drawing/2014/main" id="{4867F62D-8F2B-A840-A189-F8B9A0A4E340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98;p70">
              <a:extLst>
                <a:ext uri="{FF2B5EF4-FFF2-40B4-BE49-F238E27FC236}">
                  <a16:creationId xmlns:a16="http://schemas.microsoft.com/office/drawing/2014/main" id="{0B8022EA-FCAA-6940-B151-8C296E306E5F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99;p70">
              <a:extLst>
                <a:ext uri="{FF2B5EF4-FFF2-40B4-BE49-F238E27FC236}">
                  <a16:creationId xmlns:a16="http://schemas.microsoft.com/office/drawing/2014/main" id="{E1CE0150-25AE-5144-9DA5-8C4F66EB6EF7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00;p70">
              <a:extLst>
                <a:ext uri="{FF2B5EF4-FFF2-40B4-BE49-F238E27FC236}">
                  <a16:creationId xmlns:a16="http://schemas.microsoft.com/office/drawing/2014/main" id="{304310C8-C418-A846-83C5-A1A89EC78A53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1;p70">
              <a:extLst>
                <a:ext uri="{FF2B5EF4-FFF2-40B4-BE49-F238E27FC236}">
                  <a16:creationId xmlns:a16="http://schemas.microsoft.com/office/drawing/2014/main" id="{B6153979-0329-F44F-9053-2BB29432FE95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2;p70">
              <a:extLst>
                <a:ext uri="{FF2B5EF4-FFF2-40B4-BE49-F238E27FC236}">
                  <a16:creationId xmlns:a16="http://schemas.microsoft.com/office/drawing/2014/main" id="{19C86F77-B5CC-B442-A629-9EA164952A8C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03;p70">
              <a:extLst>
                <a:ext uri="{FF2B5EF4-FFF2-40B4-BE49-F238E27FC236}">
                  <a16:creationId xmlns:a16="http://schemas.microsoft.com/office/drawing/2014/main" id="{DCBCD8D3-9BEF-A542-A494-A0BC2D3D28C5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4;p70">
              <a:extLst>
                <a:ext uri="{FF2B5EF4-FFF2-40B4-BE49-F238E27FC236}">
                  <a16:creationId xmlns:a16="http://schemas.microsoft.com/office/drawing/2014/main" id="{99382ADB-22F6-5742-B48A-CB186D2F4FC4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05;p70">
              <a:extLst>
                <a:ext uri="{FF2B5EF4-FFF2-40B4-BE49-F238E27FC236}">
                  <a16:creationId xmlns:a16="http://schemas.microsoft.com/office/drawing/2014/main" id="{7D4F81C4-0840-9E43-9FD1-C12B5FA1A4BA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06;p70">
              <a:extLst>
                <a:ext uri="{FF2B5EF4-FFF2-40B4-BE49-F238E27FC236}">
                  <a16:creationId xmlns:a16="http://schemas.microsoft.com/office/drawing/2014/main" id="{61CC3B1F-C4F2-E344-8B8D-9C62AE8E9E72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07;p70">
              <a:extLst>
                <a:ext uri="{FF2B5EF4-FFF2-40B4-BE49-F238E27FC236}">
                  <a16:creationId xmlns:a16="http://schemas.microsoft.com/office/drawing/2014/main" id="{5A11A6A9-2C98-1F4F-9E1B-1A9B80082AD8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08;p70">
              <a:extLst>
                <a:ext uri="{FF2B5EF4-FFF2-40B4-BE49-F238E27FC236}">
                  <a16:creationId xmlns:a16="http://schemas.microsoft.com/office/drawing/2014/main" id="{74AAD089-75B9-E645-8286-A4428A240734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09;p70">
              <a:extLst>
                <a:ext uri="{FF2B5EF4-FFF2-40B4-BE49-F238E27FC236}">
                  <a16:creationId xmlns:a16="http://schemas.microsoft.com/office/drawing/2014/main" id="{E9962934-410F-A94B-B6ED-C29C61CEA663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10;p70">
              <a:extLst>
                <a:ext uri="{FF2B5EF4-FFF2-40B4-BE49-F238E27FC236}">
                  <a16:creationId xmlns:a16="http://schemas.microsoft.com/office/drawing/2014/main" id="{92E17A2C-5BFC-9842-B6DB-14E4DBC98818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1;p70">
              <a:extLst>
                <a:ext uri="{FF2B5EF4-FFF2-40B4-BE49-F238E27FC236}">
                  <a16:creationId xmlns:a16="http://schemas.microsoft.com/office/drawing/2014/main" id="{7BB9D72F-A533-E44D-86D5-FD420024CB51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12;p70">
              <a:extLst>
                <a:ext uri="{FF2B5EF4-FFF2-40B4-BE49-F238E27FC236}">
                  <a16:creationId xmlns:a16="http://schemas.microsoft.com/office/drawing/2014/main" id="{0815076D-9676-D747-9AC8-53755DFA6694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13;p70">
              <a:extLst>
                <a:ext uri="{FF2B5EF4-FFF2-40B4-BE49-F238E27FC236}">
                  <a16:creationId xmlns:a16="http://schemas.microsoft.com/office/drawing/2014/main" id="{67E39853-3576-4143-BD41-409F0364FE5D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14;p70">
              <a:extLst>
                <a:ext uri="{FF2B5EF4-FFF2-40B4-BE49-F238E27FC236}">
                  <a16:creationId xmlns:a16="http://schemas.microsoft.com/office/drawing/2014/main" id="{94A73AE1-5000-4745-886D-B38D03A97F87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15;p70">
              <a:extLst>
                <a:ext uri="{FF2B5EF4-FFF2-40B4-BE49-F238E27FC236}">
                  <a16:creationId xmlns:a16="http://schemas.microsoft.com/office/drawing/2014/main" id="{DA7E2731-A280-8448-B60F-D5D499D2737B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16;p70">
              <a:extLst>
                <a:ext uri="{FF2B5EF4-FFF2-40B4-BE49-F238E27FC236}">
                  <a16:creationId xmlns:a16="http://schemas.microsoft.com/office/drawing/2014/main" id="{DF2D18F1-5DC2-9B44-BE45-1E752C36AA8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17;p70">
              <a:extLst>
                <a:ext uri="{FF2B5EF4-FFF2-40B4-BE49-F238E27FC236}">
                  <a16:creationId xmlns:a16="http://schemas.microsoft.com/office/drawing/2014/main" id="{33B91F83-B1E7-6A4C-8F93-9D58EBB20F14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18;p70">
              <a:extLst>
                <a:ext uri="{FF2B5EF4-FFF2-40B4-BE49-F238E27FC236}">
                  <a16:creationId xmlns:a16="http://schemas.microsoft.com/office/drawing/2014/main" id="{4AD1C3BB-1ADA-0242-A6C5-192C4851EA3D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19;p70">
              <a:extLst>
                <a:ext uri="{FF2B5EF4-FFF2-40B4-BE49-F238E27FC236}">
                  <a16:creationId xmlns:a16="http://schemas.microsoft.com/office/drawing/2014/main" id="{26D6C77C-BA53-D643-8EEF-2EC46E28D486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20;p70">
              <a:extLst>
                <a:ext uri="{FF2B5EF4-FFF2-40B4-BE49-F238E27FC236}">
                  <a16:creationId xmlns:a16="http://schemas.microsoft.com/office/drawing/2014/main" id="{99BD1B96-DBE3-4049-B497-768B9152165B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21;p70">
              <a:extLst>
                <a:ext uri="{FF2B5EF4-FFF2-40B4-BE49-F238E27FC236}">
                  <a16:creationId xmlns:a16="http://schemas.microsoft.com/office/drawing/2014/main" id="{5CF32856-0FF5-E840-860A-1309C5E445B7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2;p70">
              <a:extLst>
                <a:ext uri="{FF2B5EF4-FFF2-40B4-BE49-F238E27FC236}">
                  <a16:creationId xmlns:a16="http://schemas.microsoft.com/office/drawing/2014/main" id="{DF5258E2-F541-7349-AD40-FE02CF1FA7FA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23;p70">
              <a:extLst>
                <a:ext uri="{FF2B5EF4-FFF2-40B4-BE49-F238E27FC236}">
                  <a16:creationId xmlns:a16="http://schemas.microsoft.com/office/drawing/2014/main" id="{D31B83A4-73E0-6246-99C8-7E45F43841BE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24;p70">
              <a:extLst>
                <a:ext uri="{FF2B5EF4-FFF2-40B4-BE49-F238E27FC236}">
                  <a16:creationId xmlns:a16="http://schemas.microsoft.com/office/drawing/2014/main" id="{81209104-AC90-2E45-9285-CD076E81623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5;p70">
              <a:extLst>
                <a:ext uri="{FF2B5EF4-FFF2-40B4-BE49-F238E27FC236}">
                  <a16:creationId xmlns:a16="http://schemas.microsoft.com/office/drawing/2014/main" id="{F88464EA-C2EB-6143-95D7-14991352BFE7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6;p70">
              <a:extLst>
                <a:ext uri="{FF2B5EF4-FFF2-40B4-BE49-F238E27FC236}">
                  <a16:creationId xmlns:a16="http://schemas.microsoft.com/office/drawing/2014/main" id="{6609AAF6-104D-774B-9616-6F1BC6DE1A8F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27;p70">
              <a:extLst>
                <a:ext uri="{FF2B5EF4-FFF2-40B4-BE49-F238E27FC236}">
                  <a16:creationId xmlns:a16="http://schemas.microsoft.com/office/drawing/2014/main" id="{3EF3D293-B48E-A848-8F01-BD8EF8D9076C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8;p70">
              <a:extLst>
                <a:ext uri="{FF2B5EF4-FFF2-40B4-BE49-F238E27FC236}">
                  <a16:creationId xmlns:a16="http://schemas.microsoft.com/office/drawing/2014/main" id="{6C93E4C2-72D3-D049-88CA-87FBBA82E72C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29;p70">
              <a:extLst>
                <a:ext uri="{FF2B5EF4-FFF2-40B4-BE49-F238E27FC236}">
                  <a16:creationId xmlns:a16="http://schemas.microsoft.com/office/drawing/2014/main" id="{40F6FB1E-B1B6-5149-8214-C54297859BB3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430;p70">
              <a:extLst>
                <a:ext uri="{FF2B5EF4-FFF2-40B4-BE49-F238E27FC236}">
                  <a16:creationId xmlns:a16="http://schemas.microsoft.com/office/drawing/2014/main" id="{7E1D8251-DDF8-DA47-9EDF-BFB1E9B09A7D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431;p70">
              <a:extLst>
                <a:ext uri="{FF2B5EF4-FFF2-40B4-BE49-F238E27FC236}">
                  <a16:creationId xmlns:a16="http://schemas.microsoft.com/office/drawing/2014/main" id="{F4207C1A-99C5-DB4E-85FB-C0AEC95F8362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432;p70">
              <a:extLst>
                <a:ext uri="{FF2B5EF4-FFF2-40B4-BE49-F238E27FC236}">
                  <a16:creationId xmlns:a16="http://schemas.microsoft.com/office/drawing/2014/main" id="{EFC53306-36AC-8545-90E9-E90ECF479425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33;p70">
              <a:extLst>
                <a:ext uri="{FF2B5EF4-FFF2-40B4-BE49-F238E27FC236}">
                  <a16:creationId xmlns:a16="http://schemas.microsoft.com/office/drawing/2014/main" id="{2D7258A4-E939-4F43-9D2E-7021D56AE5D3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34;p70">
              <a:extLst>
                <a:ext uri="{FF2B5EF4-FFF2-40B4-BE49-F238E27FC236}">
                  <a16:creationId xmlns:a16="http://schemas.microsoft.com/office/drawing/2014/main" id="{227DD776-094C-D048-97B0-5D99E4AD4CC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35;p70">
              <a:extLst>
                <a:ext uri="{FF2B5EF4-FFF2-40B4-BE49-F238E27FC236}">
                  <a16:creationId xmlns:a16="http://schemas.microsoft.com/office/drawing/2014/main" id="{CF9E290E-83F3-3848-9660-E84C3B345864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36;p70">
              <a:extLst>
                <a:ext uri="{FF2B5EF4-FFF2-40B4-BE49-F238E27FC236}">
                  <a16:creationId xmlns:a16="http://schemas.microsoft.com/office/drawing/2014/main" id="{E1C66D9B-01F8-764E-B1D1-D9E4D47C236C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37;p70">
              <a:extLst>
                <a:ext uri="{FF2B5EF4-FFF2-40B4-BE49-F238E27FC236}">
                  <a16:creationId xmlns:a16="http://schemas.microsoft.com/office/drawing/2014/main" id="{8A75CF55-0474-8A42-A53C-D6EA2E7F3880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8;p70">
              <a:extLst>
                <a:ext uri="{FF2B5EF4-FFF2-40B4-BE49-F238E27FC236}">
                  <a16:creationId xmlns:a16="http://schemas.microsoft.com/office/drawing/2014/main" id="{0C208472-1D0B-DF4A-8212-E3E6111D0EDD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39;p70">
              <a:extLst>
                <a:ext uri="{FF2B5EF4-FFF2-40B4-BE49-F238E27FC236}">
                  <a16:creationId xmlns:a16="http://schemas.microsoft.com/office/drawing/2014/main" id="{371D7F55-8D1F-4F4C-8E72-5CBBCC0F4B50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40;p70">
              <a:extLst>
                <a:ext uri="{FF2B5EF4-FFF2-40B4-BE49-F238E27FC236}">
                  <a16:creationId xmlns:a16="http://schemas.microsoft.com/office/drawing/2014/main" id="{049A849A-1712-6048-8B29-E6E2BC23EADF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41;p70">
              <a:extLst>
                <a:ext uri="{FF2B5EF4-FFF2-40B4-BE49-F238E27FC236}">
                  <a16:creationId xmlns:a16="http://schemas.microsoft.com/office/drawing/2014/main" id="{6030404B-4C09-9B48-ACD2-04E77DF57C91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42;p70">
              <a:extLst>
                <a:ext uri="{FF2B5EF4-FFF2-40B4-BE49-F238E27FC236}">
                  <a16:creationId xmlns:a16="http://schemas.microsoft.com/office/drawing/2014/main" id="{6E1C2E19-389C-7D42-B1B8-F8F4D6C32BE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43;p70">
              <a:extLst>
                <a:ext uri="{FF2B5EF4-FFF2-40B4-BE49-F238E27FC236}">
                  <a16:creationId xmlns:a16="http://schemas.microsoft.com/office/drawing/2014/main" id="{C740786F-4308-8B4E-8DAA-D7187E5B7168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44;p70">
              <a:extLst>
                <a:ext uri="{FF2B5EF4-FFF2-40B4-BE49-F238E27FC236}">
                  <a16:creationId xmlns:a16="http://schemas.microsoft.com/office/drawing/2014/main" id="{E110EE10-1713-F44F-9FEB-3F19A68CE34C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45;p70">
              <a:extLst>
                <a:ext uri="{FF2B5EF4-FFF2-40B4-BE49-F238E27FC236}">
                  <a16:creationId xmlns:a16="http://schemas.microsoft.com/office/drawing/2014/main" id="{89867540-D3F7-1943-8397-2722AD2C17B1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46;p70">
              <a:extLst>
                <a:ext uri="{FF2B5EF4-FFF2-40B4-BE49-F238E27FC236}">
                  <a16:creationId xmlns:a16="http://schemas.microsoft.com/office/drawing/2014/main" id="{C70646B6-1E1D-DE42-A91E-684DDF599B1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7;p70">
              <a:extLst>
                <a:ext uri="{FF2B5EF4-FFF2-40B4-BE49-F238E27FC236}">
                  <a16:creationId xmlns:a16="http://schemas.microsoft.com/office/drawing/2014/main" id="{16845966-D8F4-CA44-877C-F2BAE47636AC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48;p70">
              <a:extLst>
                <a:ext uri="{FF2B5EF4-FFF2-40B4-BE49-F238E27FC236}">
                  <a16:creationId xmlns:a16="http://schemas.microsoft.com/office/drawing/2014/main" id="{BF76D8F7-C390-524B-AF35-FC5EB057A7AF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49;p70">
              <a:extLst>
                <a:ext uri="{FF2B5EF4-FFF2-40B4-BE49-F238E27FC236}">
                  <a16:creationId xmlns:a16="http://schemas.microsoft.com/office/drawing/2014/main" id="{1EFE6752-C458-C54A-9585-547DA147CC8E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50;p70">
              <a:extLst>
                <a:ext uri="{FF2B5EF4-FFF2-40B4-BE49-F238E27FC236}">
                  <a16:creationId xmlns:a16="http://schemas.microsoft.com/office/drawing/2014/main" id="{F91BF61B-D414-3F4A-8221-158643992EF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51;p70">
              <a:extLst>
                <a:ext uri="{FF2B5EF4-FFF2-40B4-BE49-F238E27FC236}">
                  <a16:creationId xmlns:a16="http://schemas.microsoft.com/office/drawing/2014/main" id="{9BCFEA21-9178-894B-BA3A-FE00AE79830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52;p70">
              <a:extLst>
                <a:ext uri="{FF2B5EF4-FFF2-40B4-BE49-F238E27FC236}">
                  <a16:creationId xmlns:a16="http://schemas.microsoft.com/office/drawing/2014/main" id="{137EB4BD-ECA1-B24E-A17C-C4EA020156DB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53;p70">
              <a:extLst>
                <a:ext uri="{FF2B5EF4-FFF2-40B4-BE49-F238E27FC236}">
                  <a16:creationId xmlns:a16="http://schemas.microsoft.com/office/drawing/2014/main" id="{73C0E426-8ED5-594F-8D71-61C3528045F8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54;p70">
              <a:extLst>
                <a:ext uri="{FF2B5EF4-FFF2-40B4-BE49-F238E27FC236}">
                  <a16:creationId xmlns:a16="http://schemas.microsoft.com/office/drawing/2014/main" id="{513B8669-0638-7B42-9802-3A44E5FC434F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455;p70">
              <a:extLst>
                <a:ext uri="{FF2B5EF4-FFF2-40B4-BE49-F238E27FC236}">
                  <a16:creationId xmlns:a16="http://schemas.microsoft.com/office/drawing/2014/main" id="{A08BEE68-02DA-ED46-B139-2DEBB8555C37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56;p70">
              <a:extLst>
                <a:ext uri="{FF2B5EF4-FFF2-40B4-BE49-F238E27FC236}">
                  <a16:creationId xmlns:a16="http://schemas.microsoft.com/office/drawing/2014/main" id="{B49845F4-6EEE-0648-AEDD-08021237F69A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57;p70">
              <a:extLst>
                <a:ext uri="{FF2B5EF4-FFF2-40B4-BE49-F238E27FC236}">
                  <a16:creationId xmlns:a16="http://schemas.microsoft.com/office/drawing/2014/main" id="{C3B3C740-9583-694C-91E3-13B869FB735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58;p70">
              <a:extLst>
                <a:ext uri="{FF2B5EF4-FFF2-40B4-BE49-F238E27FC236}">
                  <a16:creationId xmlns:a16="http://schemas.microsoft.com/office/drawing/2014/main" id="{40AA1474-BA81-A54A-8E29-92C2D602D85F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59;p70">
              <a:extLst>
                <a:ext uri="{FF2B5EF4-FFF2-40B4-BE49-F238E27FC236}">
                  <a16:creationId xmlns:a16="http://schemas.microsoft.com/office/drawing/2014/main" id="{CE23A733-B582-044D-9F3C-2D70CA694665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60;p70">
              <a:extLst>
                <a:ext uri="{FF2B5EF4-FFF2-40B4-BE49-F238E27FC236}">
                  <a16:creationId xmlns:a16="http://schemas.microsoft.com/office/drawing/2014/main" id="{A95D49A4-5563-EA41-BF55-31F0A4CFE4E6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61;p70">
              <a:extLst>
                <a:ext uri="{FF2B5EF4-FFF2-40B4-BE49-F238E27FC236}">
                  <a16:creationId xmlns:a16="http://schemas.microsoft.com/office/drawing/2014/main" id="{CA82DDCD-544C-CB4B-97B5-F8D5A5085D27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2;p70">
              <a:extLst>
                <a:ext uri="{FF2B5EF4-FFF2-40B4-BE49-F238E27FC236}">
                  <a16:creationId xmlns:a16="http://schemas.microsoft.com/office/drawing/2014/main" id="{32E02F83-75ED-4F40-9DB5-6D3C3D93A535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63;p70">
              <a:extLst>
                <a:ext uri="{FF2B5EF4-FFF2-40B4-BE49-F238E27FC236}">
                  <a16:creationId xmlns:a16="http://schemas.microsoft.com/office/drawing/2014/main" id="{6CCFA210-4497-A440-8994-4EE2E13F18B4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64;p70">
              <a:extLst>
                <a:ext uri="{FF2B5EF4-FFF2-40B4-BE49-F238E27FC236}">
                  <a16:creationId xmlns:a16="http://schemas.microsoft.com/office/drawing/2014/main" id="{91719533-EF96-E149-9929-9DD389DA923B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65;p70">
              <a:extLst>
                <a:ext uri="{FF2B5EF4-FFF2-40B4-BE49-F238E27FC236}">
                  <a16:creationId xmlns:a16="http://schemas.microsoft.com/office/drawing/2014/main" id="{689B20FE-46E9-604B-8771-E33D8CC2354D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466;p70">
              <a:extLst>
                <a:ext uri="{FF2B5EF4-FFF2-40B4-BE49-F238E27FC236}">
                  <a16:creationId xmlns:a16="http://schemas.microsoft.com/office/drawing/2014/main" id="{82560BB2-0902-114A-83D8-C737A35AD2AC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467;p70">
              <a:extLst>
                <a:ext uri="{FF2B5EF4-FFF2-40B4-BE49-F238E27FC236}">
                  <a16:creationId xmlns:a16="http://schemas.microsoft.com/office/drawing/2014/main" id="{B13F3B9A-BC6D-E04F-A4CB-6804E0E875A1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468;p70">
              <a:extLst>
                <a:ext uri="{FF2B5EF4-FFF2-40B4-BE49-F238E27FC236}">
                  <a16:creationId xmlns:a16="http://schemas.microsoft.com/office/drawing/2014/main" id="{D1668EE3-4395-7549-B7A4-D4A4740D3586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469;p70">
              <a:extLst>
                <a:ext uri="{FF2B5EF4-FFF2-40B4-BE49-F238E27FC236}">
                  <a16:creationId xmlns:a16="http://schemas.microsoft.com/office/drawing/2014/main" id="{1138C14F-7FF2-B142-A0DB-321732346E76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470;p70">
              <a:extLst>
                <a:ext uri="{FF2B5EF4-FFF2-40B4-BE49-F238E27FC236}">
                  <a16:creationId xmlns:a16="http://schemas.microsoft.com/office/drawing/2014/main" id="{EF61386E-86E7-7741-B706-80A4CD8B9490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71;p70">
              <a:extLst>
                <a:ext uri="{FF2B5EF4-FFF2-40B4-BE49-F238E27FC236}">
                  <a16:creationId xmlns:a16="http://schemas.microsoft.com/office/drawing/2014/main" id="{61D4C5A5-C5A0-4844-8AA9-BA78BD4651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72;p70">
              <a:extLst>
                <a:ext uri="{FF2B5EF4-FFF2-40B4-BE49-F238E27FC236}">
                  <a16:creationId xmlns:a16="http://schemas.microsoft.com/office/drawing/2014/main" id="{A0B4F6B6-0933-6244-8418-BB1FA508389D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73;p70">
              <a:extLst>
                <a:ext uri="{FF2B5EF4-FFF2-40B4-BE49-F238E27FC236}">
                  <a16:creationId xmlns:a16="http://schemas.microsoft.com/office/drawing/2014/main" id="{F202CE6B-85FC-894D-B49A-C87B5C4FD4E3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74;p70">
              <a:extLst>
                <a:ext uri="{FF2B5EF4-FFF2-40B4-BE49-F238E27FC236}">
                  <a16:creationId xmlns:a16="http://schemas.microsoft.com/office/drawing/2014/main" id="{FA42FA47-5D14-1743-A316-D9D182749482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75;p70">
              <a:extLst>
                <a:ext uri="{FF2B5EF4-FFF2-40B4-BE49-F238E27FC236}">
                  <a16:creationId xmlns:a16="http://schemas.microsoft.com/office/drawing/2014/main" id="{7BA33030-E7D0-AF4E-B3D7-B9627C29B4E4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476;p70">
              <a:extLst>
                <a:ext uri="{FF2B5EF4-FFF2-40B4-BE49-F238E27FC236}">
                  <a16:creationId xmlns:a16="http://schemas.microsoft.com/office/drawing/2014/main" id="{DC048797-3C65-E641-9037-768EAFBEFB14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477;p70">
              <a:extLst>
                <a:ext uri="{FF2B5EF4-FFF2-40B4-BE49-F238E27FC236}">
                  <a16:creationId xmlns:a16="http://schemas.microsoft.com/office/drawing/2014/main" id="{BB392C34-1E48-BC40-801F-B9AF292BEB5A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455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Poppins ExtraBold</vt:lpstr>
      <vt:lpstr>Poppins</vt:lpstr>
      <vt:lpstr>Cambria Math</vt:lpstr>
      <vt:lpstr>Fira Sans Extra Condensed Medium</vt:lpstr>
      <vt:lpstr>Times New Roman</vt:lpstr>
      <vt:lpstr>Sintony</vt:lpstr>
      <vt:lpstr>Lora</vt:lpstr>
      <vt:lpstr>Poppins Black</vt:lpstr>
      <vt:lpstr>Lato</vt:lpstr>
      <vt:lpstr>Arial</vt:lpstr>
      <vt:lpstr>Time Management by Slidego</vt:lpstr>
      <vt:lpstr>Hotel Management System </vt:lpstr>
      <vt:lpstr>Introduction</vt:lpstr>
      <vt:lpstr>This Project Titled “HOTEL MANAGEMENT SYSTEM” is Designed mainly for the purpose of managing All Activities like : 1. Hotel Booking 2. Hotel Check-Out 3. Customer Info 4. Room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cp:lastModifiedBy>Shardul Joshi</cp:lastModifiedBy>
  <cp:revision>18</cp:revision>
  <dcterms:modified xsi:type="dcterms:W3CDTF">2024-07-25T09:33:44Z</dcterms:modified>
</cp:coreProperties>
</file>