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53" d="100"/>
          <a:sy n="53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55C64-7B73-2BEC-D253-9DFB7BAE7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A94426-9FA5-1256-8904-F7C26E51B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9D70B-BC41-1D08-B0D6-848399DA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F8E1F-86E8-53ED-9CED-2F686C09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C0E51-46F7-3262-90AF-5A40C32B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7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B914C-B25A-CA1C-6235-79E9BE4B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9308AD-63B9-1DF2-89E6-33556E880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4B69F-2480-98FD-9FE9-66877FA6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941A-6E3D-4304-88CE-C037155B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CFCF87-D2E0-2A6B-4D88-34E4C012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4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AB114-1B5B-7020-2C9B-C0719B653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5B5A9-AD71-BF9B-B6DE-1570144CC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FA64B-8244-7066-BC96-668E013D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BA6B3-3CF9-CA62-88C3-D7DEE6273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06002-B120-876A-0DFF-950CDE07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60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8D5BD-7D7D-F87A-E49C-DA98C553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966DF-A70E-258C-6F76-7BCA0DD70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F472A-35C4-E24A-2C77-A819745C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46D39-D5F3-D914-C2BC-83AFCD82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3E6AE-2881-6909-E043-D0BA658D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53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118-844B-2D8B-A99D-B9D064A74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706A8-5392-0F35-2AE1-905F89E9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C0631-D167-45AD-BAF9-7D8D23FB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AAEF8-E85C-B0F4-C380-945C6410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1B65A8-0C9E-B602-2C01-A3AADC83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386FB-18B9-C252-8AF7-09B00BDF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334AF-E218-6F9F-FDEC-396B7C299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280EB-9E8C-F7B2-4907-CF5FF8786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568EDC-7B7F-0137-6BE0-47FDFFF0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861596-AEA3-2BE2-38F7-AEB89CEA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86E71-1E16-9E15-094A-08EAA04D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90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4B705-82A8-7C56-B31B-7EF7AEB4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C432F-B870-8AED-C2BE-F561425D9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DDED68-F900-758D-9EE9-62568260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71B2A3-24A3-BBAF-3FCE-FCD7333E4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751E95-7AC9-D210-F08B-C99C3D81B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6F3AF7-7583-6F31-CAC8-8891CD32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C32774-E935-6295-C8E5-827C5D86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90CD71-D8FD-05C8-E2D1-F1A314B1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83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0A58D-B67D-1BE1-E8CA-C81ADB772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B05AB9-DD8A-29B0-BF60-1680B269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A693C6-F25A-DEFC-EB30-DFA7D030F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B27D5B-FD78-6A5E-D9FB-BEC7452D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5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08CB24-4192-CC84-776A-127EBDE5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2EA1AA-FEB0-9C65-C335-6A5D3F68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A23C2-DA49-D014-FB99-D0134009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461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578B5-C732-5D90-4375-A0CE78898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42E92-A0BB-C332-8F6C-EE874681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3A319D-F359-8CF1-2200-E5A000505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6953B-A53B-701F-9C1B-9CD3EFCA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3A4E43-A126-6332-77E9-F7B6D71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B9196-41D3-4D1F-50EC-8930E0A8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482C6-FC55-EEFF-3150-B0D82193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E4E00B-273D-A2FC-995C-357648127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A3FABC-5272-7B6B-B2AD-7F8D69EA0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F59BC8-3E09-7DC4-EE5E-1E080B0C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8DE409-BDD3-9C57-B878-070CC64A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3FFD01-4830-E20B-7263-C4BA0E6A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8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2327F9-022A-DA4F-72EA-40DD5F08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204DE0-EB17-B1C0-5B33-C3861D0D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A0EA6-94D8-909D-AE0F-F626FDAA6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F4452-F212-4933-817F-F6022963A786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91F97-B66B-E55E-A091-1E5E015EF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9FA743-8056-9AD4-319C-D56E9465A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785B7-F975-4E8D-8B32-6BD6F010F9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1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70AC7-EA03-DC8A-C973-83AA8B8C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Share Taxi </a:t>
            </a:r>
            <a:r>
              <a:rPr lang="ko-KR" altLang="en-US" b="1" dirty="0"/>
              <a:t>기획</a:t>
            </a:r>
          </a:p>
        </p:txBody>
      </p:sp>
    </p:spTree>
    <p:extLst>
      <p:ext uri="{BB962C8B-B14F-4D97-AF65-F5344CB8AC3E}">
        <p14:creationId xmlns:p14="http://schemas.microsoft.com/office/powerpoint/2010/main" val="76211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E7475E-3930-C25D-0822-C2B9E2042129}"/>
              </a:ext>
            </a:extLst>
          </p:cNvPr>
          <p:cNvGrpSpPr/>
          <p:nvPr/>
        </p:nvGrpSpPr>
        <p:grpSpPr>
          <a:xfrm>
            <a:off x="8445271" y="1070592"/>
            <a:ext cx="2359153" cy="4799637"/>
            <a:chOff x="9021782" y="449019"/>
            <a:chExt cx="2359153" cy="479963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F783263-C1F8-CF0D-A00D-183B349FBA45}"/>
                </a:ext>
              </a:extLst>
            </p:cNvPr>
            <p:cNvGrpSpPr/>
            <p:nvPr/>
          </p:nvGrpSpPr>
          <p:grpSpPr>
            <a:xfrm>
              <a:off x="9021782" y="449019"/>
              <a:ext cx="2359153" cy="4799637"/>
              <a:chOff x="9131510" y="449019"/>
              <a:chExt cx="2359153" cy="479963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821AB7D8-CD59-EAF5-81C2-7DA990BD10A6}"/>
                  </a:ext>
                </a:extLst>
              </p:cNvPr>
              <p:cNvGrpSpPr/>
              <p:nvPr/>
            </p:nvGrpSpPr>
            <p:grpSpPr>
              <a:xfrm>
                <a:off x="9701960" y="449019"/>
                <a:ext cx="1254831" cy="1627008"/>
                <a:chOff x="8454831" y="2826799"/>
                <a:chExt cx="1254831" cy="1627008"/>
              </a:xfrm>
            </p:grpSpPr>
            <p:pic>
              <p:nvPicPr>
                <p:cNvPr id="13" name="Picture 6" descr="파이어베이스 - 위키백과, 우리 모두의 백과사전">
                  <a:extLst>
                    <a:ext uri="{FF2B5EF4-FFF2-40B4-BE49-F238E27FC236}">
                      <a16:creationId xmlns:a16="http://schemas.microsoft.com/office/drawing/2014/main" id="{EFFCFD00-89BA-AFD9-ED21-2045BBEF80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511" t="1" r="71142" b="5273"/>
                <a:stretch/>
              </p:blipFill>
              <p:spPr bwMode="auto">
                <a:xfrm>
                  <a:off x="8749590" y="2826799"/>
                  <a:ext cx="668730" cy="10317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16A6DC2-1609-EA7F-C72A-5058B4AA13C0}"/>
                    </a:ext>
                  </a:extLst>
                </p:cNvPr>
                <p:cNvSpPr txBox="1"/>
                <p:nvPr/>
              </p:nvSpPr>
              <p:spPr>
                <a:xfrm>
                  <a:off x="8454831" y="3807476"/>
                  <a:ext cx="125483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Database</a:t>
                  </a:r>
                </a:p>
                <a:p>
                  <a:pPr algn="ctr"/>
                  <a:r>
                    <a:rPr lang="en-US" altLang="ko-KR" b="1" dirty="0"/>
                    <a:t>(Firebase)</a:t>
                  </a:r>
                  <a:endParaRPr lang="ko-KR" altLang="en-US" b="1" dirty="0"/>
                </a:p>
              </p:txBody>
            </p:sp>
          </p:grp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93350B6-078E-DA26-1089-F1C88B8C5C43}"/>
                  </a:ext>
                </a:extLst>
              </p:cNvPr>
              <p:cNvSpPr/>
              <p:nvPr/>
            </p:nvSpPr>
            <p:spPr>
              <a:xfrm>
                <a:off x="9131510" y="2122086"/>
                <a:ext cx="2359153" cy="312657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1A0E058-E5D7-B50E-FD94-7F517132FF24}"/>
                </a:ext>
              </a:extLst>
            </p:cNvPr>
            <p:cNvGrpSpPr/>
            <p:nvPr/>
          </p:nvGrpSpPr>
          <p:grpSpPr>
            <a:xfrm>
              <a:off x="9180576" y="2286000"/>
              <a:ext cx="2066544" cy="640080"/>
              <a:chOff x="9180576" y="2286000"/>
              <a:chExt cx="2066544" cy="6400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3752725-1953-3FD6-CB9B-BE8788CC52E7}"/>
                  </a:ext>
                </a:extLst>
              </p:cNvPr>
              <p:cNvSpPr/>
              <p:nvPr/>
            </p:nvSpPr>
            <p:spPr>
              <a:xfrm>
                <a:off x="9180576" y="2286000"/>
                <a:ext cx="2066544" cy="6400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A8F596-8E73-B6AF-9A86-8EA805B79E5D}"/>
                  </a:ext>
                </a:extLst>
              </p:cNvPr>
              <p:cNvSpPr txBox="1"/>
              <p:nvPr/>
            </p:nvSpPr>
            <p:spPr>
              <a:xfrm>
                <a:off x="9511065" y="2436236"/>
                <a:ext cx="14205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사용자 정보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033EE4C-C77D-2700-4F16-2F35304559ED}"/>
                </a:ext>
              </a:extLst>
            </p:cNvPr>
            <p:cNvGrpSpPr/>
            <p:nvPr/>
          </p:nvGrpSpPr>
          <p:grpSpPr>
            <a:xfrm>
              <a:off x="9180576" y="2990766"/>
              <a:ext cx="2066544" cy="640080"/>
              <a:chOff x="9180576" y="2286000"/>
              <a:chExt cx="2066544" cy="64008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474D34D-A5C5-3A00-52BD-C6AF2DC0A658}"/>
                  </a:ext>
                </a:extLst>
              </p:cNvPr>
              <p:cNvSpPr/>
              <p:nvPr/>
            </p:nvSpPr>
            <p:spPr>
              <a:xfrm>
                <a:off x="9180576" y="2286000"/>
                <a:ext cx="2066544" cy="6400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59F004-9EDC-26F6-A5E0-E1681BB5C81B}"/>
                  </a:ext>
                </a:extLst>
              </p:cNvPr>
              <p:cNvSpPr txBox="1"/>
              <p:nvPr/>
            </p:nvSpPr>
            <p:spPr>
              <a:xfrm>
                <a:off x="9354772" y="2429071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합승 대기 정보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3136F9B-844E-D2DE-6FFE-DAE8EDAC5984}"/>
                </a:ext>
              </a:extLst>
            </p:cNvPr>
            <p:cNvGrpSpPr/>
            <p:nvPr/>
          </p:nvGrpSpPr>
          <p:grpSpPr>
            <a:xfrm>
              <a:off x="9188083" y="3721947"/>
              <a:ext cx="2066544" cy="640080"/>
              <a:chOff x="9180576" y="2286000"/>
              <a:chExt cx="2066544" cy="64008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7919E729-F4AB-8F45-526F-2B2574782C8A}"/>
                  </a:ext>
                </a:extLst>
              </p:cNvPr>
              <p:cNvSpPr/>
              <p:nvPr/>
            </p:nvSpPr>
            <p:spPr>
              <a:xfrm>
                <a:off x="9180576" y="2286000"/>
                <a:ext cx="2066544" cy="6400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4A5E193-0584-6320-7B19-28CB0658AE8F}"/>
                  </a:ext>
                </a:extLst>
              </p:cNvPr>
              <p:cNvSpPr txBox="1"/>
              <p:nvPr/>
            </p:nvSpPr>
            <p:spPr>
              <a:xfrm>
                <a:off x="9611466" y="2449145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장소 정보</a:t>
                </a: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35E352D7-B537-85B7-48DF-FFB9DF063684}"/>
                </a:ext>
              </a:extLst>
            </p:cNvPr>
            <p:cNvGrpSpPr/>
            <p:nvPr/>
          </p:nvGrpSpPr>
          <p:grpSpPr>
            <a:xfrm>
              <a:off x="9180575" y="4453128"/>
              <a:ext cx="2066544" cy="640080"/>
              <a:chOff x="9180576" y="2286000"/>
              <a:chExt cx="2066544" cy="640080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FAA72FDE-F73E-F74A-5DFB-507BA03B8ED7}"/>
                  </a:ext>
                </a:extLst>
              </p:cNvPr>
              <p:cNvSpPr/>
              <p:nvPr/>
            </p:nvSpPr>
            <p:spPr>
              <a:xfrm>
                <a:off x="9180576" y="2286000"/>
                <a:ext cx="2066544" cy="6400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013FC9-CD9C-386B-5C02-64BF5802D4BD}"/>
                  </a:ext>
                </a:extLst>
              </p:cNvPr>
              <p:cNvSpPr txBox="1"/>
              <p:nvPr/>
            </p:nvSpPr>
            <p:spPr>
              <a:xfrm>
                <a:off x="9611466" y="2449145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채팅 정보</a:t>
                </a: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E6747A8-E4F7-ED5D-BEFD-533A6C9094F3}"/>
              </a:ext>
            </a:extLst>
          </p:cNvPr>
          <p:cNvGrpSpPr/>
          <p:nvPr/>
        </p:nvGrpSpPr>
        <p:grpSpPr>
          <a:xfrm>
            <a:off x="4873272" y="1315356"/>
            <a:ext cx="2359153" cy="3572761"/>
            <a:chOff x="4991423" y="681663"/>
            <a:chExt cx="2359153" cy="357276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1930134-BBE6-19DE-FA84-F52884EB9423}"/>
                </a:ext>
              </a:extLst>
            </p:cNvPr>
            <p:cNvGrpSpPr/>
            <p:nvPr/>
          </p:nvGrpSpPr>
          <p:grpSpPr>
            <a:xfrm>
              <a:off x="4991423" y="681663"/>
              <a:ext cx="2359153" cy="3572761"/>
              <a:chOff x="5333222" y="681663"/>
              <a:chExt cx="2359153" cy="3572761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72F4094-02C2-9FF8-EC5A-6CA2F7106E17}"/>
                  </a:ext>
                </a:extLst>
              </p:cNvPr>
              <p:cNvGrpSpPr/>
              <p:nvPr/>
            </p:nvGrpSpPr>
            <p:grpSpPr>
              <a:xfrm>
                <a:off x="5559552" y="681663"/>
                <a:ext cx="1939377" cy="1394364"/>
                <a:chOff x="4521627" y="3019295"/>
                <a:chExt cx="1939377" cy="1394364"/>
              </a:xfrm>
            </p:grpSpPr>
            <p:pic>
              <p:nvPicPr>
                <p:cNvPr id="7" name="Picture 4" descr="Spring Boot] 스프링 입문">
                  <a:extLst>
                    <a:ext uri="{FF2B5EF4-FFF2-40B4-BE49-F238E27FC236}">
                      <a16:creationId xmlns:a16="http://schemas.microsoft.com/office/drawing/2014/main" id="{3601023F-2526-6D97-6EBF-496B6575C3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57132" b="509"/>
                <a:stretch/>
              </p:blipFill>
              <p:spPr bwMode="auto">
                <a:xfrm>
                  <a:off x="5034114" y="3019295"/>
                  <a:ext cx="914401" cy="64633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1D8122C-BBC5-BED0-2C57-F8C1D704BAFC}"/>
                    </a:ext>
                  </a:extLst>
                </p:cNvPr>
                <p:cNvSpPr txBox="1"/>
                <p:nvPr/>
              </p:nvSpPr>
              <p:spPr>
                <a:xfrm>
                  <a:off x="4521627" y="3767328"/>
                  <a:ext cx="193937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REST</a:t>
                  </a:r>
                  <a:r>
                    <a:rPr lang="ko-KR" altLang="en-US" b="1" dirty="0"/>
                    <a:t> </a:t>
                  </a:r>
                  <a:r>
                    <a:rPr lang="en-US" altLang="ko-KR" b="1" dirty="0"/>
                    <a:t>API</a:t>
                  </a:r>
                  <a:r>
                    <a:rPr lang="ko-KR" altLang="en-US" b="1" dirty="0"/>
                    <a:t> </a:t>
                  </a:r>
                  <a:r>
                    <a:rPr lang="en-US" altLang="ko-KR" b="1" dirty="0"/>
                    <a:t>server</a:t>
                  </a:r>
                </a:p>
                <a:p>
                  <a:pPr algn="ctr"/>
                  <a:r>
                    <a:rPr lang="en-US" altLang="ko-KR" b="1" dirty="0"/>
                    <a:t>(Spring Boot)</a:t>
                  </a:r>
                  <a:endParaRPr lang="ko-KR" altLang="en-US" b="1" dirty="0"/>
                </a:p>
              </p:txBody>
            </p:sp>
          </p:grp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D204639-5BF4-92ED-28F4-8C6F1738F431}"/>
                  </a:ext>
                </a:extLst>
              </p:cNvPr>
              <p:cNvSpPr/>
              <p:nvPr/>
            </p:nvSpPr>
            <p:spPr>
              <a:xfrm>
                <a:off x="5333222" y="2112603"/>
                <a:ext cx="2359153" cy="2141821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8ACCFD0-B865-FE53-4A7C-DA4133A40DBE}"/>
                </a:ext>
              </a:extLst>
            </p:cNvPr>
            <p:cNvSpPr/>
            <p:nvPr/>
          </p:nvSpPr>
          <p:spPr>
            <a:xfrm>
              <a:off x="5126313" y="2529462"/>
              <a:ext cx="2066544" cy="64008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B9D07AD-0AD8-99C4-C8F2-82AEFDF43F50}"/>
                </a:ext>
              </a:extLst>
            </p:cNvPr>
            <p:cNvSpPr txBox="1"/>
            <p:nvPr/>
          </p:nvSpPr>
          <p:spPr>
            <a:xfrm>
              <a:off x="5478256" y="2688713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전달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799FD7A-CA45-9544-E6A4-F3F6ADFE7690}"/>
                </a:ext>
              </a:extLst>
            </p:cNvPr>
            <p:cNvSpPr/>
            <p:nvPr/>
          </p:nvSpPr>
          <p:spPr>
            <a:xfrm>
              <a:off x="5125206" y="3265069"/>
              <a:ext cx="2066544" cy="64008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7FB6A4F-DB2E-D3A4-7332-AE19B7E8BB00}"/>
                </a:ext>
              </a:extLst>
            </p:cNvPr>
            <p:cNvSpPr txBox="1"/>
            <p:nvPr/>
          </p:nvSpPr>
          <p:spPr>
            <a:xfrm>
              <a:off x="5477149" y="3424320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데이터 처리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2683991-E48E-7D40-48E0-6DCD21D84180}"/>
              </a:ext>
            </a:extLst>
          </p:cNvPr>
          <p:cNvGrpSpPr/>
          <p:nvPr/>
        </p:nvGrpSpPr>
        <p:grpSpPr>
          <a:xfrm>
            <a:off x="1168703" y="1341487"/>
            <a:ext cx="2359153" cy="4740615"/>
            <a:chOff x="838623" y="684884"/>
            <a:chExt cx="2359153" cy="4740615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1A57EF8-7D27-D2AE-73CE-29F7A6F299E5}"/>
                </a:ext>
              </a:extLst>
            </p:cNvPr>
            <p:cNvGrpSpPr/>
            <p:nvPr/>
          </p:nvGrpSpPr>
          <p:grpSpPr>
            <a:xfrm>
              <a:off x="838623" y="684884"/>
              <a:ext cx="2359153" cy="4740615"/>
              <a:chOff x="838623" y="684884"/>
              <a:chExt cx="2359153" cy="474061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AE84089-A40C-891C-A7C2-630D787A5818}"/>
                  </a:ext>
                </a:extLst>
              </p:cNvPr>
              <p:cNvSpPr/>
              <p:nvPr/>
            </p:nvSpPr>
            <p:spPr>
              <a:xfrm>
                <a:off x="838623" y="2078832"/>
                <a:ext cx="2359153" cy="3346667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D80DCFC7-F22C-6DF6-863D-417932FC37C8}"/>
                  </a:ext>
                </a:extLst>
              </p:cNvPr>
              <p:cNvGrpSpPr/>
              <p:nvPr/>
            </p:nvGrpSpPr>
            <p:grpSpPr>
              <a:xfrm>
                <a:off x="1406975" y="684884"/>
                <a:ext cx="1239891" cy="1393948"/>
                <a:chOff x="1553302" y="3004995"/>
                <a:chExt cx="1239891" cy="1393948"/>
              </a:xfrm>
            </p:grpSpPr>
            <p:pic>
              <p:nvPicPr>
                <p:cNvPr id="10" name="Picture 2" descr="안드로이드 아키텍처 패턴 - MVC가 뭘까?">
                  <a:extLst>
                    <a:ext uri="{FF2B5EF4-FFF2-40B4-BE49-F238E27FC236}">
                      <a16:creationId xmlns:a16="http://schemas.microsoft.com/office/drawing/2014/main" id="{2943617F-C31C-A02D-32E8-4F103CEB38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>
                              <a14:foregroundMark x1="27813" y1="81925" x2="27813" y2="81925"/>
                              <a14:foregroundMark x1="36094" y1="75587" x2="36094" y2="75587"/>
                              <a14:foregroundMark x1="48281" y1="74178" x2="48281" y2="74178"/>
                              <a14:foregroundMark x1="52812" y1="76056" x2="52812" y2="76056"/>
                              <a14:foregroundMark x1="57969" y1="76056" x2="57969" y2="76056"/>
                              <a14:foregroundMark x1="64688" y1="77934" x2="64688" y2="77934"/>
                              <a14:foregroundMark x1="65625" y1="65493" x2="65625" y2="65493"/>
                              <a14:foregroundMark x1="61719" y1="79343" x2="61719" y2="79343"/>
                              <a14:foregroundMark x1="73594" y1="79343" x2="73594" y2="79343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063" t="13964" r="20282" b="36773"/>
                <a:stretch/>
              </p:blipFill>
              <p:spPr bwMode="auto">
                <a:xfrm>
                  <a:off x="1598454" y="3004995"/>
                  <a:ext cx="1162050" cy="69396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2FA9962-6CCE-40FC-0233-7EF41F277C56}"/>
                    </a:ext>
                  </a:extLst>
                </p:cNvPr>
                <p:cNvSpPr txBox="1"/>
                <p:nvPr/>
              </p:nvSpPr>
              <p:spPr>
                <a:xfrm>
                  <a:off x="1553302" y="3752612"/>
                  <a:ext cx="123989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b="1" dirty="0"/>
                    <a:t>APP</a:t>
                  </a:r>
                </a:p>
                <a:p>
                  <a:pPr algn="ctr"/>
                  <a:r>
                    <a:rPr lang="en-US" altLang="ko-KR" b="1" dirty="0"/>
                    <a:t>(Android)</a:t>
                  </a:r>
                  <a:endParaRPr lang="ko-KR" altLang="en-US" b="1" dirty="0"/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4955DDA-02BF-2BB6-C775-408BF644188B}"/>
                </a:ext>
              </a:extLst>
            </p:cNvPr>
            <p:cNvGrpSpPr/>
            <p:nvPr/>
          </p:nvGrpSpPr>
          <p:grpSpPr>
            <a:xfrm>
              <a:off x="977562" y="2305627"/>
              <a:ext cx="2066544" cy="640080"/>
              <a:chOff x="977562" y="2305627"/>
              <a:chExt cx="2066544" cy="64008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A1CF7B4-9070-DA47-ED40-FA528E17E245}"/>
                  </a:ext>
                </a:extLst>
              </p:cNvPr>
              <p:cNvSpPr/>
              <p:nvPr/>
            </p:nvSpPr>
            <p:spPr>
              <a:xfrm>
                <a:off x="977562" y="2305627"/>
                <a:ext cx="2066544" cy="6400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BD1A85-A827-EBA0-B0C8-A254F3C4F2CF}"/>
                  </a:ext>
                </a:extLst>
              </p:cNvPr>
              <p:cNvSpPr txBox="1"/>
              <p:nvPr/>
            </p:nvSpPr>
            <p:spPr>
              <a:xfrm>
                <a:off x="1183201" y="2464878"/>
                <a:ext cx="1733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합승 대기 신청</a:t>
                </a: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93440D9D-8431-4D08-5F5F-96D728004870}"/>
                </a:ext>
              </a:extLst>
            </p:cNvPr>
            <p:cNvGrpSpPr/>
            <p:nvPr/>
          </p:nvGrpSpPr>
          <p:grpSpPr>
            <a:xfrm>
              <a:off x="989719" y="3067704"/>
              <a:ext cx="2066544" cy="640080"/>
              <a:chOff x="995850" y="2305627"/>
              <a:chExt cx="2066544" cy="64008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2125A106-D74B-3F02-BE44-271956F3DBE8}"/>
                  </a:ext>
                </a:extLst>
              </p:cNvPr>
              <p:cNvSpPr/>
              <p:nvPr/>
            </p:nvSpPr>
            <p:spPr>
              <a:xfrm>
                <a:off x="995850" y="2305627"/>
                <a:ext cx="2066544" cy="6400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B570007-D306-E395-A719-FD0E05F0B122}"/>
                  </a:ext>
                </a:extLst>
              </p:cNvPr>
              <p:cNvSpPr txBox="1"/>
              <p:nvPr/>
            </p:nvSpPr>
            <p:spPr>
              <a:xfrm>
                <a:off x="1073473" y="2464878"/>
                <a:ext cx="1891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회원가입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로그인</a:t>
                </a: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6FD3725F-1F11-CB7B-2EBA-7A7A6BE4A917}"/>
                </a:ext>
              </a:extLst>
            </p:cNvPr>
            <p:cNvGrpSpPr/>
            <p:nvPr/>
          </p:nvGrpSpPr>
          <p:grpSpPr>
            <a:xfrm>
              <a:off x="977562" y="3830798"/>
              <a:ext cx="2066544" cy="640080"/>
              <a:chOff x="977562" y="2305627"/>
              <a:chExt cx="2066544" cy="64008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4EF8851-5D23-24C1-FFE4-CB00F0859D7C}"/>
                  </a:ext>
                </a:extLst>
              </p:cNvPr>
              <p:cNvSpPr/>
              <p:nvPr/>
            </p:nvSpPr>
            <p:spPr>
              <a:xfrm>
                <a:off x="977562" y="2305627"/>
                <a:ext cx="2066544" cy="6400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9600BE7-1AFC-6FE3-1DE6-CD18C61CA234}"/>
                  </a:ext>
                </a:extLst>
              </p:cNvPr>
              <p:cNvSpPr txBox="1"/>
              <p:nvPr/>
            </p:nvSpPr>
            <p:spPr>
              <a:xfrm>
                <a:off x="1687668" y="246195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채팅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E0C9C8E-96B4-2181-5544-0DAA6FC775B3}"/>
                </a:ext>
              </a:extLst>
            </p:cNvPr>
            <p:cNvGrpSpPr/>
            <p:nvPr/>
          </p:nvGrpSpPr>
          <p:grpSpPr>
            <a:xfrm>
              <a:off x="980002" y="4579697"/>
              <a:ext cx="2066544" cy="640080"/>
              <a:chOff x="995850" y="2305627"/>
              <a:chExt cx="2066544" cy="64008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5C7345F-411D-9364-93AF-D7C4435146C5}"/>
                  </a:ext>
                </a:extLst>
              </p:cNvPr>
              <p:cNvSpPr/>
              <p:nvPr/>
            </p:nvSpPr>
            <p:spPr>
              <a:xfrm>
                <a:off x="995850" y="2305627"/>
                <a:ext cx="2066544" cy="640080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765553-5219-031E-E676-3707B0C5727D}"/>
                  </a:ext>
                </a:extLst>
              </p:cNvPr>
              <p:cNvSpPr txBox="1"/>
              <p:nvPr/>
            </p:nvSpPr>
            <p:spPr>
              <a:xfrm>
                <a:off x="1523076" y="246195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장소추가</a:t>
                </a:r>
              </a:p>
            </p:txBody>
          </p:sp>
        </p:grpSp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55D3EE9-C0A1-E8E5-1DAA-A370AB26750E}"/>
              </a:ext>
            </a:extLst>
          </p:cNvPr>
          <p:cNvCxnSpPr>
            <a:cxnSpLocks/>
          </p:cNvCxnSpPr>
          <p:nvPr/>
        </p:nvCxnSpPr>
        <p:spPr>
          <a:xfrm>
            <a:off x="3527856" y="1778355"/>
            <a:ext cx="132712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C4E2297-420E-EC3B-B77E-4150ED8090B0}"/>
              </a:ext>
            </a:extLst>
          </p:cNvPr>
          <p:cNvCxnSpPr>
            <a:cxnSpLocks/>
          </p:cNvCxnSpPr>
          <p:nvPr/>
        </p:nvCxnSpPr>
        <p:spPr>
          <a:xfrm>
            <a:off x="7136431" y="1778355"/>
            <a:ext cx="132712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A6D7954-9547-7310-B708-8C4542EA0473}"/>
              </a:ext>
            </a:extLst>
          </p:cNvPr>
          <p:cNvSpPr txBox="1"/>
          <p:nvPr/>
        </p:nvSpPr>
        <p:spPr>
          <a:xfrm>
            <a:off x="556450" y="416164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시스템 수행 시나리오</a:t>
            </a:r>
          </a:p>
        </p:txBody>
      </p:sp>
    </p:spTree>
    <p:extLst>
      <p:ext uri="{BB962C8B-B14F-4D97-AF65-F5344CB8AC3E}">
        <p14:creationId xmlns:p14="http://schemas.microsoft.com/office/powerpoint/2010/main" val="287676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F16444-2497-D2B9-669B-73639FAEE31D}"/>
              </a:ext>
            </a:extLst>
          </p:cNvPr>
          <p:cNvGrpSpPr/>
          <p:nvPr/>
        </p:nvGrpSpPr>
        <p:grpSpPr>
          <a:xfrm>
            <a:off x="5752797" y="2508677"/>
            <a:ext cx="1939377" cy="1394364"/>
            <a:chOff x="4521627" y="3019295"/>
            <a:chExt cx="1939377" cy="1394364"/>
          </a:xfrm>
        </p:grpSpPr>
        <p:pic>
          <p:nvPicPr>
            <p:cNvPr id="2052" name="Picture 4" descr="Spring Boot] 스프링 입문">
              <a:extLst>
                <a:ext uri="{FF2B5EF4-FFF2-40B4-BE49-F238E27FC236}">
                  <a16:creationId xmlns:a16="http://schemas.microsoft.com/office/drawing/2014/main" id="{70AC7926-9057-155C-8623-F989071E16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132" b="509"/>
            <a:stretch/>
          </p:blipFill>
          <p:spPr bwMode="auto">
            <a:xfrm>
              <a:off x="5034114" y="3019295"/>
              <a:ext cx="914401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9392A4-A0B9-F80E-B338-3C10EFC7A4A3}"/>
                </a:ext>
              </a:extLst>
            </p:cNvPr>
            <p:cNvSpPr txBox="1"/>
            <p:nvPr/>
          </p:nvSpPr>
          <p:spPr>
            <a:xfrm>
              <a:off x="4521627" y="3767328"/>
              <a:ext cx="19393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REST</a:t>
              </a:r>
              <a:r>
                <a:rPr lang="ko-KR" altLang="en-US" b="1" dirty="0"/>
                <a:t> </a:t>
              </a:r>
              <a:r>
                <a:rPr lang="en-US" altLang="ko-KR" b="1" dirty="0"/>
                <a:t>API</a:t>
              </a:r>
              <a:r>
                <a:rPr lang="ko-KR" altLang="en-US" b="1" dirty="0"/>
                <a:t> </a:t>
              </a:r>
              <a:r>
                <a:rPr lang="en-US" altLang="ko-KR" b="1" dirty="0"/>
                <a:t>server</a:t>
              </a:r>
            </a:p>
            <a:p>
              <a:pPr algn="ctr"/>
              <a:r>
                <a:rPr lang="en-US" altLang="ko-KR" b="1" dirty="0"/>
                <a:t>(Spring Boot)</a:t>
              </a:r>
              <a:endParaRPr lang="ko-KR" altLang="en-US" b="1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996897D-EB00-BC70-5DBB-20D9FBF94F2E}"/>
              </a:ext>
            </a:extLst>
          </p:cNvPr>
          <p:cNvGrpSpPr/>
          <p:nvPr/>
        </p:nvGrpSpPr>
        <p:grpSpPr>
          <a:xfrm>
            <a:off x="3537529" y="2508677"/>
            <a:ext cx="1239891" cy="1393948"/>
            <a:chOff x="1553302" y="3004995"/>
            <a:chExt cx="1239891" cy="1393948"/>
          </a:xfrm>
        </p:grpSpPr>
        <p:pic>
          <p:nvPicPr>
            <p:cNvPr id="1026" name="Picture 2" descr="안드로이드 아키텍처 패턴 - MVC가 뭘까?">
              <a:extLst>
                <a:ext uri="{FF2B5EF4-FFF2-40B4-BE49-F238E27FC236}">
                  <a16:creationId xmlns:a16="http://schemas.microsoft.com/office/drawing/2014/main" id="{471FD894-C9E9-7525-C5CD-E570B3EEBE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7813" y1="81925" x2="27813" y2="81925"/>
                          <a14:foregroundMark x1="36094" y1="75587" x2="36094" y2="75587"/>
                          <a14:foregroundMark x1="48281" y1="74178" x2="48281" y2="74178"/>
                          <a14:foregroundMark x1="52812" y1="76056" x2="52812" y2="76056"/>
                          <a14:foregroundMark x1="57969" y1="76056" x2="57969" y2="76056"/>
                          <a14:foregroundMark x1="64688" y1="77934" x2="64688" y2="77934"/>
                          <a14:foregroundMark x1="65625" y1="65493" x2="65625" y2="65493"/>
                          <a14:foregroundMark x1="61719" y1="79343" x2="61719" y2="79343"/>
                          <a14:foregroundMark x1="73594" y1="79343" x2="73594" y2="793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63" t="13964" r="20282" b="36773"/>
            <a:stretch/>
          </p:blipFill>
          <p:spPr bwMode="auto">
            <a:xfrm>
              <a:off x="1598454" y="3004995"/>
              <a:ext cx="1162050" cy="693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C52F3F0-2242-2348-99B6-33339F703564}"/>
                </a:ext>
              </a:extLst>
            </p:cNvPr>
            <p:cNvSpPr txBox="1"/>
            <p:nvPr/>
          </p:nvSpPr>
          <p:spPr>
            <a:xfrm>
              <a:off x="1553302" y="3752612"/>
              <a:ext cx="12398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APP</a:t>
              </a:r>
            </a:p>
            <a:p>
              <a:pPr algn="ctr"/>
              <a:r>
                <a:rPr lang="en-US" altLang="ko-KR" b="1" dirty="0"/>
                <a:t>(Android)</a:t>
              </a:r>
              <a:endParaRPr lang="ko-KR" altLang="en-US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99C9B2-3AFC-E8F8-F042-1FBF12A133BE}"/>
              </a:ext>
            </a:extLst>
          </p:cNvPr>
          <p:cNvGrpSpPr/>
          <p:nvPr/>
        </p:nvGrpSpPr>
        <p:grpSpPr>
          <a:xfrm>
            <a:off x="8620764" y="2275617"/>
            <a:ext cx="1254831" cy="1627008"/>
            <a:chOff x="8454831" y="2826799"/>
            <a:chExt cx="1254831" cy="1627008"/>
          </a:xfrm>
        </p:grpSpPr>
        <p:pic>
          <p:nvPicPr>
            <p:cNvPr id="2054" name="Picture 6" descr="파이어베이스 - 위키백과, 우리 모두의 백과사전">
              <a:extLst>
                <a:ext uri="{FF2B5EF4-FFF2-40B4-BE49-F238E27FC236}">
                  <a16:creationId xmlns:a16="http://schemas.microsoft.com/office/drawing/2014/main" id="{3993469E-DFD8-6FDD-436C-5656F8744C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11" t="1" r="71142" b="5273"/>
            <a:stretch/>
          </p:blipFill>
          <p:spPr bwMode="auto">
            <a:xfrm>
              <a:off x="8749590" y="2826799"/>
              <a:ext cx="668730" cy="1031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8ADB40-2714-0BBB-318B-0E5D1982BBFD}"/>
                </a:ext>
              </a:extLst>
            </p:cNvPr>
            <p:cNvSpPr txBox="1"/>
            <p:nvPr/>
          </p:nvSpPr>
          <p:spPr>
            <a:xfrm>
              <a:off x="8454831" y="3807476"/>
              <a:ext cx="1254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Database</a:t>
              </a:r>
            </a:p>
            <a:p>
              <a:pPr algn="ctr"/>
              <a:r>
                <a:rPr lang="en-US" altLang="ko-KR" b="1" dirty="0"/>
                <a:t>(Firebase)</a:t>
              </a:r>
              <a:endParaRPr lang="ko-KR" altLang="en-US" b="1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A7A27C-18FD-7430-E99C-B1B4CDA863EE}"/>
              </a:ext>
            </a:extLst>
          </p:cNvPr>
          <p:cNvCxnSpPr/>
          <p:nvPr/>
        </p:nvCxnSpPr>
        <p:spPr>
          <a:xfrm>
            <a:off x="5047488" y="3155008"/>
            <a:ext cx="512064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A5E7B0-B1F7-4FA5-77FD-C0A7BCB6616A}"/>
              </a:ext>
            </a:extLst>
          </p:cNvPr>
          <p:cNvCxnSpPr/>
          <p:nvPr/>
        </p:nvCxnSpPr>
        <p:spPr>
          <a:xfrm>
            <a:off x="7943088" y="3179392"/>
            <a:ext cx="512064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252F3F5-AB05-CF8C-F314-46858172AD56}"/>
              </a:ext>
            </a:extLst>
          </p:cNvPr>
          <p:cNvCxnSpPr/>
          <p:nvPr/>
        </p:nvCxnSpPr>
        <p:spPr>
          <a:xfrm>
            <a:off x="2804160" y="3161104"/>
            <a:ext cx="512064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554019A-B68E-BF19-1C40-46A3F0F4B13D}"/>
              </a:ext>
            </a:extLst>
          </p:cNvPr>
          <p:cNvGrpSpPr/>
          <p:nvPr/>
        </p:nvGrpSpPr>
        <p:grpSpPr>
          <a:xfrm>
            <a:off x="1734292" y="2669632"/>
            <a:ext cx="914400" cy="1175504"/>
            <a:chOff x="1734292" y="2669632"/>
            <a:chExt cx="914400" cy="1175504"/>
          </a:xfrm>
        </p:grpSpPr>
        <p:pic>
          <p:nvPicPr>
            <p:cNvPr id="13" name="그래픽 12" descr="사용자 윤곽선">
              <a:extLst>
                <a:ext uri="{FF2B5EF4-FFF2-40B4-BE49-F238E27FC236}">
                  <a16:creationId xmlns:a16="http://schemas.microsoft.com/office/drawing/2014/main" id="{A653D09F-381F-0574-0C48-F283393C7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34292" y="2669632"/>
              <a:ext cx="914400" cy="9144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9CBF65-289E-1413-F5BD-1807B25F9187}"/>
                </a:ext>
              </a:extLst>
            </p:cNvPr>
            <p:cNvSpPr txBox="1"/>
            <p:nvPr/>
          </p:nvSpPr>
          <p:spPr>
            <a:xfrm>
              <a:off x="1752910" y="34758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사용자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5B3572A-00AF-7635-D666-3EF7D2DEA0FF}"/>
              </a:ext>
            </a:extLst>
          </p:cNvPr>
          <p:cNvSpPr txBox="1"/>
          <p:nvPr/>
        </p:nvSpPr>
        <p:spPr>
          <a:xfrm>
            <a:off x="570534" y="653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178483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725CBE-8C6D-4D27-BD4B-79C63D6E0AD3}"/>
              </a:ext>
            </a:extLst>
          </p:cNvPr>
          <p:cNvSpPr txBox="1"/>
          <p:nvPr/>
        </p:nvSpPr>
        <p:spPr>
          <a:xfrm>
            <a:off x="841248" y="1609344"/>
            <a:ext cx="10058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도커</a:t>
            </a:r>
            <a:r>
              <a:rPr lang="ko-KR" altLang="en-US" b="1" dirty="0"/>
              <a:t> 사용이유</a:t>
            </a:r>
            <a:endParaRPr lang="en-US" altLang="ko-KR" b="1" dirty="0"/>
          </a:p>
          <a:p>
            <a:r>
              <a:rPr lang="ko-KR" altLang="en-US" dirty="0"/>
              <a:t>https://velog.io/@ye1219/%EB%8F%84%EC%BB%A4Docker%EB%A5%BC-%EC%82%AC%EC%9A%A9%ED%95%98%EB%8A%94-%EC%9D%B4%EC%9C%A0%EB%8A%94-%EB%AC%B4%EC%97%87%EC%9D%BC%EA%B9%8C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509F7-E37F-F851-1306-DA8C44E1D18C}"/>
              </a:ext>
            </a:extLst>
          </p:cNvPr>
          <p:cNvSpPr txBox="1"/>
          <p:nvPr/>
        </p:nvSpPr>
        <p:spPr>
          <a:xfrm>
            <a:off x="841248" y="2977819"/>
            <a:ext cx="88376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Spring</a:t>
            </a:r>
            <a:r>
              <a:rPr lang="ko-KR" altLang="en-US" b="1" dirty="0"/>
              <a:t>과 </a:t>
            </a:r>
            <a:r>
              <a:rPr lang="en-US" altLang="ko-KR" b="1" dirty="0" err="1"/>
              <a:t>SpringBoot</a:t>
            </a:r>
            <a:r>
              <a:rPr lang="ko-KR" altLang="en-US" b="1" dirty="0"/>
              <a:t>의 차이</a:t>
            </a:r>
            <a:endParaRPr lang="en-US" altLang="ko-KR" b="1" dirty="0"/>
          </a:p>
          <a:p>
            <a:r>
              <a:rPr lang="ko-KR" altLang="en-US" dirty="0"/>
              <a:t>https://velog.io/@courage331/Spring-%EA%B3%BC-Spring-Boot-%EC%B0%A8%EC%9D%B4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8B070A-9970-97D7-CB4D-13727B249DF5}"/>
              </a:ext>
            </a:extLst>
          </p:cNvPr>
          <p:cNvSpPr txBox="1"/>
          <p:nvPr/>
        </p:nvSpPr>
        <p:spPr>
          <a:xfrm>
            <a:off x="841248" y="4075098"/>
            <a:ext cx="6099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Spring boot</a:t>
            </a:r>
            <a:r>
              <a:rPr lang="ko-KR" altLang="en-US" b="1" dirty="0"/>
              <a:t>로 </a:t>
            </a:r>
            <a:r>
              <a:rPr lang="en-US" altLang="ko-KR" b="1" dirty="0"/>
              <a:t>API </a:t>
            </a:r>
            <a:r>
              <a:rPr lang="ko-KR" altLang="en-US" b="1" dirty="0"/>
              <a:t>서버 만들기</a:t>
            </a:r>
            <a:endParaRPr lang="en-US" altLang="ko-KR" b="1" dirty="0"/>
          </a:p>
          <a:p>
            <a:r>
              <a:rPr lang="ko-KR" altLang="en-US" dirty="0"/>
              <a:t>https://kplog.tistory.com/244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C721DD-65AA-D852-996A-532164F1F10D}"/>
              </a:ext>
            </a:extLst>
          </p:cNvPr>
          <p:cNvSpPr txBox="1"/>
          <p:nvPr/>
        </p:nvSpPr>
        <p:spPr>
          <a:xfrm>
            <a:off x="841248" y="4710712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https://www.youtube.com/watch?v=v3C5VMc_yGA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17A76-469C-00B1-8724-FA20DB227F25}"/>
              </a:ext>
            </a:extLst>
          </p:cNvPr>
          <p:cNvSpPr txBox="1"/>
          <p:nvPr/>
        </p:nvSpPr>
        <p:spPr>
          <a:xfrm>
            <a:off x="841248" y="5080044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https://pepega.tistory.com/26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985AB6-BBE7-4FCD-FDC5-76E55569752F}"/>
              </a:ext>
            </a:extLst>
          </p:cNvPr>
          <p:cNvSpPr txBox="1"/>
          <p:nvPr/>
        </p:nvSpPr>
        <p:spPr>
          <a:xfrm>
            <a:off x="629602" y="4304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58348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218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Share Taxi 기획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 Taxi 기획</dc:title>
  <dc:creator>지윤 이</dc:creator>
  <cp:lastModifiedBy>지윤 이</cp:lastModifiedBy>
  <cp:revision>1</cp:revision>
  <dcterms:created xsi:type="dcterms:W3CDTF">2022-07-10T12:00:31Z</dcterms:created>
  <dcterms:modified xsi:type="dcterms:W3CDTF">2022-07-10T14:07:23Z</dcterms:modified>
</cp:coreProperties>
</file>