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2" r:id="rId4"/>
    <p:sldId id="269" r:id="rId5"/>
    <p:sldId id="271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65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2.xml"/><Relationship Id="rId2" Type="http://schemas.openxmlformats.org/officeDocument/2006/relationships/image" Target="../media/image1.png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6120" y="996315"/>
            <a:ext cx="10627360" cy="558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695700" y="75565"/>
            <a:ext cx="4970145" cy="76771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zh-CN" dirty="0" err="1">
                <a:solidFill>
                  <a:schemeClr val="tx1"/>
                </a:solidFill>
                <a:sym typeface="+mn-ea"/>
              </a:rPr>
              <a:t>linux</a:t>
            </a:r>
            <a:r>
              <a:rPr lang="zh-CN" dirty="0" err="1">
                <a:solidFill>
                  <a:schemeClr val="tx1"/>
                </a:solidFill>
                <a:sym typeface="+mn-ea"/>
              </a:rPr>
              <a:t>网络</a:t>
            </a:r>
            <a:r>
              <a:rPr lang="zh-CN" dirty="0" err="1">
                <a:solidFill>
                  <a:schemeClr val="tx1"/>
                </a:solidFill>
                <a:sym typeface="+mn-ea"/>
              </a:rPr>
              <a:t>防火墙</a:t>
            </a:r>
            <a:endParaRPr lang="zh-CN" dirty="0" err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95700" y="75565"/>
            <a:ext cx="4970145" cy="76771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zh-CN" dirty="0" err="1">
                <a:solidFill>
                  <a:schemeClr val="tx1"/>
                </a:solidFill>
                <a:sym typeface="+mn-ea"/>
              </a:rPr>
              <a:t>实际应用场景</a:t>
            </a:r>
            <a:endParaRPr lang="zh-CN" dirty="0" err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6125" y="2583180"/>
            <a:ext cx="1265555" cy="94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配电网关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7685" y="2581910"/>
            <a:ext cx="1265555" cy="9417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摄像头</a:t>
            </a:r>
            <a:endParaRPr lang="zh-CN" altLang="en-US"/>
          </a:p>
        </p:txBody>
      </p:sp>
      <p:cxnSp>
        <p:nvCxnSpPr>
          <p:cNvPr id="9" name="肘形连接符 8"/>
          <p:cNvCxnSpPr>
            <a:stCxn id="8" idx="3"/>
            <a:endCxn id="7" idx="1"/>
          </p:cNvCxnSpPr>
          <p:nvPr/>
        </p:nvCxnSpPr>
        <p:spPr>
          <a:xfrm>
            <a:off x="1793240" y="3053080"/>
            <a:ext cx="2762885" cy="1270"/>
          </a:xfrm>
          <a:prstGeom prst="bentConnector3">
            <a:avLst>
              <a:gd name="adj1" fmla="val 5001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00555" y="2807970"/>
            <a:ext cx="930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192.168.10.2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3187700" y="2810510"/>
            <a:ext cx="1289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eth0:192.168.10.1</a:t>
            </a:r>
            <a:endParaRPr lang="en-US" altLang="zh-CN" sz="1000"/>
          </a:p>
        </p:txBody>
      </p:sp>
      <p:sp>
        <p:nvSpPr>
          <p:cNvPr id="12" name="矩形 11"/>
          <p:cNvSpPr/>
          <p:nvPr/>
        </p:nvSpPr>
        <p:spPr>
          <a:xfrm>
            <a:off x="9827895" y="2581910"/>
            <a:ext cx="1265555" cy="941705"/>
          </a:xfrm>
          <a:prstGeom prst="rect">
            <a:avLst/>
          </a:prstGeom>
          <a:gradFill>
            <a:gsLst>
              <a:gs pos="50000">
                <a:srgbClr val="ED8D72"/>
              </a:gs>
              <a:gs pos="0">
                <a:srgbClr val="F3B3A1"/>
              </a:gs>
              <a:gs pos="100000">
                <a:srgbClr val="E66643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平台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7" idx="3"/>
            <a:endCxn id="12" idx="1"/>
          </p:cNvCxnSpPr>
          <p:nvPr/>
        </p:nvCxnSpPr>
        <p:spPr>
          <a:xfrm flipV="1">
            <a:off x="5821680" y="3053080"/>
            <a:ext cx="4006215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01690" y="2810510"/>
            <a:ext cx="1557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eth1/ppp0:100.13.6.15</a:t>
            </a:r>
            <a:endParaRPr lang="en-US" altLang="zh-CN" sz="1000"/>
          </a:p>
        </p:txBody>
      </p:sp>
      <p:sp>
        <p:nvSpPr>
          <p:cNvPr id="15" name="文本框 14"/>
          <p:cNvSpPr txBox="1"/>
          <p:nvPr/>
        </p:nvSpPr>
        <p:spPr>
          <a:xfrm>
            <a:off x="8770620" y="2807970"/>
            <a:ext cx="922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10.13.6.192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7336155" y="2741930"/>
            <a:ext cx="983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基站中转</a:t>
            </a:r>
            <a:endParaRPr lang="zh-CN" altLang="en-US" sz="1400" b="1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95700" y="75565"/>
            <a:ext cx="4970145" cy="76771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zh-CN" dirty="0" err="1">
                <a:solidFill>
                  <a:schemeClr val="tx1"/>
                </a:solidFill>
                <a:sym typeface="+mn-ea"/>
              </a:rPr>
              <a:t>应用命令实例</a:t>
            </a:r>
            <a:endParaRPr lang="zh-CN" dirty="0" err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175" y="1488440"/>
            <a:ext cx="11935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路由表设置：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添加路由：</a:t>
            </a:r>
            <a:r>
              <a:rPr lang="en-US" altLang="zh-CN"/>
              <a:t>sudo </a:t>
            </a:r>
            <a:r>
              <a:rPr lang="zh-CN" altLang="en-US"/>
              <a:t>route add –net 192.168.</a:t>
            </a:r>
            <a:r>
              <a:rPr lang="en-US" altLang="zh-CN"/>
              <a:t>19</a:t>
            </a:r>
            <a:r>
              <a:rPr lang="zh-CN" altLang="en-US"/>
              <a:t>.11 netmask 255.255.255.0 eth0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SNAT</a:t>
            </a:r>
            <a:r>
              <a:rPr lang="zh-CN" altLang="en-US"/>
              <a:t>转发设置：</a:t>
            </a:r>
            <a:endParaRPr lang="zh-CN" altLang="en-US"/>
          </a:p>
          <a:p>
            <a:r>
              <a:rPr lang="en-US" altLang="zh-CN"/>
              <a:t>	sudo iptables –t nat –A POSTROUTING –s </a:t>
            </a:r>
            <a:r>
              <a:rPr lang="en-US" altLang="zh-CN">
                <a:sym typeface="+mn-ea"/>
              </a:rPr>
              <a:t>192.168.10.0</a:t>
            </a:r>
            <a:r>
              <a:rPr lang="en-US" altLang="zh-CN"/>
              <a:t>/24 –o eth1 –j SNAT --to-source </a:t>
            </a:r>
            <a:r>
              <a:rPr lang="en-US" altLang="zh-CN">
                <a:sym typeface="+mn-ea"/>
              </a:rPr>
              <a:t>100.13.6.15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DNAT</a:t>
            </a:r>
            <a:r>
              <a:rPr lang="zh-CN" altLang="en-US">
                <a:sym typeface="+mn-ea"/>
              </a:rPr>
              <a:t>转发设置：</a:t>
            </a:r>
            <a:endParaRPr lang="zh-CN" altLang="en-US">
              <a:sym typeface="+mn-ea"/>
            </a:endParaRPr>
          </a:p>
          <a:p>
            <a:r>
              <a:rPr lang="en-US" altLang="zh-CN"/>
              <a:t>	sudo iptables -t nat -A PREROUTING -d </a:t>
            </a:r>
            <a:r>
              <a:rPr lang="en-US" altLang="zh-CN">
                <a:sym typeface="+mn-ea"/>
              </a:rPr>
              <a:t>100.13.6.15</a:t>
            </a:r>
            <a:r>
              <a:rPr lang="en-US" altLang="zh-CN"/>
              <a:t> -p tcp --dport 80   -j DNAT --to-dest </a:t>
            </a:r>
            <a:r>
              <a:rPr lang="en-US" altLang="zh-CN">
                <a:sym typeface="+mn-ea"/>
              </a:rPr>
              <a:t>192.168.10.2</a:t>
            </a:r>
            <a:r>
              <a:rPr lang="en-US" altLang="zh-CN"/>
              <a:t>:80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PLACING_PICTURE_USER_VIEWPORT" val="{&quot;height&quot;:7068,&quot;width&quot;:13980}"/>
</p:tagLst>
</file>

<file path=ppt/tags/tag162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5.xml><?xml version="1.0" encoding="utf-8"?>
<p:tagLst xmlns:p="http://schemas.openxmlformats.org/presentationml/2006/main">
  <p:tag name="COMMONDATA" val="eyJoZGlkIjoiMjFkYThhZDU4MzhiNDZjZDhjZjYwY2VhZjhjOGM3OWE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Calibri</vt:lpstr>
      <vt:lpstr>Mongolian Baiti</vt:lpstr>
      <vt:lpstr>Office 主题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一梦无痕</cp:lastModifiedBy>
  <cp:revision>9</cp:revision>
  <dcterms:created xsi:type="dcterms:W3CDTF">2022-08-11T03:47:00Z</dcterms:created>
  <dcterms:modified xsi:type="dcterms:W3CDTF">2022-08-12T02:32:28Z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5CFEBC89660948F1A0A1277871F4DB43</vt:lpwstr>
  </property>
  <property fmtid="{D5CDD505-2E9C-101B-9397-08002B2CF9AE}" pid="3" name="KSOProductBuildVer">
    <vt:lpwstr>2052-11.1.0.12302</vt:lpwstr>
  </property>
</Properties>
</file>