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55" d="100"/>
          <a:sy n="55" d="100"/>
        </p:scale>
        <p:origin x="162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11/13/2021 9:17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11/13/2021 9:17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 is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a:t>
            </a:r>
            <a:r>
              <a:rPr lang="en-US" dirty="0" err="1"/>
              <a:t>src</a:t>
            </a:r>
            <a:r>
              <a:rPr lang="en-US" dirty="0"/>
              <a:t>/package-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a:t>
            </a:r>
            <a:r>
              <a:rPr lang="en-US" dirty="0" err="1"/>
              <a:t>technet.microsoft.com</a:t>
            </a:r>
            <a:r>
              <a:rPr lang="en-US" dirty="0"/>
              <a:t>/library/fp161388.aspx)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[CLI for Microsoft 365](https://pnp.github.io/office365-cli)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CLI for Microsoft 365:</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11/13/2021 9:17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cli-microsoft36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hyperlink" Target="https://pnp.github.io/cli-microsoft36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a:t>
            </a:r>
            <a:r>
              <a:rPr lang="en-US" sz="1600" dirty="0" err="1">
                <a:latin typeface="+mj-lt"/>
                <a:hlinkClick r:id="rId4"/>
              </a:rPr>
              <a:t>docs.microsoft.com</a:t>
            </a:r>
            <a:r>
              <a:rPr lang="en-US" sz="1600" dirty="0">
                <a:latin typeface="+mj-lt"/>
                <a:hlinkClick r:id="rId4"/>
              </a:rPr>
              <a:t>/</a:t>
            </a:r>
            <a:r>
              <a:rPr lang="en-US" sz="1600" dirty="0" err="1">
                <a:latin typeface="+mj-lt"/>
                <a:hlinkClick r:id="rId4"/>
              </a:rPr>
              <a:t>sharepoint</a:t>
            </a:r>
            <a:r>
              <a:rPr lang="en-US" sz="1600" dirty="0">
                <a:latin typeface="+mj-lt"/>
                <a:hlinkClick r:id="rId4"/>
              </a:rPr>
              <a: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653582"/>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https://pnp.github.io/cli-microsoft365</a:t>
            </a:r>
            <a:r>
              <a:rPr lang="en-US" dirty="0"/>
              <a:t> </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a:t>
            </a:r>
            <a:r>
              <a:rPr lang="it-IT" sz="1600" dirty="0">
                <a:latin typeface="Courier New" panose="02070309020205020404" pitchFamily="49" charset="0"/>
                <a:cs typeface="Courier New" panose="02070309020205020404" pitchFamily="49" charset="0"/>
              </a:rPr>
              <a:t>m365 spo site appcatalog add --url</a:t>
            </a:r>
            <a:r>
              <a:rPr lang="en-US" sz="1600" dirty="0">
                <a:latin typeface="Courier New" panose="02070309020205020404" pitchFamily="49" charset="0"/>
                <a:cs typeface="Courier New" panose="02070309020205020404" pitchFamily="49" charset="0"/>
              </a:rPr>
              <a:t> https://contoso.sharepoint/sites/test-site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952125"/>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https://pnp.github.io/cli-microsoft365</a:t>
            </a:r>
            <a:r>
              <a:rPr lang="en-US" dirty="0"/>
              <a:t> </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m365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https://contoso.sharepoint/sites/test-site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1823</Words>
  <Application>Microsoft Office PowerPoint</Application>
  <PresentationFormat>Custom</PresentationFormat>
  <Paragraphs>156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2021-11-13T14:21:15Z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