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1562" r:id="rId3"/>
    <p:sldId id="1563" r:id="rId4"/>
    <p:sldId id="1547" r:id="rId5"/>
    <p:sldId id="258" r:id="rId6"/>
    <p:sldId id="259" r:id="rId7"/>
    <p:sldId id="260" r:id="rId8"/>
    <p:sldId id="1589" r:id="rId9"/>
    <p:sldId id="1577" r:id="rId10"/>
    <p:sldId id="1578" r:id="rId11"/>
    <p:sldId id="1579" r:id="rId12"/>
    <p:sldId id="158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258"/>
            <p14:sldId id="259"/>
            <p14:sldId id="260"/>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7" autoAdjust="0"/>
    <p:restoredTop sz="82559" autoAdjust="0"/>
  </p:normalViewPr>
  <p:slideViewPr>
    <p:cSldViewPr snapToGrid="0">
      <p:cViewPr varScale="1">
        <p:scale>
          <a:sx n="105" d="100"/>
          <a:sy n="105" d="100"/>
        </p:scale>
        <p:origin x="-256" y="90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3/6/20 3:35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3/6/20 3:35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3:35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3:35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versioning works in SharePoint Framework solutions and how to upgrade existing components.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3/8/20 8:29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projects have two different things that you can version.</a:t>
            </a:r>
          </a:p>
          <a:p>
            <a:endParaRPr lang="en-US" dirty="0"/>
          </a:p>
          <a:p>
            <a:r>
              <a:rPr lang="en-US" dirty="0"/>
              <a:t>In a SharePoint Framework project, you can assign a version to the component itself, such as a web part or an extension. You can also version the entire SharePoint Framework package.</a:t>
            </a:r>
          </a:p>
          <a:p>
            <a:endParaRPr lang="en-US" dirty="0"/>
          </a:p>
          <a:p>
            <a:r>
              <a:rPr lang="en-US" dirty="0"/>
              <a:t>When updating a component or package, it is not required to increment the version numbers. Versioning is mostly used for documentation purposes but there are some scenarios that require you to increment the versions of packages and components.</a:t>
            </a:r>
          </a:p>
          <a:p>
            <a:endParaRPr lang="en-US" dirty="0"/>
          </a:p>
          <a:p>
            <a:r>
              <a:rPr lang="en-US" dirty="0"/>
              <a:t>When you change the code for a SharePoint Framework component, you'll need to rebuild, bundle, package and redeploy the solution to SharePoint. When the package is redeployed, all existing code files are automatically overwritten with the new files regardless if the version number changed or not.</a:t>
            </a:r>
          </a:p>
          <a:p>
            <a:endParaRPr lang="en-US" dirty="0"/>
          </a:p>
          <a:p>
            <a:r>
              <a:rPr lang="en-US" dirty="0"/>
              <a:t>The only time a version number can impact updating a SharePoint package or component is when you increment the package version. When SharePoint detects a new version number for an updated package, it will trigger SharePoint's app upgrade process. Nothing happens automatically, but the app can now be upgraded.</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version number of components is set in the component's manifest file. The `version` property is set to a string as shown in the following figure:</a:t>
            </a:r>
          </a:p>
          <a:p>
            <a:endParaRPr lang="en-US" dirty="0"/>
          </a:p>
          <a:p>
            <a:r>
              <a:rPr lang="en-US" dirty="0"/>
              <a:t>If this value is set to `*`, the `version` property from the project's **</a:t>
            </a:r>
            <a:r>
              <a:rPr lang="en-US" dirty="0" err="1"/>
              <a:t>package.json</a:t>
            </a:r>
            <a:r>
              <a:rPr lang="en-US" dirty="0"/>
              <a:t>** file is used.</a:t>
            </a:r>
          </a:p>
          <a:p>
            <a:endParaRPr lang="en-US" dirty="0"/>
          </a:p>
          <a:p>
            <a:r>
              <a:rPr lang="en-US" dirty="0"/>
              <a:t>By setting the version number in each component manifest, different components in the resulting SharePoint package can each share the same version number or they can have unique version numbers.</a:t>
            </a:r>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3/8/20 8:43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19990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version number for the package is defined in the **./config/package-</a:t>
            </a:r>
            <a:r>
              <a:rPr lang="en-US" dirty="0" err="1"/>
              <a:t>solution.json</a:t>
            </a:r>
            <a:r>
              <a:rPr lang="en-US" dirty="0"/>
              <a:t>** file. SharePoint package version is displayed in the tenant or site collection App Catalog:</a:t>
            </a:r>
          </a:p>
          <a:p>
            <a:endParaRPr lang="en-US" dirty="0"/>
          </a:p>
          <a:p>
            <a:r>
              <a:rPr lang="en-US" dirty="0"/>
              <a:t>![Screenshot of the SharePoint package version](../media/06-package-version.png)</a:t>
            </a:r>
          </a:p>
          <a:p>
            <a:endParaRPr lang="en-US" dirty="0"/>
          </a:p>
          <a:p>
            <a:r>
              <a:rPr lang="en-US" dirty="0"/>
              <a:t>If you deploy an updated SharePoint package without changing the version numbers, SharePoint will still update the existing deployed component runtime files, including the JavaScript bundles.</a:t>
            </a:r>
          </a:p>
          <a:p>
            <a:endParaRPr lang="en-US" dirty="0"/>
          </a:p>
          <a:p>
            <a:r>
              <a:rPr lang="en-US" dirty="0"/>
              <a:t>The package version is used for documentation and to trigger the SharePoint app upgrade process. The app upgrade process is required when you want to add a new component to your project.</a:t>
            </a:r>
          </a:p>
          <a:p>
            <a:endParaRPr lang="en-US" dirty="0"/>
          </a:p>
          <a:p>
            <a:r>
              <a:rPr lang="en-US" dirty="0"/>
              <a:t>Consider the following example of a **./config/package-</a:t>
            </a:r>
            <a:r>
              <a:rPr lang="en-US" dirty="0" err="1"/>
              <a:t>solution.json</a:t>
            </a:r>
            <a:r>
              <a:rPr lang="en-US" dirty="0"/>
              <a:t>** file:</a:t>
            </a:r>
          </a:p>
          <a:p>
            <a:endParaRPr lang="en-US" dirty="0"/>
          </a:p>
          <a:p>
            <a:r>
              <a:rPr lang="en-US" dirty="0"/>
              <a:t>The package is version 1.0.0.0. If I added a new SharePoint Framework component to this package, I would need to increment this version for SharePoint to give site owners the ability to upgrade any existing app instances of this package. Otherwise, the SharePoint feature that provisions the new web part's definition file to the Web Part Gallery can't get re-activated.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3/8/20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29756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version number to look at in a SharePoint Framework project is the one that's listed in the project's **</a:t>
            </a:r>
            <a:r>
              <a:rPr lang="en-US" dirty="0" err="1"/>
              <a:t>package.json</a:t>
            </a:r>
            <a:r>
              <a:rPr lang="en-US" dirty="0"/>
              <a:t>** file. The only time the value of the `version` property in this file is used is when you have set the `version` property in a component's manifest file to `*` instead of a specific value.</a:t>
            </a:r>
          </a:p>
          <a:p>
            <a:endParaRPr lang="en-US" dirty="0"/>
          </a:p>
          <a:p>
            <a:r>
              <a:rPr lang="en-US" dirty="0"/>
              <a:t>The value of the **</a:t>
            </a:r>
            <a:r>
              <a:rPr lang="en-US" dirty="0" err="1"/>
              <a:t>package.json</a:t>
            </a:r>
            <a:r>
              <a:rPr lang="en-US" dirty="0"/>
              <a:t>**'s `version` property doesn't have any impact on the component other than documentation. Neither the behavior of the component, package, or SharePoint is impacted by changing the `version` property.</a:t>
            </a:r>
          </a:p>
          <a:p>
            <a:endParaRPr lang="en-US" dirty="0"/>
          </a:p>
          <a:p>
            <a:r>
              <a:rPr lang="en-US" dirty="0"/>
              <a:t>While it's only used for documentation, its recommended to increment this version whenever you make changes to your components strictly for documentation purposes.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0115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3:35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3:35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3:35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2"/>
          <p:cNvSpPr/>
          <p:nvPr userDrawn="1"/>
        </p:nvSpPr>
        <p:spPr bwMode="auto">
          <a:xfrm>
            <a:off x="882" y="6529422"/>
            <a:ext cx="12434711" cy="479744"/>
          </a:xfrm>
          <a:prstGeom prst="rect">
            <a:avLst/>
          </a:prstGeom>
          <a:solidFill>
            <a:schemeClr val="tx2"/>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6" fontAlgn="base">
              <a:spcBef>
                <a:spcPct val="0"/>
              </a:spcBef>
              <a:spcAft>
                <a:spcPct val="0"/>
              </a:spcAft>
              <a:defRPr/>
            </a:pPr>
            <a:endParaRPr lang="en-US" sz="1764" kern="0" dirty="0">
              <a:gradFill>
                <a:gsLst>
                  <a:gs pos="0">
                    <a:srgbClr val="FFFFFF"/>
                  </a:gs>
                  <a:gs pos="100000">
                    <a:srgbClr val="FFFFFF"/>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3639" y="6533467"/>
            <a:ext cx="1501954" cy="477297"/>
          </a:xfrm>
          <a:prstGeom prst="rect">
            <a:avLst/>
          </a:prstGeom>
        </p:spPr>
      </p:pic>
    </p:spTree>
    <p:extLst>
      <p:ext uri="{BB962C8B-B14F-4D97-AF65-F5344CB8AC3E}">
        <p14:creationId xmlns:p14="http://schemas.microsoft.com/office/powerpoint/2010/main" val="672015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 id="2147484560"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Updating SharePoint Framework Solutions</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Updating SharePoint Framework Solutions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Updating Component Versions</a:t>
            </a:r>
          </a:p>
          <a:p>
            <a:pPr>
              <a:spcBef>
                <a:spcPts val="1200"/>
              </a:spcBef>
            </a:pPr>
            <a:r>
              <a:rPr lang="en-US" sz="2000" dirty="0"/>
              <a:t>Updating SharePoint Package Versions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2853089"/>
          </a:xfrm>
        </p:spPr>
        <p:txBody>
          <a:bodyPr/>
          <a:lstStyle/>
          <a:p>
            <a:r>
              <a:rPr lang="en-US" dirty="0"/>
              <a:t>Two things can be versioned in </a:t>
            </a:r>
            <a:r>
              <a:rPr lang="en-US" dirty="0" err="1"/>
              <a:t>SPFx</a:t>
            </a:r>
            <a:r>
              <a:rPr lang="en-US" dirty="0"/>
              <a:t> projects:</a:t>
            </a:r>
          </a:p>
          <a:p>
            <a:pPr lvl="1"/>
            <a:r>
              <a:rPr lang="en-US" dirty="0"/>
              <a:t>Components (web parts &amp; extensions)</a:t>
            </a:r>
          </a:p>
          <a:p>
            <a:pPr lvl="1"/>
            <a:r>
              <a:rPr lang="en-US" dirty="0"/>
              <a:t>Package (*.</a:t>
            </a:r>
            <a:r>
              <a:rPr lang="en-US" dirty="0" err="1"/>
              <a:t>sppkg</a:t>
            </a:r>
            <a:r>
              <a:rPr lang="en-US" dirty="0"/>
              <a:t>)</a:t>
            </a:r>
          </a:p>
          <a:p>
            <a:endParaRPr lang="en-US" dirty="0"/>
          </a:p>
          <a:p>
            <a:r>
              <a:rPr lang="en-US" dirty="0"/>
              <a:t>Not required to increment version when code changes</a:t>
            </a:r>
          </a:p>
          <a:p>
            <a:pPr lvl="1"/>
            <a:r>
              <a:rPr lang="en-US" dirty="0"/>
              <a:t>Deploying updated SharePoint packages without changing the version will update existing code</a:t>
            </a:r>
          </a:p>
          <a:p>
            <a:pPr lvl="1"/>
            <a:r>
              <a:rPr lang="en-US" dirty="0"/>
              <a:t>Component version used for documentation </a:t>
            </a:r>
          </a:p>
          <a:p>
            <a:pPr lvl="1"/>
            <a:r>
              <a:rPr lang="en-US" dirty="0"/>
              <a:t>Package version used for documentation &amp; to trigger SharePoint’s app upgrade process</a:t>
            </a:r>
          </a:p>
        </p:txBody>
      </p:sp>
      <p:sp>
        <p:nvSpPr>
          <p:cNvPr id="2" name="Title 1"/>
          <p:cNvSpPr>
            <a:spLocks noGrp="1"/>
          </p:cNvSpPr>
          <p:nvPr>
            <p:ph type="title"/>
          </p:nvPr>
        </p:nvSpPr>
        <p:spPr>
          <a:xfrm>
            <a:off x="464400" y="633600"/>
            <a:ext cx="11574000" cy="387798"/>
          </a:xfrm>
        </p:spPr>
        <p:txBody>
          <a:bodyPr/>
          <a:lstStyle/>
          <a:p>
            <a:r>
              <a:rPr lang="en-US" dirty="0"/>
              <a:t>Understanding Version Numbers in </a:t>
            </a:r>
            <a:r>
              <a:rPr lang="en-US" dirty="0" err="1"/>
              <a:t>SPFx</a:t>
            </a:r>
            <a:r>
              <a:rPr lang="en-US" dirty="0"/>
              <a:t> Projects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A07EC8A-803B-CD49-993C-74E514FCB6F3}"/>
              </a:ext>
            </a:extLst>
          </p:cNvPr>
          <p:cNvSpPr>
            <a:spLocks noGrp="1"/>
          </p:cNvSpPr>
          <p:nvPr>
            <p:ph type="body" sz="quarter" idx="10"/>
          </p:nvPr>
        </p:nvSpPr>
        <p:spPr>
          <a:xfrm>
            <a:off x="464400" y="1212850"/>
            <a:ext cx="11574000" cy="2548390"/>
          </a:xfrm>
        </p:spPr>
        <p:txBody>
          <a:bodyPr/>
          <a:lstStyle/>
          <a:p>
            <a:r>
              <a:rPr lang="en-US" altLang="zh-CN" dirty="0"/>
              <a:t>Update the code or configuration for your web part</a:t>
            </a:r>
          </a:p>
          <a:p>
            <a:r>
              <a:rPr lang="en-US" altLang="zh-CN" dirty="0"/>
              <a:t>Increment the version in the </a:t>
            </a:r>
            <a:r>
              <a:rPr lang="en-US" altLang="zh-CN" dirty="0">
                <a:latin typeface="Courier New" panose="02070309020205020404" pitchFamily="49" charset="0"/>
                <a:cs typeface="Courier New" panose="02070309020205020404" pitchFamily="49" charset="0"/>
              </a:rPr>
              <a:t>&lt;web part name&gt;.</a:t>
            </a:r>
            <a:r>
              <a:rPr lang="en-US" altLang="zh-CN" dirty="0" err="1">
                <a:latin typeface="Courier New" panose="02070309020205020404" pitchFamily="49" charset="0"/>
                <a:cs typeface="Courier New" panose="02070309020205020404" pitchFamily="49" charset="0"/>
              </a:rPr>
              <a:t>manifest.json</a:t>
            </a:r>
            <a:r>
              <a:rPr lang="en-US" altLang="zh-CN" dirty="0"/>
              <a:t> file</a:t>
            </a:r>
          </a:p>
          <a:p>
            <a:r>
              <a:rPr lang="en-US" altLang="zh-CN" dirty="0"/>
              <a:t>This sets the version for the web part</a:t>
            </a:r>
          </a:p>
          <a:p>
            <a:r>
              <a:rPr lang="en-US" altLang="zh-CN" dirty="0"/>
              <a:t>Multiple web parts in the same solution may be versioned independently</a:t>
            </a:r>
          </a:p>
          <a:p>
            <a:pPr marL="0" indent="0">
              <a:buNone/>
            </a:pPr>
            <a:endParaRPr lang="en-US" altLang="zh-CN" dirty="0"/>
          </a:p>
          <a:p>
            <a:pPr marL="0" indent="0">
              <a:buNone/>
            </a:pPr>
            <a:endParaRPr lang="en-US" dirty="0"/>
          </a:p>
        </p:txBody>
      </p:sp>
      <p:sp>
        <p:nvSpPr>
          <p:cNvPr id="3" name="Title 2"/>
          <p:cNvSpPr>
            <a:spLocks noGrp="1"/>
          </p:cNvSpPr>
          <p:nvPr>
            <p:ph type="title"/>
          </p:nvPr>
        </p:nvSpPr>
        <p:spPr>
          <a:xfrm>
            <a:off x="464400" y="633600"/>
            <a:ext cx="11574000" cy="387798"/>
          </a:xfrm>
        </p:spPr>
        <p:txBody>
          <a:bodyPr/>
          <a:lstStyle/>
          <a:p>
            <a:r>
              <a:rPr lang="en-US" altLang="zh-CN" dirty="0"/>
              <a:t>Update </a:t>
            </a:r>
            <a:r>
              <a:rPr lang="en-US" altLang="zh-CN" dirty="0" err="1"/>
              <a:t>SPFx</a:t>
            </a:r>
            <a:r>
              <a:rPr lang="en-US" altLang="zh-CN" dirty="0"/>
              <a:t> components &amp; incrementing versions</a:t>
            </a:r>
            <a:endParaRPr lang="en-US" dirty="0"/>
          </a:p>
        </p:txBody>
      </p:sp>
      <p:pic>
        <p:nvPicPr>
          <p:cNvPr id="4" name="Picture 3"/>
          <p:cNvPicPr>
            <a:picLocks noChangeAspect="1"/>
          </p:cNvPicPr>
          <p:nvPr/>
        </p:nvPicPr>
        <p:blipFill>
          <a:blip r:embed="rId3"/>
          <a:stretch>
            <a:fillRect/>
          </a:stretch>
        </p:blipFill>
        <p:spPr>
          <a:xfrm>
            <a:off x="3028422" y="2993206"/>
            <a:ext cx="6379631" cy="3358520"/>
          </a:xfrm>
          <a:prstGeom prst="rect">
            <a:avLst/>
          </a:prstGeom>
        </p:spPr>
      </p:pic>
    </p:spTree>
    <p:extLst>
      <p:ext uri="{BB962C8B-B14F-4D97-AF65-F5344CB8AC3E}">
        <p14:creationId xmlns:p14="http://schemas.microsoft.com/office/powerpoint/2010/main" val="40393208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B3684C8-D530-3D4D-AB8F-57FAF5636F85}"/>
              </a:ext>
            </a:extLst>
          </p:cNvPr>
          <p:cNvSpPr>
            <a:spLocks noGrp="1"/>
          </p:cNvSpPr>
          <p:nvPr>
            <p:ph type="body" sz="quarter" idx="10"/>
          </p:nvPr>
        </p:nvSpPr>
        <p:spPr>
          <a:xfrm>
            <a:off x="464400" y="1212850"/>
            <a:ext cx="11574000" cy="1634294"/>
          </a:xfrm>
        </p:spPr>
        <p:txBody>
          <a:bodyPr/>
          <a:lstStyle/>
          <a:p>
            <a:r>
              <a:rPr lang="en-US" altLang="zh-CN" dirty="0"/>
              <a:t>Sets the version for the </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sppkg</a:t>
            </a:r>
            <a:r>
              <a:rPr lang="en-US" altLang="zh-CN" dirty="0"/>
              <a:t> package</a:t>
            </a:r>
          </a:p>
          <a:p>
            <a:r>
              <a:rPr lang="en-US" altLang="zh-CN" dirty="0"/>
              <a:t>Version is displayed in the tenant / site collection App Catalog</a:t>
            </a:r>
          </a:p>
          <a:p>
            <a:r>
              <a:rPr lang="en-US" altLang="zh-CN" dirty="0"/>
              <a:t>Triggers the SharePoint app upgrade process</a:t>
            </a:r>
          </a:p>
          <a:p>
            <a:pPr lvl="1"/>
            <a:r>
              <a:rPr lang="en-US" altLang="zh-CN" dirty="0"/>
              <a:t>Will reactivate / upgrade any features</a:t>
            </a:r>
          </a:p>
        </p:txBody>
      </p:sp>
      <p:sp>
        <p:nvSpPr>
          <p:cNvPr id="3" name="Title 2"/>
          <p:cNvSpPr>
            <a:spLocks noGrp="1"/>
          </p:cNvSpPr>
          <p:nvPr>
            <p:ph type="title"/>
          </p:nvPr>
        </p:nvSpPr>
        <p:spPr/>
        <p:txBody>
          <a:bodyPr/>
          <a:lstStyle/>
          <a:p>
            <a:r>
              <a:rPr lang="en-US" altLang="zh-CN" dirty="0"/>
              <a:t>Update the version in the package-</a:t>
            </a:r>
            <a:r>
              <a:rPr lang="en-US" altLang="zh-CN" dirty="0" err="1"/>
              <a:t>solution.json</a:t>
            </a:r>
            <a:r>
              <a:rPr lang="en-US" altLang="zh-CN" dirty="0"/>
              <a:t> file</a:t>
            </a:r>
            <a:endParaRPr lang="en-US" dirty="0"/>
          </a:p>
        </p:txBody>
      </p:sp>
      <p:sp>
        <p:nvSpPr>
          <p:cNvPr id="8" name="Text Placeholder 2"/>
          <p:cNvSpPr txBox="1">
            <a:spLocks/>
          </p:cNvSpPr>
          <p:nvPr/>
        </p:nvSpPr>
        <p:spPr>
          <a:xfrm>
            <a:off x="274638" y="1212850"/>
            <a:ext cx="11887200" cy="502071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2400" dirty="0"/>
          </a:p>
        </p:txBody>
      </p:sp>
      <p:pic>
        <p:nvPicPr>
          <p:cNvPr id="5" name="Picture 4"/>
          <p:cNvPicPr>
            <a:picLocks noChangeAspect="1"/>
          </p:cNvPicPr>
          <p:nvPr/>
        </p:nvPicPr>
        <p:blipFill>
          <a:blip r:embed="rId3"/>
          <a:stretch>
            <a:fillRect/>
          </a:stretch>
        </p:blipFill>
        <p:spPr>
          <a:xfrm>
            <a:off x="6562724" y="2879436"/>
            <a:ext cx="5585687" cy="3063860"/>
          </a:xfrm>
          <a:prstGeom prst="rect">
            <a:avLst/>
          </a:prstGeom>
        </p:spPr>
      </p:pic>
      <p:pic>
        <p:nvPicPr>
          <p:cNvPr id="4" name="Picture 3"/>
          <p:cNvPicPr>
            <a:picLocks noChangeAspect="1"/>
          </p:cNvPicPr>
          <p:nvPr/>
        </p:nvPicPr>
        <p:blipFill>
          <a:blip r:embed="rId4"/>
          <a:stretch>
            <a:fillRect/>
          </a:stretch>
        </p:blipFill>
        <p:spPr>
          <a:xfrm>
            <a:off x="385589" y="3364674"/>
            <a:ext cx="6057427" cy="2093384"/>
          </a:xfrm>
          <a:prstGeom prst="rect">
            <a:avLst/>
          </a:prstGeom>
        </p:spPr>
      </p:pic>
    </p:spTree>
    <p:extLst>
      <p:ext uri="{BB962C8B-B14F-4D97-AF65-F5344CB8AC3E}">
        <p14:creationId xmlns:p14="http://schemas.microsoft.com/office/powerpoint/2010/main" val="5143063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8A175A-B668-D240-90EC-277141B307B3}"/>
              </a:ext>
            </a:extLst>
          </p:cNvPr>
          <p:cNvSpPr>
            <a:spLocks noGrp="1"/>
          </p:cNvSpPr>
          <p:nvPr>
            <p:ph type="body" sz="quarter" idx="10"/>
          </p:nvPr>
        </p:nvSpPr>
        <p:spPr>
          <a:xfrm>
            <a:off x="464400" y="1212850"/>
            <a:ext cx="11574000" cy="923330"/>
          </a:xfrm>
        </p:spPr>
        <p:txBody>
          <a:bodyPr/>
          <a:lstStyle/>
          <a:p>
            <a:r>
              <a:rPr lang="en-US" altLang="zh-CN" dirty="0"/>
              <a:t>Change the component version every time the package changes</a:t>
            </a:r>
          </a:p>
          <a:p>
            <a:endParaRPr lang="en-US" dirty="0"/>
          </a:p>
        </p:txBody>
      </p:sp>
      <p:sp>
        <p:nvSpPr>
          <p:cNvPr id="3" name="Title 2"/>
          <p:cNvSpPr>
            <a:spLocks noGrp="1"/>
          </p:cNvSpPr>
          <p:nvPr>
            <p:ph type="title"/>
          </p:nvPr>
        </p:nvSpPr>
        <p:spPr/>
        <p:txBody>
          <a:bodyPr/>
          <a:lstStyle/>
          <a:p>
            <a:r>
              <a:rPr lang="en-US" altLang="zh-CN" dirty="0"/>
              <a:t>Update the version in the </a:t>
            </a:r>
            <a:r>
              <a:rPr lang="en-US" altLang="zh-CN" dirty="0" err="1"/>
              <a:t>package.json</a:t>
            </a:r>
            <a:r>
              <a:rPr lang="en-US" altLang="zh-CN" dirty="0"/>
              <a:t> file</a:t>
            </a:r>
            <a:endParaRPr lang="en-US" dirty="0"/>
          </a:p>
        </p:txBody>
      </p:sp>
      <p:sp>
        <p:nvSpPr>
          <p:cNvPr id="8" name="Text Placeholder 2"/>
          <p:cNvSpPr txBox="1">
            <a:spLocks/>
          </p:cNvSpPr>
          <p:nvPr/>
        </p:nvSpPr>
        <p:spPr>
          <a:xfrm>
            <a:off x="274638" y="1212850"/>
            <a:ext cx="11887200" cy="502071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p:txBody>
      </p:sp>
      <p:pic>
        <p:nvPicPr>
          <p:cNvPr id="4" name="Picture 3"/>
          <p:cNvPicPr>
            <a:picLocks noChangeAspect="1"/>
          </p:cNvPicPr>
          <p:nvPr/>
        </p:nvPicPr>
        <p:blipFill>
          <a:blip r:embed="rId3"/>
          <a:stretch>
            <a:fillRect/>
          </a:stretch>
        </p:blipFill>
        <p:spPr>
          <a:xfrm>
            <a:off x="2709682" y="1841078"/>
            <a:ext cx="7096125" cy="4524375"/>
          </a:xfrm>
          <a:prstGeom prst="rect">
            <a:avLst/>
          </a:prstGeom>
        </p:spPr>
      </p:pic>
    </p:spTree>
    <p:extLst>
      <p:ext uri="{BB962C8B-B14F-4D97-AF65-F5344CB8AC3E}">
        <p14:creationId xmlns:p14="http://schemas.microsoft.com/office/powerpoint/2010/main" val="10122937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899477"/>
            <a:ext cx="8914532" cy="3629025"/>
          </a:xfrm>
        </p:spPr>
        <p:txBody>
          <a:bodyPr/>
          <a:lstStyle/>
          <a:p>
            <a:r>
              <a:rPr lang="en-US" dirty="0"/>
              <a:t>Demo</a:t>
            </a:r>
            <a:br>
              <a:rPr lang="en-US" dirty="0"/>
            </a:br>
            <a:r>
              <a:rPr lang="en-US" sz="2400" dirty="0"/>
              <a:t>Updating SharePoint Framework Component &amp; Package Versions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Updating Component Versions</a:t>
            </a:r>
          </a:p>
          <a:p>
            <a:pPr lvl="0">
              <a:lnSpc>
                <a:spcPct val="90000"/>
              </a:lnSpc>
              <a:spcBef>
                <a:spcPts val="1800"/>
              </a:spcBef>
            </a:pPr>
            <a:r>
              <a:rPr lang="en-US" sz="1600" b="0" dirty="0">
                <a:solidFill>
                  <a:srgbClr val="2F2F2F"/>
                </a:solidFill>
                <a:latin typeface="Segoe UI Semibold"/>
              </a:rPr>
              <a:t>Updating SharePoint Package Versions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630942"/>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1152</Words>
  <Application>Microsoft Macintosh PowerPoint</Application>
  <PresentationFormat>Custom</PresentationFormat>
  <Paragraphs>97</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Updating SharePoint Framework Solutions</vt:lpstr>
      <vt:lpstr>Understanding Version Numbers in SPFx Projects</vt:lpstr>
      <vt:lpstr>Update SPFx components &amp; incrementing versions</vt:lpstr>
      <vt:lpstr>Update the version in the package-solution.json file</vt:lpstr>
      <vt:lpstr>Update the version in the package.json file</vt:lpstr>
      <vt:lpstr>Demo Updating SharePoint Framework Component &amp; Package Versions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2020-03-09T10:50:52Z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