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6"/>
  </p:notesMasterIdLst>
  <p:handoutMasterIdLst>
    <p:handoutMasterId r:id="rId17"/>
  </p:handoutMasterIdLst>
  <p:sldIdLst>
    <p:sldId id="1562" r:id="rId3"/>
    <p:sldId id="1563" r:id="rId4"/>
    <p:sldId id="1547" r:id="rId5"/>
    <p:sldId id="1581" r:id="rId6"/>
    <p:sldId id="1582" r:id="rId7"/>
    <p:sldId id="1583" r:id="rId8"/>
    <p:sldId id="1556" r:id="rId9"/>
    <p:sldId id="1584" r:id="rId10"/>
    <p:sldId id="1589" r:id="rId11"/>
    <p:sldId id="1577" r:id="rId12"/>
    <p:sldId id="1578" r:id="rId13"/>
    <p:sldId id="1579" r:id="rId14"/>
    <p:sldId id="1580" r:id="rId1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1562"/>
            <p14:sldId id="1563"/>
          </p14:sldIdLst>
        </p14:section>
        <p14:section name="project anatomy" id="{7AD6C352-0A45-444E-B8F9-8D2038BF74CA}">
          <p14:sldIdLst>
            <p14:sldId id="1547"/>
            <p14:sldId id="1581"/>
            <p14:sldId id="1582"/>
            <p14:sldId id="1583"/>
            <p14:sldId id="1556"/>
            <p14:sldId id="1584"/>
            <p14:sldId id="1589"/>
          </p14:sldIdLst>
        </p14:section>
        <p14:section name="outro" id="{BF29E249-6E71-4BBE-B175-E1751A1C0B1C}">
          <p14:sldIdLst>
            <p14:sldId id="1577"/>
            <p14:sldId id="1578"/>
            <p14:sldId id="1579"/>
            <p14:sldId id="158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1517" autoAdjust="0"/>
    <p:restoredTop sz="73271" autoAdjust="0"/>
  </p:normalViewPr>
  <p:slideViewPr>
    <p:cSldViewPr snapToGrid="0">
      <p:cViewPr varScale="1">
        <p:scale>
          <a:sx n="67" d="100"/>
          <a:sy n="67" d="100"/>
        </p:scale>
        <p:origin x="708" y="5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1" Type="http://schemas.openxmlformats.org/officeDocument/2006/relationships/hyperlink" Target="https://localhost:432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localhost:4321/"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0506F6-0F9F-1644-802C-4BA1599DF55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47B14EB-3D25-0A42-8C11-6DFAFA4CE412}">
      <dgm:prSet/>
      <dgm:spPr/>
      <dgm:t>
        <a:bodyPr/>
        <a:lstStyle/>
        <a:p>
          <a:r>
            <a:rPr lang="en-US" baseline="0"/>
            <a:t>Build</a:t>
          </a:r>
          <a:endParaRPr lang="en-US"/>
        </a:p>
      </dgm:t>
    </dgm:pt>
    <dgm:pt modelId="{8E15EDB4-DBF1-7A49-97D9-6BCC0DB06EC9}" type="parTrans" cxnId="{B22746D2-3BC2-8746-B0F8-6589B07DF7D4}">
      <dgm:prSet/>
      <dgm:spPr/>
      <dgm:t>
        <a:bodyPr/>
        <a:lstStyle/>
        <a:p>
          <a:endParaRPr lang="en-US"/>
        </a:p>
      </dgm:t>
    </dgm:pt>
    <dgm:pt modelId="{85959E55-AE9C-0A40-9DA8-8D3412D0984B}" type="sibTrans" cxnId="{B22746D2-3BC2-8746-B0F8-6589B07DF7D4}">
      <dgm:prSet/>
      <dgm:spPr/>
      <dgm:t>
        <a:bodyPr/>
        <a:lstStyle/>
        <a:p>
          <a:endParaRPr lang="en-US"/>
        </a:p>
      </dgm:t>
    </dgm:pt>
    <dgm:pt modelId="{DC2300DB-A572-BC4D-AC01-801CE0C4FC98}">
      <dgm:prSet custT="1"/>
      <dgm:spPr/>
      <dgm:t>
        <a:bodyPr/>
        <a:lstStyle/>
        <a:p>
          <a:r>
            <a:rPr lang="en-US" sz="1600" baseline="0" dirty="0">
              <a:latin typeface="Courier New" panose="02070309020205020404" pitchFamily="49" charset="0"/>
              <a:cs typeface="Courier New" panose="02070309020205020404" pitchFamily="49" charset="0"/>
            </a:rPr>
            <a:t>gulp build</a:t>
          </a:r>
          <a:endParaRPr lang="en-US" sz="1600" dirty="0">
            <a:latin typeface="Courier New" panose="02070309020205020404" pitchFamily="49" charset="0"/>
            <a:cs typeface="Courier New" panose="02070309020205020404" pitchFamily="49" charset="0"/>
          </a:endParaRPr>
        </a:p>
      </dgm:t>
    </dgm:pt>
    <dgm:pt modelId="{1E819D1C-D9C5-0548-B6D8-DC0104AEED47}" type="parTrans" cxnId="{AA211854-FB14-914D-AAE3-198F99292829}">
      <dgm:prSet/>
      <dgm:spPr/>
      <dgm:t>
        <a:bodyPr/>
        <a:lstStyle/>
        <a:p>
          <a:endParaRPr lang="en-US"/>
        </a:p>
      </dgm:t>
    </dgm:pt>
    <dgm:pt modelId="{B5ED62F5-43DC-594F-905D-B3D7F45BE8B8}" type="sibTrans" cxnId="{AA211854-FB14-914D-AAE3-198F99292829}">
      <dgm:prSet/>
      <dgm:spPr/>
      <dgm:t>
        <a:bodyPr/>
        <a:lstStyle/>
        <a:p>
          <a:endParaRPr lang="en-US"/>
        </a:p>
      </dgm:t>
    </dgm:pt>
    <dgm:pt modelId="{6EB2E288-3D12-E54D-A023-D2C643A5FFC6}">
      <dgm:prSet/>
      <dgm:spPr/>
      <dgm:t>
        <a:bodyPr/>
        <a:lstStyle/>
        <a:p>
          <a:r>
            <a:rPr lang="en-US" sz="2200" baseline="0" dirty="0" err="1"/>
            <a:t>Transpiles</a:t>
          </a:r>
          <a:r>
            <a:rPr lang="en-US" sz="2200" baseline="0" dirty="0"/>
            <a:t> TypeScript to JavaScript</a:t>
          </a:r>
          <a:endParaRPr lang="en-US" sz="2200" dirty="0"/>
        </a:p>
      </dgm:t>
    </dgm:pt>
    <dgm:pt modelId="{D7443105-7073-E545-A823-6A029B9A8D01}" type="parTrans" cxnId="{1D0CAEC7-E831-DE4D-82BF-2290581F0FEA}">
      <dgm:prSet/>
      <dgm:spPr/>
      <dgm:t>
        <a:bodyPr/>
        <a:lstStyle/>
        <a:p>
          <a:endParaRPr lang="en-US"/>
        </a:p>
      </dgm:t>
    </dgm:pt>
    <dgm:pt modelId="{1EA76EE6-BF81-034C-AB38-9A49628B3A97}" type="sibTrans" cxnId="{1D0CAEC7-E831-DE4D-82BF-2290581F0FEA}">
      <dgm:prSet/>
      <dgm:spPr/>
      <dgm:t>
        <a:bodyPr/>
        <a:lstStyle/>
        <a:p>
          <a:endParaRPr lang="en-US"/>
        </a:p>
      </dgm:t>
    </dgm:pt>
    <dgm:pt modelId="{557AB9F8-EBAB-474F-B9A7-1A1DB9555CE7}">
      <dgm:prSet/>
      <dgm:spPr/>
      <dgm:t>
        <a:bodyPr/>
        <a:lstStyle/>
        <a:p>
          <a:r>
            <a:rPr lang="en-US" sz="2200" baseline="0"/>
            <a:t>Generates TypeScript type declarations</a:t>
          </a:r>
          <a:endParaRPr lang="en-US" sz="2200"/>
        </a:p>
      </dgm:t>
    </dgm:pt>
    <dgm:pt modelId="{8AA6715A-027E-DA4B-B615-126EE85F6CB4}" type="parTrans" cxnId="{93598617-F3AE-7C41-9502-E141567AC69E}">
      <dgm:prSet/>
      <dgm:spPr/>
      <dgm:t>
        <a:bodyPr/>
        <a:lstStyle/>
        <a:p>
          <a:endParaRPr lang="en-US"/>
        </a:p>
      </dgm:t>
    </dgm:pt>
    <dgm:pt modelId="{557E0672-4F36-A747-85E8-85F6566AB1CC}" type="sibTrans" cxnId="{93598617-F3AE-7C41-9502-E141567AC69E}">
      <dgm:prSet/>
      <dgm:spPr/>
      <dgm:t>
        <a:bodyPr/>
        <a:lstStyle/>
        <a:p>
          <a:endParaRPr lang="en-US"/>
        </a:p>
      </dgm:t>
    </dgm:pt>
    <dgm:pt modelId="{EF856161-0121-0C44-8919-018DD12E8A70}">
      <dgm:prSet/>
      <dgm:spPr/>
      <dgm:t>
        <a:bodyPr/>
        <a:lstStyle/>
        <a:p>
          <a:r>
            <a:rPr lang="en-US" sz="2200" baseline="0" dirty="0" err="1"/>
            <a:t>Transpiles</a:t>
          </a:r>
          <a:r>
            <a:rPr lang="en-US" sz="2200" baseline="0" dirty="0"/>
            <a:t> SCSS to CSS</a:t>
          </a:r>
          <a:endParaRPr lang="en-US" sz="2200" dirty="0"/>
        </a:p>
      </dgm:t>
    </dgm:pt>
    <dgm:pt modelId="{7C20FB08-56EA-4441-9EF9-EA2AD8437FA4}" type="parTrans" cxnId="{677A211E-DCF7-B140-AA8B-70832EC1809A}">
      <dgm:prSet/>
      <dgm:spPr/>
      <dgm:t>
        <a:bodyPr/>
        <a:lstStyle/>
        <a:p>
          <a:endParaRPr lang="en-US"/>
        </a:p>
      </dgm:t>
    </dgm:pt>
    <dgm:pt modelId="{CAFFFED0-1F74-7742-879B-4FAAE744826B}" type="sibTrans" cxnId="{677A211E-DCF7-B140-AA8B-70832EC1809A}">
      <dgm:prSet/>
      <dgm:spPr/>
      <dgm:t>
        <a:bodyPr/>
        <a:lstStyle/>
        <a:p>
          <a:endParaRPr lang="en-US"/>
        </a:p>
      </dgm:t>
    </dgm:pt>
    <dgm:pt modelId="{356BA6F2-DA31-A74F-B748-FAD9B63702F7}">
      <dgm:prSet/>
      <dgm:spPr/>
      <dgm:t>
        <a:bodyPr/>
        <a:lstStyle/>
        <a:p>
          <a:r>
            <a:rPr lang="en-US" baseline="0"/>
            <a:t>Bundle</a:t>
          </a:r>
          <a:endParaRPr lang="en-US"/>
        </a:p>
      </dgm:t>
    </dgm:pt>
    <dgm:pt modelId="{0C12A86F-200D-6B45-9AA6-C5A3B390EDD9}" type="parTrans" cxnId="{FB0FCF63-EDCE-C540-A9C7-9423B96372EC}">
      <dgm:prSet/>
      <dgm:spPr/>
      <dgm:t>
        <a:bodyPr/>
        <a:lstStyle/>
        <a:p>
          <a:endParaRPr lang="en-US"/>
        </a:p>
      </dgm:t>
    </dgm:pt>
    <dgm:pt modelId="{26C89A25-AFB3-1742-B2F1-E9B386F2DB15}" type="sibTrans" cxnId="{FB0FCF63-EDCE-C540-A9C7-9423B96372EC}">
      <dgm:prSet/>
      <dgm:spPr/>
      <dgm:t>
        <a:bodyPr/>
        <a:lstStyle/>
        <a:p>
          <a:endParaRPr lang="en-US"/>
        </a:p>
      </dgm:t>
    </dgm:pt>
    <dgm:pt modelId="{6DC1113A-C09E-244B-B754-AEF7DC4E0D1F}">
      <dgm:prSet custT="1"/>
      <dgm:spPr/>
      <dgm:t>
        <a:bodyPr/>
        <a:lstStyle/>
        <a:p>
          <a:r>
            <a:rPr lang="en-US" sz="1600" baseline="0" dirty="0">
              <a:latin typeface="Courier New" panose="02070309020205020404" pitchFamily="49" charset="0"/>
              <a:cs typeface="Courier New" panose="02070309020205020404" pitchFamily="49" charset="0"/>
            </a:rPr>
            <a:t>gulp bundle [--ship | -p]</a:t>
          </a:r>
          <a:endParaRPr lang="en-US" sz="2200" dirty="0">
            <a:latin typeface="Courier New" panose="02070309020205020404" pitchFamily="49" charset="0"/>
            <a:cs typeface="Courier New" panose="02070309020205020404" pitchFamily="49" charset="0"/>
          </a:endParaRPr>
        </a:p>
      </dgm:t>
    </dgm:pt>
    <dgm:pt modelId="{E5760176-7B56-E64B-9AEC-284624ADE1CA}" type="parTrans" cxnId="{E3EDF654-B822-D244-BCF6-19CBEF902D1A}">
      <dgm:prSet/>
      <dgm:spPr/>
      <dgm:t>
        <a:bodyPr/>
        <a:lstStyle/>
        <a:p>
          <a:endParaRPr lang="en-US"/>
        </a:p>
      </dgm:t>
    </dgm:pt>
    <dgm:pt modelId="{986660AA-50C9-7348-B7BA-1D54061D3A69}" type="sibTrans" cxnId="{E3EDF654-B822-D244-BCF6-19CBEF902D1A}">
      <dgm:prSet/>
      <dgm:spPr/>
      <dgm:t>
        <a:bodyPr/>
        <a:lstStyle/>
        <a:p>
          <a:endParaRPr lang="en-US"/>
        </a:p>
      </dgm:t>
    </dgm:pt>
    <dgm:pt modelId="{9AAAD7CB-14E7-3D4B-A9C3-3E249012C214}">
      <dgm:prSet/>
      <dgm:spPr/>
      <dgm:t>
        <a:bodyPr/>
        <a:lstStyle/>
        <a:p>
          <a:r>
            <a:rPr lang="en-US" sz="2200" baseline="0" dirty="0"/>
            <a:t>Generates JavaScript bundle(s)</a:t>
          </a:r>
          <a:endParaRPr lang="en-US" sz="2200" dirty="0"/>
        </a:p>
      </dgm:t>
    </dgm:pt>
    <dgm:pt modelId="{F88E9043-5BB5-D946-9048-E91CEC041986}" type="parTrans" cxnId="{888CD41F-A352-674F-84FD-154CFB89C4F7}">
      <dgm:prSet/>
      <dgm:spPr/>
      <dgm:t>
        <a:bodyPr/>
        <a:lstStyle/>
        <a:p>
          <a:endParaRPr lang="en-US"/>
        </a:p>
      </dgm:t>
    </dgm:pt>
    <dgm:pt modelId="{0387D4C2-10CD-B545-BB12-16BFB0FF5625}" type="sibTrans" cxnId="{888CD41F-A352-674F-84FD-154CFB89C4F7}">
      <dgm:prSet/>
      <dgm:spPr/>
      <dgm:t>
        <a:bodyPr/>
        <a:lstStyle/>
        <a:p>
          <a:endParaRPr lang="en-US"/>
        </a:p>
      </dgm:t>
    </dgm:pt>
    <dgm:pt modelId="{3CDE24EB-7313-F845-8AC8-0A5676EE4E72}">
      <dgm:prSet/>
      <dgm:spPr/>
      <dgm:t>
        <a:bodyPr/>
        <a:lstStyle/>
        <a:p>
          <a:r>
            <a:rPr lang="en-US" sz="2200" baseline="0"/>
            <a:t>Generates component manifest(s)</a:t>
          </a:r>
          <a:endParaRPr lang="en-US" sz="2200"/>
        </a:p>
      </dgm:t>
    </dgm:pt>
    <dgm:pt modelId="{7998E07D-5DC4-C54B-9B98-47EB94126FC0}" type="parTrans" cxnId="{736B65E5-D42E-B54C-A10A-03677A6D95F3}">
      <dgm:prSet/>
      <dgm:spPr/>
      <dgm:t>
        <a:bodyPr/>
        <a:lstStyle/>
        <a:p>
          <a:endParaRPr lang="en-US"/>
        </a:p>
      </dgm:t>
    </dgm:pt>
    <dgm:pt modelId="{2859BE4C-B362-9941-B985-C528390BC998}" type="sibTrans" cxnId="{736B65E5-D42E-B54C-A10A-03677A6D95F3}">
      <dgm:prSet/>
      <dgm:spPr/>
      <dgm:t>
        <a:bodyPr/>
        <a:lstStyle/>
        <a:p>
          <a:endParaRPr lang="en-US"/>
        </a:p>
      </dgm:t>
    </dgm:pt>
    <dgm:pt modelId="{F055A004-3C1D-0D40-9BBD-619BA986A0F9}">
      <dgm:prSet/>
      <dgm:spPr/>
      <dgm:t>
        <a:bodyPr/>
        <a:lstStyle/>
        <a:p>
          <a:r>
            <a:rPr lang="en-US" sz="2200" baseline="0" dirty="0"/>
            <a:t>Files added to /</a:t>
          </a:r>
          <a:r>
            <a:rPr lang="en-US" sz="2200" baseline="0" dirty="0" err="1"/>
            <a:t>dist</a:t>
          </a:r>
          <a:r>
            <a:rPr lang="en-US" sz="2200" baseline="0" dirty="0"/>
            <a:t> folder</a:t>
          </a:r>
          <a:endParaRPr lang="en-US" sz="2200" dirty="0"/>
        </a:p>
      </dgm:t>
    </dgm:pt>
    <dgm:pt modelId="{664AFBB3-7A85-C148-B66C-A75F55E45DDB}" type="parTrans" cxnId="{1A554A99-C17A-FB4F-8B93-A8E5B8D4CAFB}">
      <dgm:prSet/>
      <dgm:spPr/>
      <dgm:t>
        <a:bodyPr/>
        <a:lstStyle/>
        <a:p>
          <a:endParaRPr lang="en-US"/>
        </a:p>
      </dgm:t>
    </dgm:pt>
    <dgm:pt modelId="{41A3ADCB-B632-B041-ACFC-E92D555B74C1}" type="sibTrans" cxnId="{1A554A99-C17A-FB4F-8B93-A8E5B8D4CAFB}">
      <dgm:prSet/>
      <dgm:spPr/>
      <dgm:t>
        <a:bodyPr/>
        <a:lstStyle/>
        <a:p>
          <a:endParaRPr lang="en-US"/>
        </a:p>
      </dgm:t>
    </dgm:pt>
    <dgm:pt modelId="{0EBBACFB-224E-6B4B-909A-2816577CED77}">
      <dgm:prSet/>
      <dgm:spPr/>
      <dgm:t>
        <a:bodyPr/>
        <a:lstStyle/>
        <a:p>
          <a:r>
            <a:rPr lang="en-US" baseline="0"/>
            <a:t>Package Solution</a:t>
          </a:r>
          <a:endParaRPr lang="en-US"/>
        </a:p>
      </dgm:t>
    </dgm:pt>
    <dgm:pt modelId="{F3D0D8F7-25A9-A94B-B02A-87A39D1A99BD}" type="parTrans" cxnId="{EE7A6F31-7E8D-C947-9E7D-3F8F1512196D}">
      <dgm:prSet/>
      <dgm:spPr/>
      <dgm:t>
        <a:bodyPr/>
        <a:lstStyle/>
        <a:p>
          <a:endParaRPr lang="en-US"/>
        </a:p>
      </dgm:t>
    </dgm:pt>
    <dgm:pt modelId="{EEE06F3A-F51F-5A41-AFB8-AE1257D3C50B}" type="sibTrans" cxnId="{EE7A6F31-7E8D-C947-9E7D-3F8F1512196D}">
      <dgm:prSet/>
      <dgm:spPr/>
      <dgm:t>
        <a:bodyPr/>
        <a:lstStyle/>
        <a:p>
          <a:endParaRPr lang="en-US"/>
        </a:p>
      </dgm:t>
    </dgm:pt>
    <dgm:pt modelId="{FF0B3A82-6073-1D40-8151-20E19DA82546}">
      <dgm:prSet custT="1"/>
      <dgm:spPr/>
      <dgm:t>
        <a:bodyPr/>
        <a:lstStyle/>
        <a:p>
          <a:r>
            <a:rPr lang="en-US" sz="1600" baseline="0" dirty="0"/>
            <a:t>gulp package-solution [--ship | -p]</a:t>
          </a:r>
          <a:endParaRPr lang="en-US" sz="2200" dirty="0"/>
        </a:p>
      </dgm:t>
    </dgm:pt>
    <dgm:pt modelId="{A3D9A9F6-472D-6F47-A359-02DA8FBEF969}" type="parTrans" cxnId="{5102D93C-2AC1-8345-B36E-252498EDC9BE}">
      <dgm:prSet/>
      <dgm:spPr/>
      <dgm:t>
        <a:bodyPr/>
        <a:lstStyle/>
        <a:p>
          <a:endParaRPr lang="en-US"/>
        </a:p>
      </dgm:t>
    </dgm:pt>
    <dgm:pt modelId="{441CA8A1-4F1D-4348-90AB-1BE42DC126E6}" type="sibTrans" cxnId="{5102D93C-2AC1-8345-B36E-252498EDC9BE}">
      <dgm:prSet/>
      <dgm:spPr/>
      <dgm:t>
        <a:bodyPr/>
        <a:lstStyle/>
        <a:p>
          <a:endParaRPr lang="en-US"/>
        </a:p>
      </dgm:t>
    </dgm:pt>
    <dgm:pt modelId="{2D3B96C6-1E1C-7240-98B3-69ED9FA9FCDA}">
      <dgm:prSet/>
      <dgm:spPr/>
      <dgm:t>
        <a:bodyPr/>
        <a:lstStyle/>
        <a:p>
          <a:r>
            <a:rPr lang="en-US" sz="2200" baseline="0" dirty="0"/>
            <a:t>Generates all files needed for deployment to SharePoint</a:t>
          </a:r>
          <a:endParaRPr lang="en-US" sz="2200" dirty="0"/>
        </a:p>
      </dgm:t>
    </dgm:pt>
    <dgm:pt modelId="{6CE54ACC-C1C7-C240-B545-DB903CA8ACB9}" type="parTrans" cxnId="{353D250F-CD15-9843-87B6-03F9C7768FFE}">
      <dgm:prSet/>
      <dgm:spPr/>
      <dgm:t>
        <a:bodyPr/>
        <a:lstStyle/>
        <a:p>
          <a:endParaRPr lang="en-US"/>
        </a:p>
      </dgm:t>
    </dgm:pt>
    <dgm:pt modelId="{11A75F23-CFE4-C148-9BCA-DC7878C49E00}" type="sibTrans" cxnId="{353D250F-CD15-9843-87B6-03F9C7768FFE}">
      <dgm:prSet/>
      <dgm:spPr/>
      <dgm:t>
        <a:bodyPr/>
        <a:lstStyle/>
        <a:p>
          <a:endParaRPr lang="en-US"/>
        </a:p>
      </dgm:t>
    </dgm:pt>
    <dgm:pt modelId="{3264B731-22A3-304F-B396-AEB99D7BF43D}">
      <dgm:prSet/>
      <dgm:spPr/>
      <dgm:t>
        <a:bodyPr/>
        <a:lstStyle/>
        <a:p>
          <a:r>
            <a:rPr lang="en-US" sz="2200" baseline="0"/>
            <a:t>Generates all files needed to run components</a:t>
          </a:r>
          <a:endParaRPr lang="en-US" sz="2200"/>
        </a:p>
      </dgm:t>
    </dgm:pt>
    <dgm:pt modelId="{5AB40C37-85A6-A948-9166-2327ED7576C0}" type="parTrans" cxnId="{FB169EBA-9FC8-0343-BCE4-5C580B7ECBEA}">
      <dgm:prSet/>
      <dgm:spPr/>
      <dgm:t>
        <a:bodyPr/>
        <a:lstStyle/>
        <a:p>
          <a:endParaRPr lang="en-US"/>
        </a:p>
      </dgm:t>
    </dgm:pt>
    <dgm:pt modelId="{76107418-15C7-924F-BF57-D5F6230CCF91}" type="sibTrans" cxnId="{FB169EBA-9FC8-0343-BCE4-5C580B7ECBEA}">
      <dgm:prSet/>
      <dgm:spPr/>
      <dgm:t>
        <a:bodyPr/>
        <a:lstStyle/>
        <a:p>
          <a:endParaRPr lang="en-US"/>
        </a:p>
      </dgm:t>
    </dgm:pt>
    <dgm:pt modelId="{0A40D671-F6BE-EB44-9974-5A3E60D66181}">
      <dgm:prSet/>
      <dgm:spPr/>
      <dgm:t>
        <a:bodyPr/>
        <a:lstStyle/>
        <a:p>
          <a:r>
            <a:rPr lang="en-US" sz="2200" baseline="0"/>
            <a:t>Creates *.sppkg file</a:t>
          </a:r>
          <a:endParaRPr lang="en-US" sz="2200"/>
        </a:p>
      </dgm:t>
    </dgm:pt>
    <dgm:pt modelId="{E1F43100-8F21-C84E-ADDD-5AC0D4A63690}" type="parTrans" cxnId="{D43135F7-BB92-6246-A26C-F6DBE35170E2}">
      <dgm:prSet/>
      <dgm:spPr/>
      <dgm:t>
        <a:bodyPr/>
        <a:lstStyle/>
        <a:p>
          <a:endParaRPr lang="en-US"/>
        </a:p>
      </dgm:t>
    </dgm:pt>
    <dgm:pt modelId="{2F5F27C4-33DF-4B4F-8409-BA374A4A1FB0}" type="sibTrans" cxnId="{D43135F7-BB92-6246-A26C-F6DBE35170E2}">
      <dgm:prSet/>
      <dgm:spPr/>
      <dgm:t>
        <a:bodyPr/>
        <a:lstStyle/>
        <a:p>
          <a:endParaRPr lang="en-US"/>
        </a:p>
      </dgm:t>
    </dgm:pt>
    <dgm:pt modelId="{8D160A57-840F-7B48-93F3-0C3801F7CBF7}">
      <dgm:prSet/>
      <dgm:spPr/>
      <dgm:t>
        <a:bodyPr/>
        <a:lstStyle/>
        <a:p>
          <a:r>
            <a:rPr lang="en-US" sz="2200" baseline="0" dirty="0"/>
            <a:t>Files added to /temp &amp; /</a:t>
          </a:r>
          <a:r>
            <a:rPr lang="en-US" sz="2200" baseline="0" dirty="0" err="1"/>
            <a:t>sharepoint</a:t>
          </a:r>
          <a:r>
            <a:rPr lang="en-US" sz="2200" baseline="0" dirty="0"/>
            <a:t> folder</a:t>
          </a:r>
          <a:endParaRPr lang="en-US" sz="2200" dirty="0"/>
        </a:p>
      </dgm:t>
    </dgm:pt>
    <dgm:pt modelId="{817A9263-06C2-8F4F-97F9-EBB85DF2FCB1}" type="parTrans" cxnId="{536FA94B-A04A-1D4C-A03F-1EC5ADD50949}">
      <dgm:prSet/>
      <dgm:spPr/>
      <dgm:t>
        <a:bodyPr/>
        <a:lstStyle/>
        <a:p>
          <a:endParaRPr lang="en-US"/>
        </a:p>
      </dgm:t>
    </dgm:pt>
    <dgm:pt modelId="{9F6B8907-5C16-224A-89E5-8BA7202AE319}" type="sibTrans" cxnId="{536FA94B-A04A-1D4C-A03F-1EC5ADD50949}">
      <dgm:prSet/>
      <dgm:spPr/>
      <dgm:t>
        <a:bodyPr/>
        <a:lstStyle/>
        <a:p>
          <a:endParaRPr lang="en-US"/>
        </a:p>
      </dgm:t>
    </dgm:pt>
    <dgm:pt modelId="{C8CCF840-4DCA-124E-B442-189DDE6E6D85}">
      <dgm:prSet custT="1"/>
      <dgm:spPr/>
      <dgm:t>
        <a:bodyPr/>
        <a:lstStyle/>
        <a:p>
          <a:r>
            <a:rPr lang="en-US" sz="2200" baseline="0" dirty="0"/>
            <a:t>Files added to /lib folder</a:t>
          </a:r>
          <a:endParaRPr lang="en-US" sz="2200" dirty="0"/>
        </a:p>
      </dgm:t>
    </dgm:pt>
    <dgm:pt modelId="{5AC6A237-BA25-604D-A7ED-E12EE8BAC57A}" type="parTrans" cxnId="{A20D947C-37FE-C040-B684-32AE893755C4}">
      <dgm:prSet/>
      <dgm:spPr/>
      <dgm:t>
        <a:bodyPr/>
        <a:lstStyle/>
        <a:p>
          <a:endParaRPr lang="en-US"/>
        </a:p>
      </dgm:t>
    </dgm:pt>
    <dgm:pt modelId="{CA7476F4-6D50-EC4E-AB5C-D1803D2EF5E3}" type="sibTrans" cxnId="{A20D947C-37FE-C040-B684-32AE893755C4}">
      <dgm:prSet/>
      <dgm:spPr/>
      <dgm:t>
        <a:bodyPr/>
        <a:lstStyle/>
        <a:p>
          <a:endParaRPr lang="en-US"/>
        </a:p>
      </dgm:t>
    </dgm:pt>
    <dgm:pt modelId="{30BED491-D6EF-EF48-AB5C-7E26A4558ABD}" type="pres">
      <dgm:prSet presAssocID="{880506F6-0F9F-1644-802C-4BA1599DF55A}" presName="Name0" presStyleCnt="0">
        <dgm:presLayoutVars>
          <dgm:dir/>
          <dgm:animLvl val="lvl"/>
          <dgm:resizeHandles val="exact"/>
        </dgm:presLayoutVars>
      </dgm:prSet>
      <dgm:spPr/>
    </dgm:pt>
    <dgm:pt modelId="{3BC991CC-09A8-134F-9B71-5ACAF4B252F5}" type="pres">
      <dgm:prSet presAssocID="{C47B14EB-3D25-0A42-8C11-6DFAFA4CE412}" presName="composite" presStyleCnt="0"/>
      <dgm:spPr/>
    </dgm:pt>
    <dgm:pt modelId="{55DA91CA-40A7-F24E-8912-D4AAE15E7451}" type="pres">
      <dgm:prSet presAssocID="{C47B14EB-3D25-0A42-8C11-6DFAFA4CE412}" presName="parTx" presStyleLbl="alignNode1" presStyleIdx="0" presStyleCnt="3">
        <dgm:presLayoutVars>
          <dgm:chMax val="0"/>
          <dgm:chPref val="0"/>
          <dgm:bulletEnabled val="1"/>
        </dgm:presLayoutVars>
      </dgm:prSet>
      <dgm:spPr/>
    </dgm:pt>
    <dgm:pt modelId="{94701F3D-C5AB-ED43-A43A-96F1573EBFF4}" type="pres">
      <dgm:prSet presAssocID="{C47B14EB-3D25-0A42-8C11-6DFAFA4CE412}" presName="desTx" presStyleLbl="alignAccFollowNode1" presStyleIdx="0" presStyleCnt="3">
        <dgm:presLayoutVars>
          <dgm:bulletEnabled val="1"/>
        </dgm:presLayoutVars>
      </dgm:prSet>
      <dgm:spPr/>
    </dgm:pt>
    <dgm:pt modelId="{01C0D9DE-D254-EE47-9599-47441DF0A347}" type="pres">
      <dgm:prSet presAssocID="{85959E55-AE9C-0A40-9DA8-8D3412D0984B}" presName="space" presStyleCnt="0"/>
      <dgm:spPr/>
    </dgm:pt>
    <dgm:pt modelId="{2E1AC0AE-3287-3343-B528-DB9C8A1F0134}" type="pres">
      <dgm:prSet presAssocID="{356BA6F2-DA31-A74F-B748-FAD9B63702F7}" presName="composite" presStyleCnt="0"/>
      <dgm:spPr/>
    </dgm:pt>
    <dgm:pt modelId="{76F2FD95-1575-944F-B97E-E290885EA905}" type="pres">
      <dgm:prSet presAssocID="{356BA6F2-DA31-A74F-B748-FAD9B63702F7}" presName="parTx" presStyleLbl="alignNode1" presStyleIdx="1" presStyleCnt="3">
        <dgm:presLayoutVars>
          <dgm:chMax val="0"/>
          <dgm:chPref val="0"/>
          <dgm:bulletEnabled val="1"/>
        </dgm:presLayoutVars>
      </dgm:prSet>
      <dgm:spPr/>
    </dgm:pt>
    <dgm:pt modelId="{35D0C4CB-977A-234C-8250-7907B6A18896}" type="pres">
      <dgm:prSet presAssocID="{356BA6F2-DA31-A74F-B748-FAD9B63702F7}" presName="desTx" presStyleLbl="alignAccFollowNode1" presStyleIdx="1" presStyleCnt="3">
        <dgm:presLayoutVars>
          <dgm:bulletEnabled val="1"/>
        </dgm:presLayoutVars>
      </dgm:prSet>
      <dgm:spPr/>
    </dgm:pt>
    <dgm:pt modelId="{C6BF0839-776C-8340-9397-9F60344BAB49}" type="pres">
      <dgm:prSet presAssocID="{26C89A25-AFB3-1742-B2F1-E9B386F2DB15}" presName="space" presStyleCnt="0"/>
      <dgm:spPr/>
    </dgm:pt>
    <dgm:pt modelId="{29024654-2D69-424E-8935-479BDC550FEC}" type="pres">
      <dgm:prSet presAssocID="{0EBBACFB-224E-6B4B-909A-2816577CED77}" presName="composite" presStyleCnt="0"/>
      <dgm:spPr/>
    </dgm:pt>
    <dgm:pt modelId="{B18F7E79-C1EE-C147-B91F-863D979C5188}" type="pres">
      <dgm:prSet presAssocID="{0EBBACFB-224E-6B4B-909A-2816577CED77}" presName="parTx" presStyleLbl="alignNode1" presStyleIdx="2" presStyleCnt="3">
        <dgm:presLayoutVars>
          <dgm:chMax val="0"/>
          <dgm:chPref val="0"/>
          <dgm:bulletEnabled val="1"/>
        </dgm:presLayoutVars>
      </dgm:prSet>
      <dgm:spPr/>
    </dgm:pt>
    <dgm:pt modelId="{2C4520AC-9D4A-BC47-AFD0-546668CFEF6C}" type="pres">
      <dgm:prSet presAssocID="{0EBBACFB-224E-6B4B-909A-2816577CED77}" presName="desTx" presStyleLbl="alignAccFollowNode1" presStyleIdx="2" presStyleCnt="3">
        <dgm:presLayoutVars>
          <dgm:bulletEnabled val="1"/>
        </dgm:presLayoutVars>
      </dgm:prSet>
      <dgm:spPr/>
    </dgm:pt>
  </dgm:ptLst>
  <dgm:cxnLst>
    <dgm:cxn modelId="{353D250F-CD15-9843-87B6-03F9C7768FFE}" srcId="{0EBBACFB-224E-6B4B-909A-2816577CED77}" destId="{2D3B96C6-1E1C-7240-98B3-69ED9FA9FCDA}" srcOrd="1" destOrd="0" parTransId="{6CE54ACC-C1C7-C240-B545-DB903CA8ACB9}" sibTransId="{11A75F23-CFE4-C148-9BCA-DC7878C49E00}"/>
    <dgm:cxn modelId="{93598617-F3AE-7C41-9502-E141567AC69E}" srcId="{C47B14EB-3D25-0A42-8C11-6DFAFA4CE412}" destId="{557AB9F8-EBAB-474F-B9A7-1A1DB9555CE7}" srcOrd="2" destOrd="0" parTransId="{8AA6715A-027E-DA4B-B615-126EE85F6CB4}" sibTransId="{557E0672-4F36-A747-85E8-85F6566AB1CC}"/>
    <dgm:cxn modelId="{0B96BC1A-FE63-8C4A-ACAB-757CF08AD309}" type="presOf" srcId="{3264B731-22A3-304F-B396-AEB99D7BF43D}" destId="{2C4520AC-9D4A-BC47-AFD0-546668CFEF6C}" srcOrd="0" destOrd="2" presId="urn:microsoft.com/office/officeart/2005/8/layout/hList1"/>
    <dgm:cxn modelId="{677A211E-DCF7-B140-AA8B-70832EC1809A}" srcId="{C47B14EB-3D25-0A42-8C11-6DFAFA4CE412}" destId="{EF856161-0121-0C44-8919-018DD12E8A70}" srcOrd="3" destOrd="0" parTransId="{7C20FB08-56EA-4441-9EF9-EA2AD8437FA4}" sibTransId="{CAFFFED0-1F74-7742-879B-4FAAE744826B}"/>
    <dgm:cxn modelId="{DA588C1F-B93C-5B43-99E2-57488D1A2C4D}" type="presOf" srcId="{3CDE24EB-7313-F845-8AC8-0A5676EE4E72}" destId="{35D0C4CB-977A-234C-8250-7907B6A18896}" srcOrd="0" destOrd="2" presId="urn:microsoft.com/office/officeart/2005/8/layout/hList1"/>
    <dgm:cxn modelId="{888CD41F-A352-674F-84FD-154CFB89C4F7}" srcId="{356BA6F2-DA31-A74F-B748-FAD9B63702F7}" destId="{9AAAD7CB-14E7-3D4B-A9C3-3E249012C214}" srcOrd="1" destOrd="0" parTransId="{F88E9043-5BB5-D946-9048-E91CEC041986}" sibTransId="{0387D4C2-10CD-B545-BB12-16BFB0FF5625}"/>
    <dgm:cxn modelId="{7508D220-487D-114C-B96E-EA16A4078B3E}" type="presOf" srcId="{F055A004-3C1D-0D40-9BBD-619BA986A0F9}" destId="{35D0C4CB-977A-234C-8250-7907B6A18896}" srcOrd="0" destOrd="3" presId="urn:microsoft.com/office/officeart/2005/8/layout/hList1"/>
    <dgm:cxn modelId="{101C6823-5880-BB4F-8480-9B807B5BC535}" type="presOf" srcId="{EF856161-0121-0C44-8919-018DD12E8A70}" destId="{94701F3D-C5AB-ED43-A43A-96F1573EBFF4}" srcOrd="0" destOrd="3" presId="urn:microsoft.com/office/officeart/2005/8/layout/hList1"/>
    <dgm:cxn modelId="{EE7A6F31-7E8D-C947-9E7D-3F8F1512196D}" srcId="{880506F6-0F9F-1644-802C-4BA1599DF55A}" destId="{0EBBACFB-224E-6B4B-909A-2816577CED77}" srcOrd="2" destOrd="0" parTransId="{F3D0D8F7-25A9-A94B-B02A-87A39D1A99BD}" sibTransId="{EEE06F3A-F51F-5A41-AFB8-AE1257D3C50B}"/>
    <dgm:cxn modelId="{BA45D132-B22A-E241-A492-626F11536B69}" type="presOf" srcId="{2D3B96C6-1E1C-7240-98B3-69ED9FA9FCDA}" destId="{2C4520AC-9D4A-BC47-AFD0-546668CFEF6C}" srcOrd="0" destOrd="1" presId="urn:microsoft.com/office/officeart/2005/8/layout/hList1"/>
    <dgm:cxn modelId="{5102D93C-2AC1-8345-B36E-252498EDC9BE}" srcId="{0EBBACFB-224E-6B4B-909A-2816577CED77}" destId="{FF0B3A82-6073-1D40-8151-20E19DA82546}" srcOrd="0" destOrd="0" parTransId="{A3D9A9F6-472D-6F47-A359-02DA8FBEF969}" sibTransId="{441CA8A1-4F1D-4348-90AB-1BE42DC126E6}"/>
    <dgm:cxn modelId="{693AE93F-89A5-2C4E-8468-0C79900E2C9F}" type="presOf" srcId="{356BA6F2-DA31-A74F-B748-FAD9B63702F7}" destId="{76F2FD95-1575-944F-B97E-E290885EA905}" srcOrd="0" destOrd="0" presId="urn:microsoft.com/office/officeart/2005/8/layout/hList1"/>
    <dgm:cxn modelId="{260E3062-E808-DD4B-B5D4-AAE403390DA2}" type="presOf" srcId="{0A40D671-F6BE-EB44-9974-5A3E60D66181}" destId="{2C4520AC-9D4A-BC47-AFD0-546668CFEF6C}" srcOrd="0" destOrd="3" presId="urn:microsoft.com/office/officeart/2005/8/layout/hList1"/>
    <dgm:cxn modelId="{FB0FCF63-EDCE-C540-A9C7-9423B96372EC}" srcId="{880506F6-0F9F-1644-802C-4BA1599DF55A}" destId="{356BA6F2-DA31-A74F-B748-FAD9B63702F7}" srcOrd="1" destOrd="0" parTransId="{0C12A86F-200D-6B45-9AA6-C5A3B390EDD9}" sibTransId="{26C89A25-AFB3-1742-B2F1-E9B386F2DB15}"/>
    <dgm:cxn modelId="{03E72F48-C275-5A4A-9765-E2E1DE141062}" type="presOf" srcId="{FF0B3A82-6073-1D40-8151-20E19DA82546}" destId="{2C4520AC-9D4A-BC47-AFD0-546668CFEF6C}" srcOrd="0" destOrd="0" presId="urn:microsoft.com/office/officeart/2005/8/layout/hList1"/>
    <dgm:cxn modelId="{D441664A-B1DA-8A49-A3B6-40D6A5DC1134}" type="presOf" srcId="{6EB2E288-3D12-E54D-A023-D2C643A5FFC6}" destId="{94701F3D-C5AB-ED43-A43A-96F1573EBFF4}" srcOrd="0" destOrd="1" presId="urn:microsoft.com/office/officeart/2005/8/layout/hList1"/>
    <dgm:cxn modelId="{536FA94B-A04A-1D4C-A03F-1EC5ADD50949}" srcId="{0EBBACFB-224E-6B4B-909A-2816577CED77}" destId="{8D160A57-840F-7B48-93F3-0C3801F7CBF7}" srcOrd="4" destOrd="0" parTransId="{817A9263-06C2-8F4F-97F9-EBB85DF2FCB1}" sibTransId="{9F6B8907-5C16-224A-89E5-8BA7202AE319}"/>
    <dgm:cxn modelId="{F83BD66F-75A5-7644-947D-004A8161C6A5}" type="presOf" srcId="{DC2300DB-A572-BC4D-AC01-801CE0C4FC98}" destId="{94701F3D-C5AB-ED43-A43A-96F1573EBFF4}" srcOrd="0" destOrd="0" presId="urn:microsoft.com/office/officeart/2005/8/layout/hList1"/>
    <dgm:cxn modelId="{1885C473-4105-2441-97E1-5A2CDC8D8CEF}" type="presOf" srcId="{C47B14EB-3D25-0A42-8C11-6DFAFA4CE412}" destId="{55DA91CA-40A7-F24E-8912-D4AAE15E7451}" srcOrd="0" destOrd="0" presId="urn:microsoft.com/office/officeart/2005/8/layout/hList1"/>
    <dgm:cxn modelId="{AA211854-FB14-914D-AAE3-198F99292829}" srcId="{C47B14EB-3D25-0A42-8C11-6DFAFA4CE412}" destId="{DC2300DB-A572-BC4D-AC01-801CE0C4FC98}" srcOrd="0" destOrd="0" parTransId="{1E819D1C-D9C5-0548-B6D8-DC0104AEED47}" sibTransId="{B5ED62F5-43DC-594F-905D-B3D7F45BE8B8}"/>
    <dgm:cxn modelId="{E3EDF654-B822-D244-BCF6-19CBEF902D1A}" srcId="{356BA6F2-DA31-A74F-B748-FAD9B63702F7}" destId="{6DC1113A-C09E-244B-B754-AEF7DC4E0D1F}" srcOrd="0" destOrd="0" parTransId="{E5760176-7B56-E64B-9AEC-284624ADE1CA}" sibTransId="{986660AA-50C9-7348-B7BA-1D54061D3A69}"/>
    <dgm:cxn modelId="{A20D947C-37FE-C040-B684-32AE893755C4}" srcId="{C47B14EB-3D25-0A42-8C11-6DFAFA4CE412}" destId="{C8CCF840-4DCA-124E-B442-189DDE6E6D85}" srcOrd="4" destOrd="0" parTransId="{5AC6A237-BA25-604D-A7ED-E12EE8BAC57A}" sibTransId="{CA7476F4-6D50-EC4E-AB5C-D1803D2EF5E3}"/>
    <dgm:cxn modelId="{1A554A99-C17A-FB4F-8B93-A8E5B8D4CAFB}" srcId="{356BA6F2-DA31-A74F-B748-FAD9B63702F7}" destId="{F055A004-3C1D-0D40-9BBD-619BA986A0F9}" srcOrd="3" destOrd="0" parTransId="{664AFBB3-7A85-C148-B66C-A75F55E45DDB}" sibTransId="{41A3ADCB-B632-B041-ACFC-E92D555B74C1}"/>
    <dgm:cxn modelId="{4F982D9F-05A1-F643-86F6-27306EFB2DC6}" type="presOf" srcId="{C8CCF840-4DCA-124E-B442-189DDE6E6D85}" destId="{94701F3D-C5AB-ED43-A43A-96F1573EBFF4}" srcOrd="0" destOrd="4" presId="urn:microsoft.com/office/officeart/2005/8/layout/hList1"/>
    <dgm:cxn modelId="{FE987DA1-F826-D948-B09C-C33E986836D7}" type="presOf" srcId="{9AAAD7CB-14E7-3D4B-A9C3-3E249012C214}" destId="{35D0C4CB-977A-234C-8250-7907B6A18896}" srcOrd="0" destOrd="1" presId="urn:microsoft.com/office/officeart/2005/8/layout/hList1"/>
    <dgm:cxn modelId="{DF75A0AF-BE16-F84D-BB2A-5EA7293CA290}" type="presOf" srcId="{6DC1113A-C09E-244B-B754-AEF7DC4E0D1F}" destId="{35D0C4CB-977A-234C-8250-7907B6A18896}" srcOrd="0" destOrd="0" presId="urn:microsoft.com/office/officeart/2005/8/layout/hList1"/>
    <dgm:cxn modelId="{FB169EBA-9FC8-0343-BCE4-5C580B7ECBEA}" srcId="{0EBBACFB-224E-6B4B-909A-2816577CED77}" destId="{3264B731-22A3-304F-B396-AEB99D7BF43D}" srcOrd="2" destOrd="0" parTransId="{5AB40C37-85A6-A948-9166-2327ED7576C0}" sibTransId="{76107418-15C7-924F-BF57-D5F6230CCF91}"/>
    <dgm:cxn modelId="{67AEBEBB-A21C-3942-B813-5D571D0FB275}" type="presOf" srcId="{8D160A57-840F-7B48-93F3-0C3801F7CBF7}" destId="{2C4520AC-9D4A-BC47-AFD0-546668CFEF6C}" srcOrd="0" destOrd="4" presId="urn:microsoft.com/office/officeart/2005/8/layout/hList1"/>
    <dgm:cxn modelId="{1D0CAEC7-E831-DE4D-82BF-2290581F0FEA}" srcId="{C47B14EB-3D25-0A42-8C11-6DFAFA4CE412}" destId="{6EB2E288-3D12-E54D-A023-D2C643A5FFC6}" srcOrd="1" destOrd="0" parTransId="{D7443105-7073-E545-A823-6A029B9A8D01}" sibTransId="{1EA76EE6-BF81-034C-AB38-9A49628B3A97}"/>
    <dgm:cxn modelId="{B22746D2-3BC2-8746-B0F8-6589B07DF7D4}" srcId="{880506F6-0F9F-1644-802C-4BA1599DF55A}" destId="{C47B14EB-3D25-0A42-8C11-6DFAFA4CE412}" srcOrd="0" destOrd="0" parTransId="{8E15EDB4-DBF1-7A49-97D9-6BCC0DB06EC9}" sibTransId="{85959E55-AE9C-0A40-9DA8-8D3412D0984B}"/>
    <dgm:cxn modelId="{D23A7ED8-7817-0949-95DC-F1F25E41BBBD}" type="presOf" srcId="{557AB9F8-EBAB-474F-B9A7-1A1DB9555CE7}" destId="{94701F3D-C5AB-ED43-A43A-96F1573EBFF4}" srcOrd="0" destOrd="2" presId="urn:microsoft.com/office/officeart/2005/8/layout/hList1"/>
    <dgm:cxn modelId="{736B65E5-D42E-B54C-A10A-03677A6D95F3}" srcId="{356BA6F2-DA31-A74F-B748-FAD9B63702F7}" destId="{3CDE24EB-7313-F845-8AC8-0A5676EE4E72}" srcOrd="2" destOrd="0" parTransId="{7998E07D-5DC4-C54B-9B98-47EB94126FC0}" sibTransId="{2859BE4C-B362-9941-B985-C528390BC998}"/>
    <dgm:cxn modelId="{233466E7-E541-4043-8E39-E91C08354AE8}" type="presOf" srcId="{880506F6-0F9F-1644-802C-4BA1599DF55A}" destId="{30BED491-D6EF-EF48-AB5C-7E26A4558ABD}" srcOrd="0" destOrd="0" presId="urn:microsoft.com/office/officeart/2005/8/layout/hList1"/>
    <dgm:cxn modelId="{D43135F7-BB92-6246-A26C-F6DBE35170E2}" srcId="{0EBBACFB-224E-6B4B-909A-2816577CED77}" destId="{0A40D671-F6BE-EB44-9974-5A3E60D66181}" srcOrd="3" destOrd="0" parTransId="{E1F43100-8F21-C84E-ADDD-5AC0D4A63690}" sibTransId="{2F5F27C4-33DF-4B4F-8409-BA374A4A1FB0}"/>
    <dgm:cxn modelId="{F13060F9-E650-5B46-9886-87B137668EFE}" type="presOf" srcId="{0EBBACFB-224E-6B4B-909A-2816577CED77}" destId="{B18F7E79-C1EE-C147-B91F-863D979C5188}" srcOrd="0" destOrd="0" presId="urn:microsoft.com/office/officeart/2005/8/layout/hList1"/>
    <dgm:cxn modelId="{FBF203AC-31FC-7D43-81D2-4A7D8E6A0AEB}" type="presParOf" srcId="{30BED491-D6EF-EF48-AB5C-7E26A4558ABD}" destId="{3BC991CC-09A8-134F-9B71-5ACAF4B252F5}" srcOrd="0" destOrd="0" presId="urn:microsoft.com/office/officeart/2005/8/layout/hList1"/>
    <dgm:cxn modelId="{A8648D6D-A57F-D540-8637-B0772672186C}" type="presParOf" srcId="{3BC991CC-09A8-134F-9B71-5ACAF4B252F5}" destId="{55DA91CA-40A7-F24E-8912-D4AAE15E7451}" srcOrd="0" destOrd="0" presId="urn:microsoft.com/office/officeart/2005/8/layout/hList1"/>
    <dgm:cxn modelId="{AE18AAEB-BD4A-F644-91A4-E4F334417D1D}" type="presParOf" srcId="{3BC991CC-09A8-134F-9B71-5ACAF4B252F5}" destId="{94701F3D-C5AB-ED43-A43A-96F1573EBFF4}" srcOrd="1" destOrd="0" presId="urn:microsoft.com/office/officeart/2005/8/layout/hList1"/>
    <dgm:cxn modelId="{6626115C-016D-9B4D-B401-D6CA53FED706}" type="presParOf" srcId="{30BED491-D6EF-EF48-AB5C-7E26A4558ABD}" destId="{01C0D9DE-D254-EE47-9599-47441DF0A347}" srcOrd="1" destOrd="0" presId="urn:microsoft.com/office/officeart/2005/8/layout/hList1"/>
    <dgm:cxn modelId="{4F6D9FFD-6FBF-FA43-9C94-9EA2B5FF9508}" type="presParOf" srcId="{30BED491-D6EF-EF48-AB5C-7E26A4558ABD}" destId="{2E1AC0AE-3287-3343-B528-DB9C8A1F0134}" srcOrd="2" destOrd="0" presId="urn:microsoft.com/office/officeart/2005/8/layout/hList1"/>
    <dgm:cxn modelId="{0F767DB6-7F55-E442-947C-02789383266E}" type="presParOf" srcId="{2E1AC0AE-3287-3343-B528-DB9C8A1F0134}" destId="{76F2FD95-1575-944F-B97E-E290885EA905}" srcOrd="0" destOrd="0" presId="urn:microsoft.com/office/officeart/2005/8/layout/hList1"/>
    <dgm:cxn modelId="{BD9A5CF7-B495-FC46-8CF3-AD32464B484A}" type="presParOf" srcId="{2E1AC0AE-3287-3343-B528-DB9C8A1F0134}" destId="{35D0C4CB-977A-234C-8250-7907B6A18896}" srcOrd="1" destOrd="0" presId="urn:microsoft.com/office/officeart/2005/8/layout/hList1"/>
    <dgm:cxn modelId="{FD337CB5-1DA8-3A43-82DA-BC29F050691E}" type="presParOf" srcId="{30BED491-D6EF-EF48-AB5C-7E26A4558ABD}" destId="{C6BF0839-776C-8340-9397-9F60344BAB49}" srcOrd="3" destOrd="0" presId="urn:microsoft.com/office/officeart/2005/8/layout/hList1"/>
    <dgm:cxn modelId="{5C313F7B-734D-F543-BD3C-9098F6688DB0}" type="presParOf" srcId="{30BED491-D6EF-EF48-AB5C-7E26A4558ABD}" destId="{29024654-2D69-424E-8935-479BDC550FEC}" srcOrd="4" destOrd="0" presId="urn:microsoft.com/office/officeart/2005/8/layout/hList1"/>
    <dgm:cxn modelId="{6003CAD4-62C5-C549-B680-7C793D1D77BF}" type="presParOf" srcId="{29024654-2D69-424E-8935-479BDC550FEC}" destId="{B18F7E79-C1EE-C147-B91F-863D979C5188}" srcOrd="0" destOrd="0" presId="urn:microsoft.com/office/officeart/2005/8/layout/hList1"/>
    <dgm:cxn modelId="{960F5683-CA28-FF40-ABAA-3765B9C731D2}" type="presParOf" srcId="{29024654-2D69-424E-8935-479BDC550FEC}" destId="{2C4520AC-9D4A-BC47-AFD0-546668CFEF6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A3B105-6DDB-1048-9FF0-770C9E4B669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94589-FF43-C847-A40C-95C8A0F2098F}">
      <dgm:prSet/>
      <dgm:spPr/>
      <dgm:t>
        <a:bodyPr/>
        <a:lstStyle/>
        <a:p>
          <a:r>
            <a:rPr lang="en-US" baseline="0"/>
            <a:t>Debug</a:t>
          </a:r>
          <a:endParaRPr lang="en-US"/>
        </a:p>
      </dgm:t>
    </dgm:pt>
    <dgm:pt modelId="{1AB94DEA-BE43-834D-9B23-B925547EAC4B}" type="parTrans" cxnId="{F4F47D97-D154-474A-BCA2-4AAAD830745C}">
      <dgm:prSet/>
      <dgm:spPr/>
      <dgm:t>
        <a:bodyPr/>
        <a:lstStyle/>
        <a:p>
          <a:endParaRPr lang="en-US"/>
        </a:p>
      </dgm:t>
    </dgm:pt>
    <dgm:pt modelId="{95BE41DA-AF3B-7A4E-87DF-E7F7B56BE42B}" type="sibTrans" cxnId="{F4F47D97-D154-474A-BCA2-4AAAD830745C}">
      <dgm:prSet/>
      <dgm:spPr/>
      <dgm:t>
        <a:bodyPr/>
        <a:lstStyle/>
        <a:p>
          <a:endParaRPr lang="en-US"/>
        </a:p>
      </dgm:t>
    </dgm:pt>
    <dgm:pt modelId="{F96343CC-E4DE-4845-966C-478FA5F1D4DB}">
      <dgm:prSet/>
      <dgm:spPr/>
      <dgm:t>
        <a:bodyPr/>
        <a:lstStyle/>
        <a:p>
          <a:r>
            <a:rPr lang="en-US" baseline="0"/>
            <a:t>All generated files are left un-minified</a:t>
          </a:r>
          <a:endParaRPr lang="en-US"/>
        </a:p>
      </dgm:t>
    </dgm:pt>
    <dgm:pt modelId="{B6082354-18AC-E345-8608-3B0A7EA29F78}" type="parTrans" cxnId="{7A2B11D5-C606-314C-9B1E-A9BE180E28EF}">
      <dgm:prSet/>
      <dgm:spPr/>
      <dgm:t>
        <a:bodyPr/>
        <a:lstStyle/>
        <a:p>
          <a:endParaRPr lang="en-US"/>
        </a:p>
      </dgm:t>
    </dgm:pt>
    <dgm:pt modelId="{DF6E1A4A-6C36-9E46-A005-730D071FA35C}" type="sibTrans" cxnId="{7A2B11D5-C606-314C-9B1E-A9BE180E28EF}">
      <dgm:prSet/>
      <dgm:spPr/>
      <dgm:t>
        <a:bodyPr/>
        <a:lstStyle/>
        <a:p>
          <a:endParaRPr lang="en-US"/>
        </a:p>
      </dgm:t>
    </dgm:pt>
    <dgm:pt modelId="{1303F77A-823B-F24F-BC8C-44EE34194DAA}">
      <dgm:prSet/>
      <dgm:spPr/>
      <dgm:t>
        <a:bodyPr/>
        <a:lstStyle/>
        <a:p>
          <a:r>
            <a:rPr lang="en-US" baseline="0" dirty="0"/>
            <a:t>JavaScript source map files included in transpilation process</a:t>
          </a:r>
          <a:endParaRPr lang="en-US" dirty="0"/>
        </a:p>
      </dgm:t>
    </dgm:pt>
    <dgm:pt modelId="{B8468FF1-35BC-F740-AC9A-188460C6810A}" type="parTrans" cxnId="{13E5E816-B312-324E-B588-49848029E8F1}">
      <dgm:prSet/>
      <dgm:spPr/>
      <dgm:t>
        <a:bodyPr/>
        <a:lstStyle/>
        <a:p>
          <a:endParaRPr lang="en-US"/>
        </a:p>
      </dgm:t>
    </dgm:pt>
    <dgm:pt modelId="{3288F804-8F4C-CF43-AF6A-1640D6F0FB89}" type="sibTrans" cxnId="{13E5E816-B312-324E-B588-49848029E8F1}">
      <dgm:prSet/>
      <dgm:spPr/>
      <dgm:t>
        <a:bodyPr/>
        <a:lstStyle/>
        <a:p>
          <a:endParaRPr lang="en-US"/>
        </a:p>
      </dgm:t>
    </dgm:pt>
    <dgm:pt modelId="{5C57599B-9A0A-E041-BDB5-E42D0883B734}">
      <dgm:prSet/>
      <dgm:spPr/>
      <dgm:t>
        <a:bodyPr/>
        <a:lstStyle/>
        <a:p>
          <a:r>
            <a:rPr lang="en-US" baseline="0" dirty="0"/>
            <a:t>Built files assumed to be loaded from local webserver (</a:t>
          </a:r>
          <a:r>
            <a:rPr lang="en-US" baseline="0" dirty="0">
              <a:hlinkClick xmlns:r="http://schemas.openxmlformats.org/officeDocument/2006/relationships" r:id="rId1"/>
            </a:rPr>
            <a:t>https://localhost:4321</a:t>
          </a:r>
          <a:r>
            <a:rPr lang="en-US" baseline="0" dirty="0"/>
            <a:t>) </a:t>
          </a:r>
          <a:endParaRPr lang="en-US" dirty="0"/>
        </a:p>
      </dgm:t>
    </dgm:pt>
    <dgm:pt modelId="{E4906946-6C40-7540-902D-C93F589267A3}" type="parTrans" cxnId="{B46B4191-4C89-BE41-8718-0E7AC9344C3E}">
      <dgm:prSet/>
      <dgm:spPr/>
      <dgm:t>
        <a:bodyPr/>
        <a:lstStyle/>
        <a:p>
          <a:endParaRPr lang="en-US"/>
        </a:p>
      </dgm:t>
    </dgm:pt>
    <dgm:pt modelId="{51EE859E-0E50-0B43-A523-A84E0F6A33CA}" type="sibTrans" cxnId="{B46B4191-4C89-BE41-8718-0E7AC9344C3E}">
      <dgm:prSet/>
      <dgm:spPr/>
      <dgm:t>
        <a:bodyPr/>
        <a:lstStyle/>
        <a:p>
          <a:endParaRPr lang="en-US"/>
        </a:p>
      </dgm:t>
    </dgm:pt>
    <dgm:pt modelId="{7DB09EC8-FD25-E145-8CE2-BF16481AF541}">
      <dgm:prSet/>
      <dgm:spPr/>
      <dgm:t>
        <a:bodyPr/>
        <a:lstStyle/>
        <a:p>
          <a:r>
            <a:rPr lang="en-US" baseline="0"/>
            <a:t>Production</a:t>
          </a:r>
          <a:endParaRPr lang="en-US"/>
        </a:p>
      </dgm:t>
    </dgm:pt>
    <dgm:pt modelId="{D5F3623E-3A11-DF45-A2BE-8BF9B2CB3F8C}" type="parTrans" cxnId="{21C4A98C-CE46-E642-858F-CC43D91BB966}">
      <dgm:prSet/>
      <dgm:spPr/>
      <dgm:t>
        <a:bodyPr/>
        <a:lstStyle/>
        <a:p>
          <a:endParaRPr lang="en-US"/>
        </a:p>
      </dgm:t>
    </dgm:pt>
    <dgm:pt modelId="{F9D52172-6533-134F-B06E-639A86C4F608}" type="sibTrans" cxnId="{21C4A98C-CE46-E642-858F-CC43D91BB966}">
      <dgm:prSet/>
      <dgm:spPr/>
      <dgm:t>
        <a:bodyPr/>
        <a:lstStyle/>
        <a:p>
          <a:endParaRPr lang="en-US"/>
        </a:p>
      </dgm:t>
    </dgm:pt>
    <dgm:pt modelId="{6BEF70C2-3B6F-A143-A845-7100C7DD218E}">
      <dgm:prSet/>
      <dgm:spPr/>
      <dgm:t>
        <a:bodyPr/>
        <a:lstStyle/>
        <a:p>
          <a:r>
            <a:rPr lang="en-US" baseline="0"/>
            <a:t>All files minified</a:t>
          </a:r>
          <a:endParaRPr lang="en-US"/>
        </a:p>
      </dgm:t>
    </dgm:pt>
    <dgm:pt modelId="{AFB41198-A121-E045-8612-3F0EEDF5F45E}" type="parTrans" cxnId="{838E86C1-7258-9E44-A0BE-B9777FC48914}">
      <dgm:prSet/>
      <dgm:spPr/>
      <dgm:t>
        <a:bodyPr/>
        <a:lstStyle/>
        <a:p>
          <a:endParaRPr lang="en-US"/>
        </a:p>
      </dgm:t>
    </dgm:pt>
    <dgm:pt modelId="{4B5A82FE-2763-AD4C-9586-E042F09A3217}" type="sibTrans" cxnId="{838E86C1-7258-9E44-A0BE-B9777FC48914}">
      <dgm:prSet/>
      <dgm:spPr/>
      <dgm:t>
        <a:bodyPr/>
        <a:lstStyle/>
        <a:p>
          <a:endParaRPr lang="en-US"/>
        </a:p>
      </dgm:t>
    </dgm:pt>
    <dgm:pt modelId="{E167859A-E813-044A-B3AB-6CA3F2586A8E}">
      <dgm:prSet/>
      <dgm:spPr/>
      <dgm:t>
        <a:bodyPr/>
        <a:lstStyle/>
        <a:p>
          <a:r>
            <a:rPr lang="en-US" baseline="0" dirty="0"/>
            <a:t>No JavaScript source map files generated</a:t>
          </a:r>
          <a:endParaRPr lang="en-US" dirty="0"/>
        </a:p>
      </dgm:t>
    </dgm:pt>
    <dgm:pt modelId="{E16C9E97-5E6E-2A4A-93BB-279A1C49C9AF}" type="parTrans" cxnId="{359BFA01-0E83-FF4E-96ED-953EB372D29A}">
      <dgm:prSet/>
      <dgm:spPr/>
      <dgm:t>
        <a:bodyPr/>
        <a:lstStyle/>
        <a:p>
          <a:endParaRPr lang="en-US"/>
        </a:p>
      </dgm:t>
    </dgm:pt>
    <dgm:pt modelId="{23AC9937-853F-C949-89D9-566D6EE19C95}" type="sibTrans" cxnId="{359BFA01-0E83-FF4E-96ED-953EB372D29A}">
      <dgm:prSet/>
      <dgm:spPr/>
      <dgm:t>
        <a:bodyPr/>
        <a:lstStyle/>
        <a:p>
          <a:endParaRPr lang="en-US"/>
        </a:p>
      </dgm:t>
    </dgm:pt>
    <dgm:pt modelId="{CD08757C-4D54-D646-99F0-41F3AA9ACAB1}">
      <dgm:prSet/>
      <dgm:spPr/>
      <dgm:t>
        <a:bodyPr/>
        <a:lstStyle/>
        <a:p>
          <a:r>
            <a:rPr lang="en-US" baseline="0" dirty="0"/>
            <a:t>Built files assumed to be loaded from ultimate production locations (CDN)</a:t>
          </a:r>
          <a:endParaRPr lang="en-US" dirty="0"/>
        </a:p>
      </dgm:t>
    </dgm:pt>
    <dgm:pt modelId="{F76C9578-C3F0-3049-A848-19680760F34A}" type="parTrans" cxnId="{0EF3F6D2-1D01-7A46-8A91-6109D4881391}">
      <dgm:prSet/>
      <dgm:spPr/>
      <dgm:t>
        <a:bodyPr/>
        <a:lstStyle/>
        <a:p>
          <a:endParaRPr lang="en-US"/>
        </a:p>
      </dgm:t>
    </dgm:pt>
    <dgm:pt modelId="{73DF7389-7507-3B40-B8CA-EDFDD3F1734E}" type="sibTrans" cxnId="{0EF3F6D2-1D01-7A46-8A91-6109D4881391}">
      <dgm:prSet/>
      <dgm:spPr/>
      <dgm:t>
        <a:bodyPr/>
        <a:lstStyle/>
        <a:p>
          <a:endParaRPr lang="en-US"/>
        </a:p>
      </dgm:t>
    </dgm:pt>
    <dgm:pt modelId="{FEFD3E23-7C0E-C245-8249-8AADA7032472}">
      <dgm:prSet/>
      <dgm:spPr/>
      <dgm:t>
        <a:bodyPr/>
        <a:lstStyle/>
        <a:p>
          <a:endParaRPr lang="en-US" dirty="0"/>
        </a:p>
      </dgm:t>
    </dgm:pt>
    <dgm:pt modelId="{0ECF5F1D-A04A-9F40-A015-B2A4609D0164}" type="parTrans" cxnId="{A7F43AE6-0641-4142-AE2A-3245E11AE421}">
      <dgm:prSet/>
      <dgm:spPr/>
      <dgm:t>
        <a:bodyPr/>
        <a:lstStyle/>
        <a:p>
          <a:endParaRPr lang="en-US"/>
        </a:p>
      </dgm:t>
    </dgm:pt>
    <dgm:pt modelId="{42EA8AAE-AE11-A64B-BF57-770A67FD2B28}" type="sibTrans" cxnId="{A7F43AE6-0641-4142-AE2A-3245E11AE421}">
      <dgm:prSet/>
      <dgm:spPr/>
      <dgm:t>
        <a:bodyPr/>
        <a:lstStyle/>
        <a:p>
          <a:endParaRPr lang="en-US"/>
        </a:p>
      </dgm:t>
    </dgm:pt>
    <dgm:pt modelId="{0BD9C940-EE39-9243-B135-9158DE22D1B8}">
      <dgm:prSet/>
      <dgm:spPr/>
      <dgm:t>
        <a:bodyPr/>
        <a:lstStyle/>
        <a:p>
          <a:endParaRPr lang="en-US"/>
        </a:p>
      </dgm:t>
    </dgm:pt>
    <dgm:pt modelId="{5DDF660A-2167-1D49-AD0C-412BA292A78F}" type="parTrans" cxnId="{095606C3-A56B-DE4C-A2DC-AF5AED1F04BE}">
      <dgm:prSet/>
      <dgm:spPr/>
      <dgm:t>
        <a:bodyPr/>
        <a:lstStyle/>
        <a:p>
          <a:endParaRPr lang="en-US"/>
        </a:p>
      </dgm:t>
    </dgm:pt>
    <dgm:pt modelId="{22DCCD45-CCA2-A64A-A54A-C463974758D5}" type="sibTrans" cxnId="{095606C3-A56B-DE4C-A2DC-AF5AED1F04BE}">
      <dgm:prSet/>
      <dgm:spPr/>
      <dgm:t>
        <a:bodyPr/>
        <a:lstStyle/>
        <a:p>
          <a:endParaRPr lang="en-US"/>
        </a:p>
      </dgm:t>
    </dgm:pt>
    <dgm:pt modelId="{9781AD9A-F44F-824E-9C6C-5448DE1CB4AA}">
      <dgm:prSet/>
      <dgm:spPr/>
      <dgm:t>
        <a:bodyPr/>
        <a:lstStyle/>
        <a:p>
          <a:endParaRPr lang="en-US"/>
        </a:p>
      </dgm:t>
    </dgm:pt>
    <dgm:pt modelId="{3601B7C0-A737-BC48-B2DD-AFBFFEE5D464}" type="parTrans" cxnId="{EE7BD1AE-25E7-D547-804D-3EDD33B60803}">
      <dgm:prSet/>
      <dgm:spPr/>
      <dgm:t>
        <a:bodyPr/>
        <a:lstStyle/>
        <a:p>
          <a:endParaRPr lang="en-US"/>
        </a:p>
      </dgm:t>
    </dgm:pt>
    <dgm:pt modelId="{44C14298-31C2-CE4F-B7AA-1930731275AB}" type="sibTrans" cxnId="{EE7BD1AE-25E7-D547-804D-3EDD33B60803}">
      <dgm:prSet/>
      <dgm:spPr/>
      <dgm:t>
        <a:bodyPr/>
        <a:lstStyle/>
        <a:p>
          <a:endParaRPr lang="en-US"/>
        </a:p>
      </dgm:t>
    </dgm:pt>
    <dgm:pt modelId="{9580C340-CAEA-564F-B7F8-C85D2F4A66BC}">
      <dgm:prSet/>
      <dgm:spPr/>
      <dgm:t>
        <a:bodyPr/>
        <a:lstStyle/>
        <a:p>
          <a:endParaRPr lang="en-US"/>
        </a:p>
      </dgm:t>
    </dgm:pt>
    <dgm:pt modelId="{5E89A9CD-413D-564F-9549-A1B435C07A30}" type="parTrans" cxnId="{44F33762-329C-3340-A556-53840FAAA87A}">
      <dgm:prSet/>
      <dgm:spPr/>
      <dgm:t>
        <a:bodyPr/>
        <a:lstStyle/>
        <a:p>
          <a:endParaRPr lang="en-US"/>
        </a:p>
      </dgm:t>
    </dgm:pt>
    <dgm:pt modelId="{5D5F9B31-0ED8-FD4A-AEFB-F07E13BD65C2}" type="sibTrans" cxnId="{44F33762-329C-3340-A556-53840FAAA87A}">
      <dgm:prSet/>
      <dgm:spPr/>
      <dgm:t>
        <a:bodyPr/>
        <a:lstStyle/>
        <a:p>
          <a:endParaRPr lang="en-US"/>
        </a:p>
      </dgm:t>
    </dgm:pt>
    <dgm:pt modelId="{629F10B1-2637-984F-A790-9E82CE6FE3F9}" type="pres">
      <dgm:prSet presAssocID="{E5A3B105-6DDB-1048-9FF0-770C9E4B6699}" presName="Name0" presStyleCnt="0">
        <dgm:presLayoutVars>
          <dgm:dir/>
          <dgm:animLvl val="lvl"/>
          <dgm:resizeHandles val="exact"/>
        </dgm:presLayoutVars>
      </dgm:prSet>
      <dgm:spPr/>
    </dgm:pt>
    <dgm:pt modelId="{013FDF85-E953-6A49-97A3-3D701683E27E}" type="pres">
      <dgm:prSet presAssocID="{06F94589-FF43-C847-A40C-95C8A0F2098F}" presName="composite" presStyleCnt="0"/>
      <dgm:spPr/>
    </dgm:pt>
    <dgm:pt modelId="{13561D45-1481-9A42-89DD-87DF65F638FE}" type="pres">
      <dgm:prSet presAssocID="{06F94589-FF43-C847-A40C-95C8A0F2098F}" presName="parTx" presStyleLbl="alignNode1" presStyleIdx="0" presStyleCnt="2">
        <dgm:presLayoutVars>
          <dgm:chMax val="0"/>
          <dgm:chPref val="0"/>
          <dgm:bulletEnabled val="1"/>
        </dgm:presLayoutVars>
      </dgm:prSet>
      <dgm:spPr/>
    </dgm:pt>
    <dgm:pt modelId="{BA0B0F0D-C1A2-A543-9D81-E0023AD41733}" type="pres">
      <dgm:prSet presAssocID="{06F94589-FF43-C847-A40C-95C8A0F2098F}" presName="desTx" presStyleLbl="alignAccFollowNode1" presStyleIdx="0" presStyleCnt="2">
        <dgm:presLayoutVars>
          <dgm:bulletEnabled val="1"/>
        </dgm:presLayoutVars>
      </dgm:prSet>
      <dgm:spPr/>
    </dgm:pt>
    <dgm:pt modelId="{65C48EB9-029F-7B40-AA63-D347DC474100}" type="pres">
      <dgm:prSet presAssocID="{95BE41DA-AF3B-7A4E-87DF-E7F7B56BE42B}" presName="space" presStyleCnt="0"/>
      <dgm:spPr/>
    </dgm:pt>
    <dgm:pt modelId="{F13A6377-222A-D54C-B1C3-FCFC2AB712C8}" type="pres">
      <dgm:prSet presAssocID="{7DB09EC8-FD25-E145-8CE2-BF16481AF541}" presName="composite" presStyleCnt="0"/>
      <dgm:spPr/>
    </dgm:pt>
    <dgm:pt modelId="{76D433C0-C87B-D14C-B89F-71B23EF48152}" type="pres">
      <dgm:prSet presAssocID="{7DB09EC8-FD25-E145-8CE2-BF16481AF541}" presName="parTx" presStyleLbl="alignNode1" presStyleIdx="1" presStyleCnt="2">
        <dgm:presLayoutVars>
          <dgm:chMax val="0"/>
          <dgm:chPref val="0"/>
          <dgm:bulletEnabled val="1"/>
        </dgm:presLayoutVars>
      </dgm:prSet>
      <dgm:spPr/>
    </dgm:pt>
    <dgm:pt modelId="{EDE7B1CE-9F65-5145-BD39-D2B7300D4AEA}" type="pres">
      <dgm:prSet presAssocID="{7DB09EC8-FD25-E145-8CE2-BF16481AF541}" presName="desTx" presStyleLbl="alignAccFollowNode1" presStyleIdx="1" presStyleCnt="2">
        <dgm:presLayoutVars>
          <dgm:bulletEnabled val="1"/>
        </dgm:presLayoutVars>
      </dgm:prSet>
      <dgm:spPr/>
    </dgm:pt>
  </dgm:ptLst>
  <dgm:cxnLst>
    <dgm:cxn modelId="{359BFA01-0E83-FF4E-96ED-953EB372D29A}" srcId="{7DB09EC8-FD25-E145-8CE2-BF16481AF541}" destId="{E167859A-E813-044A-B3AB-6CA3F2586A8E}" srcOrd="2" destOrd="0" parTransId="{E16C9E97-5E6E-2A4A-93BB-279A1C49C9AF}" sibTransId="{23AC9937-853F-C949-89D9-566D6EE19C95}"/>
    <dgm:cxn modelId="{26D58E14-D724-C64B-8EE9-AD59DB65C323}" type="presOf" srcId="{9781AD9A-F44F-824E-9C6C-5448DE1CB4AA}" destId="{EDE7B1CE-9F65-5145-BD39-D2B7300D4AEA}" srcOrd="0" destOrd="3" presId="urn:microsoft.com/office/officeart/2005/8/layout/hList1"/>
    <dgm:cxn modelId="{13E5E816-B312-324E-B588-49848029E8F1}" srcId="{06F94589-FF43-C847-A40C-95C8A0F2098F}" destId="{1303F77A-823B-F24F-BC8C-44EE34194DAA}" srcOrd="2" destOrd="0" parTransId="{B8468FF1-35BC-F740-AC9A-188460C6810A}" sibTransId="{3288F804-8F4C-CF43-AF6A-1640D6F0FB89}"/>
    <dgm:cxn modelId="{B08EA261-B055-8348-9222-12A91F818528}" type="presOf" srcId="{E167859A-E813-044A-B3AB-6CA3F2586A8E}" destId="{EDE7B1CE-9F65-5145-BD39-D2B7300D4AEA}" srcOrd="0" destOrd="2" presId="urn:microsoft.com/office/officeart/2005/8/layout/hList1"/>
    <dgm:cxn modelId="{44F33762-329C-3340-A556-53840FAAA87A}" srcId="{7DB09EC8-FD25-E145-8CE2-BF16481AF541}" destId="{9580C340-CAEA-564F-B7F8-C85D2F4A66BC}" srcOrd="1" destOrd="0" parTransId="{5E89A9CD-413D-564F-9549-A1B435C07A30}" sibTransId="{5D5F9B31-0ED8-FD4A-AEFB-F07E13BD65C2}"/>
    <dgm:cxn modelId="{33E4E874-5CE4-E54E-90A1-28CC93151E38}" type="presOf" srcId="{1303F77A-823B-F24F-BC8C-44EE34194DAA}" destId="{BA0B0F0D-C1A2-A543-9D81-E0023AD41733}" srcOrd="0" destOrd="2" presId="urn:microsoft.com/office/officeart/2005/8/layout/hList1"/>
    <dgm:cxn modelId="{72BD105A-491B-6248-8040-6008BF192949}" type="presOf" srcId="{0BD9C940-EE39-9243-B135-9158DE22D1B8}" destId="{BA0B0F0D-C1A2-A543-9D81-E0023AD41733}" srcOrd="0" destOrd="1" presId="urn:microsoft.com/office/officeart/2005/8/layout/hList1"/>
    <dgm:cxn modelId="{A71E7587-0D4B-1E42-88A1-8354128901C6}" type="presOf" srcId="{CD08757C-4D54-D646-99F0-41F3AA9ACAB1}" destId="{EDE7B1CE-9F65-5145-BD39-D2B7300D4AEA}" srcOrd="0" destOrd="4" presId="urn:microsoft.com/office/officeart/2005/8/layout/hList1"/>
    <dgm:cxn modelId="{21C4A98C-CE46-E642-858F-CC43D91BB966}" srcId="{E5A3B105-6DDB-1048-9FF0-770C9E4B6699}" destId="{7DB09EC8-FD25-E145-8CE2-BF16481AF541}" srcOrd="1" destOrd="0" parTransId="{D5F3623E-3A11-DF45-A2BE-8BF9B2CB3F8C}" sibTransId="{F9D52172-6533-134F-B06E-639A86C4F608}"/>
    <dgm:cxn modelId="{B46B4191-4C89-BE41-8718-0E7AC9344C3E}" srcId="{06F94589-FF43-C847-A40C-95C8A0F2098F}" destId="{5C57599B-9A0A-E041-BDB5-E42D0883B734}" srcOrd="4" destOrd="0" parTransId="{E4906946-6C40-7540-902D-C93F589267A3}" sibTransId="{51EE859E-0E50-0B43-A523-A84E0F6A33CA}"/>
    <dgm:cxn modelId="{F4F47D97-D154-474A-BCA2-4AAAD830745C}" srcId="{E5A3B105-6DDB-1048-9FF0-770C9E4B6699}" destId="{06F94589-FF43-C847-A40C-95C8A0F2098F}" srcOrd="0" destOrd="0" parTransId="{1AB94DEA-BE43-834D-9B23-B925547EAC4B}" sibTransId="{95BE41DA-AF3B-7A4E-87DF-E7F7B56BE42B}"/>
    <dgm:cxn modelId="{EBC0F7A5-B841-3746-8BDD-E3193A6D9F59}" type="presOf" srcId="{06F94589-FF43-C847-A40C-95C8A0F2098F}" destId="{13561D45-1481-9A42-89DD-87DF65F638FE}" srcOrd="0" destOrd="0" presId="urn:microsoft.com/office/officeart/2005/8/layout/hList1"/>
    <dgm:cxn modelId="{EE7BD1AE-25E7-D547-804D-3EDD33B60803}" srcId="{7DB09EC8-FD25-E145-8CE2-BF16481AF541}" destId="{9781AD9A-F44F-824E-9C6C-5448DE1CB4AA}" srcOrd="3" destOrd="0" parTransId="{3601B7C0-A737-BC48-B2DD-AFBFFEE5D464}" sibTransId="{44C14298-31C2-CE4F-B7AA-1930731275AB}"/>
    <dgm:cxn modelId="{AEFFEBB8-43A4-8246-8087-E84A0647A1A8}" type="presOf" srcId="{F96343CC-E4DE-4845-966C-478FA5F1D4DB}" destId="{BA0B0F0D-C1A2-A543-9D81-E0023AD41733}" srcOrd="0" destOrd="0" presId="urn:microsoft.com/office/officeart/2005/8/layout/hList1"/>
    <dgm:cxn modelId="{AA696CC1-1759-B04A-A5E1-A58FA0A3FEC6}" type="presOf" srcId="{6BEF70C2-3B6F-A143-A845-7100C7DD218E}" destId="{EDE7B1CE-9F65-5145-BD39-D2B7300D4AEA}" srcOrd="0" destOrd="0" presId="urn:microsoft.com/office/officeart/2005/8/layout/hList1"/>
    <dgm:cxn modelId="{838E86C1-7258-9E44-A0BE-B9777FC48914}" srcId="{7DB09EC8-FD25-E145-8CE2-BF16481AF541}" destId="{6BEF70C2-3B6F-A143-A845-7100C7DD218E}" srcOrd="0" destOrd="0" parTransId="{AFB41198-A121-E045-8612-3F0EEDF5F45E}" sibTransId="{4B5A82FE-2763-AD4C-9586-E042F09A3217}"/>
    <dgm:cxn modelId="{095606C3-A56B-DE4C-A2DC-AF5AED1F04BE}" srcId="{06F94589-FF43-C847-A40C-95C8A0F2098F}" destId="{0BD9C940-EE39-9243-B135-9158DE22D1B8}" srcOrd="1" destOrd="0" parTransId="{5DDF660A-2167-1D49-AD0C-412BA292A78F}" sibTransId="{22DCCD45-CCA2-A64A-A54A-C463974758D5}"/>
    <dgm:cxn modelId="{4A30D9C4-49E9-1A43-AB89-4E3456C4E9A3}" type="presOf" srcId="{9580C340-CAEA-564F-B7F8-C85D2F4A66BC}" destId="{EDE7B1CE-9F65-5145-BD39-D2B7300D4AEA}" srcOrd="0" destOrd="1" presId="urn:microsoft.com/office/officeart/2005/8/layout/hList1"/>
    <dgm:cxn modelId="{E12078C7-83BE-604E-BAF0-217159018979}" type="presOf" srcId="{7DB09EC8-FD25-E145-8CE2-BF16481AF541}" destId="{76D433C0-C87B-D14C-B89F-71B23EF48152}" srcOrd="0" destOrd="0" presId="urn:microsoft.com/office/officeart/2005/8/layout/hList1"/>
    <dgm:cxn modelId="{0EF3F6D2-1D01-7A46-8A91-6109D4881391}" srcId="{7DB09EC8-FD25-E145-8CE2-BF16481AF541}" destId="{CD08757C-4D54-D646-99F0-41F3AA9ACAB1}" srcOrd="4" destOrd="0" parTransId="{F76C9578-C3F0-3049-A848-19680760F34A}" sibTransId="{73DF7389-7507-3B40-B8CA-EDFDD3F1734E}"/>
    <dgm:cxn modelId="{7A2B11D5-C606-314C-9B1E-A9BE180E28EF}" srcId="{06F94589-FF43-C847-A40C-95C8A0F2098F}" destId="{F96343CC-E4DE-4845-966C-478FA5F1D4DB}" srcOrd="0" destOrd="0" parTransId="{B6082354-18AC-E345-8608-3B0A7EA29F78}" sibTransId="{DF6E1A4A-6C36-9E46-A005-730D071FA35C}"/>
    <dgm:cxn modelId="{4EDC22D5-FDEE-FE48-BA73-9B94CC8B32FB}" type="presOf" srcId="{FEFD3E23-7C0E-C245-8249-8AADA7032472}" destId="{BA0B0F0D-C1A2-A543-9D81-E0023AD41733}" srcOrd="0" destOrd="3" presId="urn:microsoft.com/office/officeart/2005/8/layout/hList1"/>
    <dgm:cxn modelId="{AB82A0E5-C35B-FC4F-8B21-163DAFDE0F1E}" type="presOf" srcId="{5C57599B-9A0A-E041-BDB5-E42D0883B734}" destId="{BA0B0F0D-C1A2-A543-9D81-E0023AD41733}" srcOrd="0" destOrd="4" presId="urn:microsoft.com/office/officeart/2005/8/layout/hList1"/>
    <dgm:cxn modelId="{A7F43AE6-0641-4142-AE2A-3245E11AE421}" srcId="{06F94589-FF43-C847-A40C-95C8A0F2098F}" destId="{FEFD3E23-7C0E-C245-8249-8AADA7032472}" srcOrd="3" destOrd="0" parTransId="{0ECF5F1D-A04A-9F40-A015-B2A4609D0164}" sibTransId="{42EA8AAE-AE11-A64B-BF57-770A67FD2B28}"/>
    <dgm:cxn modelId="{367402F2-3AA3-EE4D-A2BE-3BB82901662D}" type="presOf" srcId="{E5A3B105-6DDB-1048-9FF0-770C9E4B6699}" destId="{629F10B1-2637-984F-A790-9E82CE6FE3F9}" srcOrd="0" destOrd="0" presId="urn:microsoft.com/office/officeart/2005/8/layout/hList1"/>
    <dgm:cxn modelId="{AD94B590-9F5D-584F-A420-F75E716CB3FE}" type="presParOf" srcId="{629F10B1-2637-984F-A790-9E82CE6FE3F9}" destId="{013FDF85-E953-6A49-97A3-3D701683E27E}" srcOrd="0" destOrd="0" presId="urn:microsoft.com/office/officeart/2005/8/layout/hList1"/>
    <dgm:cxn modelId="{9FBFE681-21C4-684F-985A-8FD39D6AE9E9}" type="presParOf" srcId="{013FDF85-E953-6A49-97A3-3D701683E27E}" destId="{13561D45-1481-9A42-89DD-87DF65F638FE}" srcOrd="0" destOrd="0" presId="urn:microsoft.com/office/officeart/2005/8/layout/hList1"/>
    <dgm:cxn modelId="{81C1EC08-C190-524C-A2C7-65000B665DEA}" type="presParOf" srcId="{013FDF85-E953-6A49-97A3-3D701683E27E}" destId="{BA0B0F0D-C1A2-A543-9D81-E0023AD41733}" srcOrd="1" destOrd="0" presId="urn:microsoft.com/office/officeart/2005/8/layout/hList1"/>
    <dgm:cxn modelId="{050323BD-B407-4D48-A34B-7DC4EAF4CB46}" type="presParOf" srcId="{629F10B1-2637-984F-A790-9E82CE6FE3F9}" destId="{65C48EB9-029F-7B40-AA63-D347DC474100}" srcOrd="1" destOrd="0" presId="urn:microsoft.com/office/officeart/2005/8/layout/hList1"/>
    <dgm:cxn modelId="{C598F7F8-69E3-664A-BCB4-C0B25FD2A723}" type="presParOf" srcId="{629F10B1-2637-984F-A790-9E82CE6FE3F9}" destId="{F13A6377-222A-D54C-B1C3-FCFC2AB712C8}" srcOrd="2" destOrd="0" presId="urn:microsoft.com/office/officeart/2005/8/layout/hList1"/>
    <dgm:cxn modelId="{81924EF3-4423-7A4A-AE6D-AC88D1619782}" type="presParOf" srcId="{F13A6377-222A-D54C-B1C3-FCFC2AB712C8}" destId="{76D433C0-C87B-D14C-B89F-71B23EF48152}" srcOrd="0" destOrd="0" presId="urn:microsoft.com/office/officeart/2005/8/layout/hList1"/>
    <dgm:cxn modelId="{600AC742-DDD3-8040-AC0A-2D726CD86D6F}" type="presParOf" srcId="{F13A6377-222A-D54C-B1C3-FCFC2AB712C8}" destId="{EDE7B1CE-9F65-5145-BD39-D2B7300D4AE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006E99-1D4F-3242-9DE3-6F39163360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C2F12C8-AAC5-0946-8C31-3D66181674BC}">
      <dgm:prSet/>
      <dgm:spPr/>
      <dgm:t>
        <a:bodyPr/>
        <a:lstStyle/>
        <a:p>
          <a:r>
            <a:rPr lang="en-US" baseline="0"/>
            <a:t>SharePoint package (*.sppkg) always deployed to SharePoint App Catalog</a:t>
          </a:r>
          <a:endParaRPr lang="en-US"/>
        </a:p>
      </dgm:t>
    </dgm:pt>
    <dgm:pt modelId="{6D644A7B-CC39-5942-BED8-124B4B5FE4E4}" type="parTrans" cxnId="{57CFC01F-271B-1C44-B88E-B53508D815B5}">
      <dgm:prSet/>
      <dgm:spPr/>
      <dgm:t>
        <a:bodyPr/>
        <a:lstStyle/>
        <a:p>
          <a:endParaRPr lang="en-US"/>
        </a:p>
      </dgm:t>
    </dgm:pt>
    <dgm:pt modelId="{35724345-CE73-DD42-90C7-8ED5F67B9314}" type="sibTrans" cxnId="{57CFC01F-271B-1C44-B88E-B53508D815B5}">
      <dgm:prSet/>
      <dgm:spPr/>
      <dgm:t>
        <a:bodyPr/>
        <a:lstStyle/>
        <a:p>
          <a:endParaRPr lang="en-US"/>
        </a:p>
      </dgm:t>
    </dgm:pt>
    <dgm:pt modelId="{CDAF1557-FB57-1B4F-9A30-DF2781A7EC13}">
      <dgm:prSet/>
      <dgm:spPr/>
      <dgm:t>
        <a:bodyPr/>
        <a:lstStyle/>
        <a:p>
          <a:r>
            <a:rPr lang="en-US" baseline="0" dirty="0"/>
            <a:t>Tenant-scoped App Catalog</a:t>
          </a:r>
          <a:endParaRPr lang="en-US" dirty="0"/>
        </a:p>
      </dgm:t>
    </dgm:pt>
    <dgm:pt modelId="{1CD1455C-B4E9-B948-97CB-8030B6BBD61D}" type="parTrans" cxnId="{7870C879-A540-1B41-BB4D-F8E5A852EA21}">
      <dgm:prSet/>
      <dgm:spPr/>
      <dgm:t>
        <a:bodyPr/>
        <a:lstStyle/>
        <a:p>
          <a:endParaRPr lang="en-US"/>
        </a:p>
      </dgm:t>
    </dgm:pt>
    <dgm:pt modelId="{037DE8BC-6AE0-4940-A600-ADE5C3D93EF9}" type="sibTrans" cxnId="{7870C879-A540-1B41-BB4D-F8E5A852EA21}">
      <dgm:prSet/>
      <dgm:spPr/>
      <dgm:t>
        <a:bodyPr/>
        <a:lstStyle/>
        <a:p>
          <a:endParaRPr lang="en-US"/>
        </a:p>
      </dgm:t>
    </dgm:pt>
    <dgm:pt modelId="{5D430FDB-4F7F-BD4F-A8A2-ACE3B19E5491}">
      <dgm:prSet/>
      <dgm:spPr/>
      <dgm:t>
        <a:bodyPr/>
        <a:lstStyle/>
        <a:p>
          <a:r>
            <a:rPr lang="en-US" baseline="0" dirty="0"/>
            <a:t>Site Collection-scoped App Catalog</a:t>
          </a:r>
          <a:endParaRPr lang="en-US" dirty="0"/>
        </a:p>
      </dgm:t>
    </dgm:pt>
    <dgm:pt modelId="{2C3C3FA1-AA17-F44D-9104-DBA6AC33F189}" type="parTrans" cxnId="{5135EA0C-33ED-EC4A-B8DD-E51A15EEB3A9}">
      <dgm:prSet/>
      <dgm:spPr/>
      <dgm:t>
        <a:bodyPr/>
        <a:lstStyle/>
        <a:p>
          <a:endParaRPr lang="en-US"/>
        </a:p>
      </dgm:t>
    </dgm:pt>
    <dgm:pt modelId="{4174C456-CFFE-0D41-A4A5-8101D3458819}" type="sibTrans" cxnId="{5135EA0C-33ED-EC4A-B8DD-E51A15EEB3A9}">
      <dgm:prSet/>
      <dgm:spPr/>
      <dgm:t>
        <a:bodyPr/>
        <a:lstStyle/>
        <a:p>
          <a:endParaRPr lang="en-US"/>
        </a:p>
      </dgm:t>
    </dgm:pt>
    <dgm:pt modelId="{D9C02B27-90A5-4447-8F97-CA1FF4020D33}">
      <dgm:prSet/>
      <dgm:spPr/>
      <dgm:t>
        <a:bodyPr/>
        <a:lstStyle/>
        <a:p>
          <a:r>
            <a:rPr lang="en-US" baseline="0"/>
            <a:t>Component executable files deployed to hosting location</a:t>
          </a:r>
          <a:endParaRPr lang="en-US"/>
        </a:p>
      </dgm:t>
    </dgm:pt>
    <dgm:pt modelId="{7391E8E2-7FBC-124B-AD02-63C259F482A1}" type="parTrans" cxnId="{889262D5-2F38-A648-91F6-0F775E58EA12}">
      <dgm:prSet/>
      <dgm:spPr/>
      <dgm:t>
        <a:bodyPr/>
        <a:lstStyle/>
        <a:p>
          <a:endParaRPr lang="en-US"/>
        </a:p>
      </dgm:t>
    </dgm:pt>
    <dgm:pt modelId="{F6F515F5-7819-7C41-A04C-EF749FF13BD4}" type="sibTrans" cxnId="{889262D5-2F38-A648-91F6-0F775E58EA12}">
      <dgm:prSet/>
      <dgm:spPr/>
      <dgm:t>
        <a:bodyPr/>
        <a:lstStyle/>
        <a:p>
          <a:endParaRPr lang="en-US"/>
        </a:p>
      </dgm:t>
    </dgm:pt>
    <dgm:pt modelId="{7DD4D1FB-0F79-0D40-A6E7-0DFCF615B3EB}">
      <dgm:prSet/>
      <dgm:spPr/>
      <dgm:t>
        <a:bodyPr/>
        <a:lstStyle/>
        <a:p>
          <a:r>
            <a:rPr lang="en-US" baseline="0"/>
            <a:t>Must be accessible to all users of the site</a:t>
          </a:r>
          <a:endParaRPr lang="en-US"/>
        </a:p>
      </dgm:t>
    </dgm:pt>
    <dgm:pt modelId="{555411BE-B0C4-E745-A299-7915D6F80C24}" type="parTrans" cxnId="{B7E1E689-D3C2-DA45-9197-F7F02EAA711D}">
      <dgm:prSet/>
      <dgm:spPr/>
      <dgm:t>
        <a:bodyPr/>
        <a:lstStyle/>
        <a:p>
          <a:endParaRPr lang="en-US"/>
        </a:p>
      </dgm:t>
    </dgm:pt>
    <dgm:pt modelId="{4D5136FE-01E3-A841-8A50-47AE0AAFD854}" type="sibTrans" cxnId="{B7E1E689-D3C2-DA45-9197-F7F02EAA711D}">
      <dgm:prSet/>
      <dgm:spPr/>
      <dgm:t>
        <a:bodyPr/>
        <a:lstStyle/>
        <a:p>
          <a:endParaRPr lang="en-US"/>
        </a:p>
      </dgm:t>
    </dgm:pt>
    <dgm:pt modelId="{10505F77-3304-374E-AE8F-0790E0912397}">
      <dgm:prSet/>
      <dgm:spPr/>
      <dgm:t>
        <a:bodyPr/>
        <a:lstStyle/>
        <a:p>
          <a:r>
            <a:rPr lang="en-US" baseline="0" dirty="0"/>
            <a:t>Multiple manual options:</a:t>
          </a:r>
          <a:endParaRPr lang="en-US" dirty="0"/>
        </a:p>
      </dgm:t>
    </dgm:pt>
    <dgm:pt modelId="{CE9579AA-359D-AA4C-B952-BCCF48C32D64}" type="parTrans" cxnId="{66CBA60A-9488-A54E-9D10-44112BAD5C4C}">
      <dgm:prSet/>
      <dgm:spPr/>
      <dgm:t>
        <a:bodyPr/>
        <a:lstStyle/>
        <a:p>
          <a:endParaRPr lang="en-US"/>
        </a:p>
      </dgm:t>
    </dgm:pt>
    <dgm:pt modelId="{02317F1F-4491-954E-A20C-132E20A63CDD}" type="sibTrans" cxnId="{66CBA60A-9488-A54E-9D10-44112BAD5C4C}">
      <dgm:prSet/>
      <dgm:spPr/>
      <dgm:t>
        <a:bodyPr/>
        <a:lstStyle/>
        <a:p>
          <a:endParaRPr lang="en-US"/>
        </a:p>
      </dgm:t>
    </dgm:pt>
    <dgm:pt modelId="{F09FC2C1-D6A3-BA4E-B6FE-329562FB5756}">
      <dgm:prSet/>
      <dgm:spPr/>
      <dgm:t>
        <a:bodyPr/>
        <a:lstStyle/>
        <a:p>
          <a:r>
            <a:rPr lang="en-US" baseline="0"/>
            <a:t>Office 365 CDN</a:t>
          </a:r>
          <a:endParaRPr lang="en-US"/>
        </a:p>
      </dgm:t>
    </dgm:pt>
    <dgm:pt modelId="{BA4F8A77-09BC-F045-AAF0-08102BD2E3B0}" type="parTrans" cxnId="{24D3A000-4211-864A-860C-DCDAA49696B1}">
      <dgm:prSet/>
      <dgm:spPr/>
      <dgm:t>
        <a:bodyPr/>
        <a:lstStyle/>
        <a:p>
          <a:endParaRPr lang="en-US"/>
        </a:p>
      </dgm:t>
    </dgm:pt>
    <dgm:pt modelId="{1686DFB2-386E-E74B-81C6-1FF8C7063985}" type="sibTrans" cxnId="{24D3A000-4211-864A-860C-DCDAA49696B1}">
      <dgm:prSet/>
      <dgm:spPr/>
      <dgm:t>
        <a:bodyPr/>
        <a:lstStyle/>
        <a:p>
          <a:endParaRPr lang="en-US"/>
        </a:p>
      </dgm:t>
    </dgm:pt>
    <dgm:pt modelId="{7F6822FB-2DC8-D648-A9A4-9DD60DE95D50}">
      <dgm:prSet/>
      <dgm:spPr/>
      <dgm:t>
        <a:bodyPr/>
        <a:lstStyle/>
        <a:p>
          <a:r>
            <a:rPr lang="en-US" baseline="0"/>
            <a:t>Azure CDN</a:t>
          </a:r>
          <a:endParaRPr lang="en-US"/>
        </a:p>
      </dgm:t>
    </dgm:pt>
    <dgm:pt modelId="{84ACAC37-E2E2-0545-856D-931C01570186}" type="parTrans" cxnId="{49E2007C-38CC-364D-95AB-5521E0C219CA}">
      <dgm:prSet/>
      <dgm:spPr/>
      <dgm:t>
        <a:bodyPr/>
        <a:lstStyle/>
        <a:p>
          <a:endParaRPr lang="en-US"/>
        </a:p>
      </dgm:t>
    </dgm:pt>
    <dgm:pt modelId="{9F22BB0C-5AE5-F940-9A70-23415763B841}" type="sibTrans" cxnId="{49E2007C-38CC-364D-95AB-5521E0C219CA}">
      <dgm:prSet/>
      <dgm:spPr/>
      <dgm:t>
        <a:bodyPr/>
        <a:lstStyle/>
        <a:p>
          <a:endParaRPr lang="en-US"/>
        </a:p>
      </dgm:t>
    </dgm:pt>
    <dgm:pt modelId="{D6BDA6D3-B53B-8A4D-AA13-843AD4F48615}">
      <dgm:prSet/>
      <dgm:spPr/>
      <dgm:t>
        <a:bodyPr/>
        <a:lstStyle/>
        <a:p>
          <a:r>
            <a:rPr lang="en-US" baseline="0"/>
            <a:t>Public / internal URL</a:t>
          </a:r>
          <a:endParaRPr lang="en-US"/>
        </a:p>
      </dgm:t>
    </dgm:pt>
    <dgm:pt modelId="{A297975A-6036-0B4E-B349-4DC4120B9486}" type="parTrans" cxnId="{C2E6470E-6D8C-684F-BF59-81C418D42B89}">
      <dgm:prSet/>
      <dgm:spPr/>
      <dgm:t>
        <a:bodyPr/>
        <a:lstStyle/>
        <a:p>
          <a:endParaRPr lang="en-US"/>
        </a:p>
      </dgm:t>
    </dgm:pt>
    <dgm:pt modelId="{975A0FE6-B643-F247-B2D6-7AEB638DDB40}" type="sibTrans" cxnId="{C2E6470E-6D8C-684F-BF59-81C418D42B89}">
      <dgm:prSet/>
      <dgm:spPr/>
      <dgm:t>
        <a:bodyPr/>
        <a:lstStyle/>
        <a:p>
          <a:endParaRPr lang="en-US"/>
        </a:p>
      </dgm:t>
    </dgm:pt>
    <dgm:pt modelId="{7EBF4009-A9A6-5A44-B3C9-B43FC11DC5DA}">
      <dgm:prSet/>
      <dgm:spPr/>
      <dgm:t>
        <a:bodyPr/>
        <a:lstStyle/>
        <a:p>
          <a:r>
            <a:rPr lang="en-US" baseline="0"/>
            <a:t>Leverage the includeClientAssets in the project’s package-solution.json file</a:t>
          </a:r>
          <a:endParaRPr lang="en-US"/>
        </a:p>
      </dgm:t>
    </dgm:pt>
    <dgm:pt modelId="{A30BF236-3D51-9D4F-88D5-71515F8119ED}" type="parTrans" cxnId="{B80E5035-F269-3849-955B-DE7ADAA9FC36}">
      <dgm:prSet/>
      <dgm:spPr/>
      <dgm:t>
        <a:bodyPr/>
        <a:lstStyle/>
        <a:p>
          <a:endParaRPr lang="en-US"/>
        </a:p>
      </dgm:t>
    </dgm:pt>
    <dgm:pt modelId="{FAFFAF87-6B97-8E46-9777-0749931E2F2B}" type="sibTrans" cxnId="{B80E5035-F269-3849-955B-DE7ADAA9FC36}">
      <dgm:prSet/>
      <dgm:spPr/>
      <dgm:t>
        <a:bodyPr/>
        <a:lstStyle/>
        <a:p>
          <a:endParaRPr lang="en-US"/>
        </a:p>
      </dgm:t>
    </dgm:pt>
    <dgm:pt modelId="{2936C287-6849-2D47-9F34-1559699D2FE4}">
      <dgm:prSet/>
      <dgm:spPr/>
      <dgm:t>
        <a:bodyPr/>
        <a:lstStyle/>
        <a:p>
          <a:r>
            <a:rPr lang="en-US" baseline="0"/>
            <a:t>Includes executable files in the *.sppkg</a:t>
          </a:r>
          <a:endParaRPr lang="en-US"/>
        </a:p>
      </dgm:t>
    </dgm:pt>
    <dgm:pt modelId="{DAB63FA4-13F3-F442-A848-B226281CF076}" type="parTrans" cxnId="{C5731229-423F-0A40-8697-FDB45A2FE7EE}">
      <dgm:prSet/>
      <dgm:spPr/>
      <dgm:t>
        <a:bodyPr/>
        <a:lstStyle/>
        <a:p>
          <a:endParaRPr lang="en-US"/>
        </a:p>
      </dgm:t>
    </dgm:pt>
    <dgm:pt modelId="{BE4A322B-57C7-FF4B-B4D4-F0D55A7FD288}" type="sibTrans" cxnId="{C5731229-423F-0A40-8697-FDB45A2FE7EE}">
      <dgm:prSet/>
      <dgm:spPr/>
      <dgm:t>
        <a:bodyPr/>
        <a:lstStyle/>
        <a:p>
          <a:endParaRPr lang="en-US"/>
        </a:p>
      </dgm:t>
    </dgm:pt>
    <dgm:pt modelId="{25FDB71C-6DE1-C942-A0FC-22E8CF8B5E0A}">
      <dgm:prSet/>
      <dgm:spPr/>
      <dgm:t>
        <a:bodyPr/>
        <a:lstStyle/>
        <a:p>
          <a:r>
            <a:rPr lang="en-US" baseline="0" dirty="0"/>
            <a:t>Automatically deployed to Office 365 tenant’s CDN’s</a:t>
          </a:r>
          <a:endParaRPr lang="en-US" dirty="0"/>
        </a:p>
      </dgm:t>
    </dgm:pt>
    <dgm:pt modelId="{209BCC14-AEAD-0840-86B6-45821CE4C365}" type="parTrans" cxnId="{580382A6-2334-274E-A2C7-C5A4BB116520}">
      <dgm:prSet/>
      <dgm:spPr/>
      <dgm:t>
        <a:bodyPr/>
        <a:lstStyle/>
        <a:p>
          <a:endParaRPr lang="en-US"/>
        </a:p>
      </dgm:t>
    </dgm:pt>
    <dgm:pt modelId="{98675A00-AC56-AE46-B373-09F83E7F6494}" type="sibTrans" cxnId="{580382A6-2334-274E-A2C7-C5A4BB116520}">
      <dgm:prSet/>
      <dgm:spPr/>
      <dgm:t>
        <a:bodyPr/>
        <a:lstStyle/>
        <a:p>
          <a:endParaRPr lang="en-US"/>
        </a:p>
      </dgm:t>
    </dgm:pt>
    <dgm:pt modelId="{E756C69B-6CCD-B74A-BC25-CA43C42DA7DD}">
      <dgm:prSet/>
      <dgm:spPr/>
      <dgm:t>
        <a:bodyPr/>
        <a:lstStyle/>
        <a:p>
          <a:endParaRPr lang="en-US" dirty="0"/>
        </a:p>
      </dgm:t>
    </dgm:pt>
    <dgm:pt modelId="{F3728384-8393-3649-86CF-55026B62ABA6}" type="parTrans" cxnId="{6BA13C82-C183-E744-BB0D-30777294FEFE}">
      <dgm:prSet/>
      <dgm:spPr/>
      <dgm:t>
        <a:bodyPr/>
        <a:lstStyle/>
        <a:p>
          <a:endParaRPr lang="en-US"/>
        </a:p>
      </dgm:t>
    </dgm:pt>
    <dgm:pt modelId="{6DACFE5E-01E6-0544-8817-1F990047AB0A}" type="sibTrans" cxnId="{6BA13C82-C183-E744-BB0D-30777294FEFE}">
      <dgm:prSet/>
      <dgm:spPr/>
      <dgm:t>
        <a:bodyPr/>
        <a:lstStyle/>
        <a:p>
          <a:endParaRPr lang="en-US"/>
        </a:p>
      </dgm:t>
    </dgm:pt>
    <dgm:pt modelId="{E9498AE1-7B15-F246-9DCE-388813C61DAC}" type="pres">
      <dgm:prSet presAssocID="{96006E99-1D4F-3242-9DE3-6F39163360B4}" presName="linear" presStyleCnt="0">
        <dgm:presLayoutVars>
          <dgm:animLvl val="lvl"/>
          <dgm:resizeHandles val="exact"/>
        </dgm:presLayoutVars>
      </dgm:prSet>
      <dgm:spPr/>
    </dgm:pt>
    <dgm:pt modelId="{54E3C766-1B43-6F43-8ADC-A212F4EDFF69}" type="pres">
      <dgm:prSet presAssocID="{7C2F12C8-AAC5-0946-8C31-3D66181674BC}" presName="parentText" presStyleLbl="node1" presStyleIdx="0" presStyleCnt="2">
        <dgm:presLayoutVars>
          <dgm:chMax val="0"/>
          <dgm:bulletEnabled val="1"/>
        </dgm:presLayoutVars>
      </dgm:prSet>
      <dgm:spPr/>
    </dgm:pt>
    <dgm:pt modelId="{71E57A2F-7FFD-0640-81DE-62B470CD78FC}" type="pres">
      <dgm:prSet presAssocID="{7C2F12C8-AAC5-0946-8C31-3D66181674BC}" presName="childText" presStyleLbl="revTx" presStyleIdx="0" presStyleCnt="2">
        <dgm:presLayoutVars>
          <dgm:bulletEnabled val="1"/>
        </dgm:presLayoutVars>
      </dgm:prSet>
      <dgm:spPr/>
    </dgm:pt>
    <dgm:pt modelId="{FB1D61EA-5F46-5D48-8E74-B99F3FB640B3}" type="pres">
      <dgm:prSet presAssocID="{D9C02B27-90A5-4447-8F97-CA1FF4020D33}" presName="parentText" presStyleLbl="node1" presStyleIdx="1" presStyleCnt="2">
        <dgm:presLayoutVars>
          <dgm:chMax val="0"/>
          <dgm:bulletEnabled val="1"/>
        </dgm:presLayoutVars>
      </dgm:prSet>
      <dgm:spPr/>
    </dgm:pt>
    <dgm:pt modelId="{D590C922-94BA-9F4D-B8F8-A8E428A9D936}" type="pres">
      <dgm:prSet presAssocID="{D9C02B27-90A5-4447-8F97-CA1FF4020D33}" presName="childText" presStyleLbl="revTx" presStyleIdx="1" presStyleCnt="2">
        <dgm:presLayoutVars>
          <dgm:bulletEnabled val="1"/>
        </dgm:presLayoutVars>
      </dgm:prSet>
      <dgm:spPr/>
    </dgm:pt>
  </dgm:ptLst>
  <dgm:cxnLst>
    <dgm:cxn modelId="{24D3A000-4211-864A-860C-DCDAA49696B1}" srcId="{10505F77-3304-374E-AE8F-0790E0912397}" destId="{F09FC2C1-D6A3-BA4E-B6FE-329562FB5756}" srcOrd="0" destOrd="0" parTransId="{BA4F8A77-09BC-F045-AAF0-08102BD2E3B0}" sibTransId="{1686DFB2-386E-E74B-81C6-1FF8C7063985}"/>
    <dgm:cxn modelId="{451D5701-1A41-824D-859E-07CEB801CEA8}" type="presOf" srcId="{D9C02B27-90A5-4447-8F97-CA1FF4020D33}" destId="{FB1D61EA-5F46-5D48-8E74-B99F3FB640B3}" srcOrd="0" destOrd="0" presId="urn:microsoft.com/office/officeart/2005/8/layout/vList2"/>
    <dgm:cxn modelId="{C3AFD806-899B-D446-B8ED-1761A5A6E2BE}" type="presOf" srcId="{7DD4D1FB-0F79-0D40-A6E7-0DFCF615B3EB}" destId="{D590C922-94BA-9F4D-B8F8-A8E428A9D936}" srcOrd="0" destOrd="0" presId="urn:microsoft.com/office/officeart/2005/8/layout/vList2"/>
    <dgm:cxn modelId="{66CBA60A-9488-A54E-9D10-44112BAD5C4C}" srcId="{D9C02B27-90A5-4447-8F97-CA1FF4020D33}" destId="{10505F77-3304-374E-AE8F-0790E0912397}" srcOrd="1" destOrd="0" parTransId="{CE9579AA-359D-AA4C-B952-BCCF48C32D64}" sibTransId="{02317F1F-4491-954E-A20C-132E20A63CDD}"/>
    <dgm:cxn modelId="{3070840B-4197-D145-A47C-1B71B5B2C85B}" type="presOf" srcId="{7F6822FB-2DC8-D648-A9A4-9DD60DE95D50}" destId="{D590C922-94BA-9F4D-B8F8-A8E428A9D936}" srcOrd="0" destOrd="3" presId="urn:microsoft.com/office/officeart/2005/8/layout/vList2"/>
    <dgm:cxn modelId="{5135EA0C-33ED-EC4A-B8DD-E51A15EEB3A9}" srcId="{7C2F12C8-AAC5-0946-8C31-3D66181674BC}" destId="{5D430FDB-4F7F-BD4F-A8A2-ACE3B19E5491}" srcOrd="1" destOrd="0" parTransId="{2C3C3FA1-AA17-F44D-9104-DBA6AC33F189}" sibTransId="{4174C456-CFFE-0D41-A4A5-8101D3458819}"/>
    <dgm:cxn modelId="{C2E6470E-6D8C-684F-BF59-81C418D42B89}" srcId="{10505F77-3304-374E-AE8F-0790E0912397}" destId="{D6BDA6D3-B53B-8A4D-AA13-843AD4F48615}" srcOrd="2" destOrd="0" parTransId="{A297975A-6036-0B4E-B349-4DC4120B9486}" sibTransId="{975A0FE6-B643-F247-B2D6-7AEB638DDB40}"/>
    <dgm:cxn modelId="{57CFC01F-271B-1C44-B88E-B53508D815B5}" srcId="{96006E99-1D4F-3242-9DE3-6F39163360B4}" destId="{7C2F12C8-AAC5-0946-8C31-3D66181674BC}" srcOrd="0" destOrd="0" parTransId="{6D644A7B-CC39-5942-BED8-124B4B5FE4E4}" sibTransId="{35724345-CE73-DD42-90C7-8ED5F67B9314}"/>
    <dgm:cxn modelId="{50557225-A2B7-7944-B960-C5F54FD8A2B2}" type="presOf" srcId="{10505F77-3304-374E-AE8F-0790E0912397}" destId="{D590C922-94BA-9F4D-B8F8-A8E428A9D936}" srcOrd="0" destOrd="1" presId="urn:microsoft.com/office/officeart/2005/8/layout/vList2"/>
    <dgm:cxn modelId="{64230026-F35E-484E-96B7-99AAD87B5218}" type="presOf" srcId="{7EBF4009-A9A6-5A44-B3C9-B43FC11DC5DA}" destId="{D590C922-94BA-9F4D-B8F8-A8E428A9D936}" srcOrd="0" destOrd="5" presId="urn:microsoft.com/office/officeart/2005/8/layout/vList2"/>
    <dgm:cxn modelId="{C5731229-423F-0A40-8697-FDB45A2FE7EE}" srcId="{7EBF4009-A9A6-5A44-B3C9-B43FC11DC5DA}" destId="{2936C287-6849-2D47-9F34-1559699D2FE4}" srcOrd="0" destOrd="0" parTransId="{DAB63FA4-13F3-F442-A848-B226281CF076}" sibTransId="{BE4A322B-57C7-FF4B-B4D4-F0D55A7FD288}"/>
    <dgm:cxn modelId="{B80E5035-F269-3849-955B-DE7ADAA9FC36}" srcId="{D9C02B27-90A5-4447-8F97-CA1FF4020D33}" destId="{7EBF4009-A9A6-5A44-B3C9-B43FC11DC5DA}" srcOrd="2" destOrd="0" parTransId="{A30BF236-3D51-9D4F-88D5-71515F8119ED}" sibTransId="{FAFFAF87-6B97-8E46-9777-0749931E2F2B}"/>
    <dgm:cxn modelId="{12CA5B43-61CF-0B4A-82DB-62D6FDA20E33}" type="presOf" srcId="{D6BDA6D3-B53B-8A4D-AA13-843AD4F48615}" destId="{D590C922-94BA-9F4D-B8F8-A8E428A9D936}" srcOrd="0" destOrd="4" presId="urn:microsoft.com/office/officeart/2005/8/layout/vList2"/>
    <dgm:cxn modelId="{CD26B664-0725-864D-A546-F0C6FD9E50BD}" type="presOf" srcId="{5D430FDB-4F7F-BD4F-A8A2-ACE3B19E5491}" destId="{71E57A2F-7FFD-0640-81DE-62B470CD78FC}" srcOrd="0" destOrd="1" presId="urn:microsoft.com/office/officeart/2005/8/layout/vList2"/>
    <dgm:cxn modelId="{B8DE8851-F7C1-FB42-A83C-BFD0783405C3}" type="presOf" srcId="{25FDB71C-6DE1-C942-A0FC-22E8CF8B5E0A}" destId="{D590C922-94BA-9F4D-B8F8-A8E428A9D936}" srcOrd="0" destOrd="7" presId="urn:microsoft.com/office/officeart/2005/8/layout/vList2"/>
    <dgm:cxn modelId="{7870C879-A540-1B41-BB4D-F8E5A852EA21}" srcId="{7C2F12C8-AAC5-0946-8C31-3D66181674BC}" destId="{CDAF1557-FB57-1B4F-9A30-DF2781A7EC13}" srcOrd="0" destOrd="0" parTransId="{1CD1455C-B4E9-B948-97CB-8030B6BBD61D}" sibTransId="{037DE8BC-6AE0-4940-A600-ADE5C3D93EF9}"/>
    <dgm:cxn modelId="{BF8E4F7B-0A44-9B41-9465-2B7608CA6FC0}" type="presOf" srcId="{7C2F12C8-AAC5-0946-8C31-3D66181674BC}" destId="{54E3C766-1B43-6F43-8ADC-A212F4EDFF69}" srcOrd="0" destOrd="0" presId="urn:microsoft.com/office/officeart/2005/8/layout/vList2"/>
    <dgm:cxn modelId="{49E2007C-38CC-364D-95AB-5521E0C219CA}" srcId="{10505F77-3304-374E-AE8F-0790E0912397}" destId="{7F6822FB-2DC8-D648-A9A4-9DD60DE95D50}" srcOrd="1" destOrd="0" parTransId="{84ACAC37-E2E2-0545-856D-931C01570186}" sibTransId="{9F22BB0C-5AE5-F940-9A70-23415763B841}"/>
    <dgm:cxn modelId="{6BA13C82-C183-E744-BB0D-30777294FEFE}" srcId="{7C2F12C8-AAC5-0946-8C31-3D66181674BC}" destId="{E756C69B-6CCD-B74A-BC25-CA43C42DA7DD}" srcOrd="2" destOrd="0" parTransId="{F3728384-8393-3649-86CF-55026B62ABA6}" sibTransId="{6DACFE5E-01E6-0544-8817-1F990047AB0A}"/>
    <dgm:cxn modelId="{6A382D83-FAED-A148-BD80-97FC5CE47D8D}" type="presOf" srcId="{CDAF1557-FB57-1B4F-9A30-DF2781A7EC13}" destId="{71E57A2F-7FFD-0640-81DE-62B470CD78FC}" srcOrd="0" destOrd="0" presId="urn:microsoft.com/office/officeart/2005/8/layout/vList2"/>
    <dgm:cxn modelId="{B7E1E689-D3C2-DA45-9197-F7F02EAA711D}" srcId="{D9C02B27-90A5-4447-8F97-CA1FF4020D33}" destId="{7DD4D1FB-0F79-0D40-A6E7-0DFCF615B3EB}" srcOrd="0" destOrd="0" parTransId="{555411BE-B0C4-E745-A299-7915D6F80C24}" sibTransId="{4D5136FE-01E3-A841-8A50-47AE0AAFD854}"/>
    <dgm:cxn modelId="{4018EE8C-48AD-8748-BEE9-7447CFF0B301}" type="presOf" srcId="{96006E99-1D4F-3242-9DE3-6F39163360B4}" destId="{E9498AE1-7B15-F246-9DCE-388813C61DAC}" srcOrd="0" destOrd="0" presId="urn:microsoft.com/office/officeart/2005/8/layout/vList2"/>
    <dgm:cxn modelId="{580382A6-2334-274E-A2C7-C5A4BB116520}" srcId="{7EBF4009-A9A6-5A44-B3C9-B43FC11DC5DA}" destId="{25FDB71C-6DE1-C942-A0FC-22E8CF8B5E0A}" srcOrd="1" destOrd="0" parTransId="{209BCC14-AEAD-0840-86B6-45821CE4C365}" sibTransId="{98675A00-AC56-AE46-B373-09F83E7F6494}"/>
    <dgm:cxn modelId="{7E0F3CCA-0F29-5A47-8F96-775F40155641}" type="presOf" srcId="{2936C287-6849-2D47-9F34-1559699D2FE4}" destId="{D590C922-94BA-9F4D-B8F8-A8E428A9D936}" srcOrd="0" destOrd="6" presId="urn:microsoft.com/office/officeart/2005/8/layout/vList2"/>
    <dgm:cxn modelId="{889262D5-2F38-A648-91F6-0F775E58EA12}" srcId="{96006E99-1D4F-3242-9DE3-6F39163360B4}" destId="{D9C02B27-90A5-4447-8F97-CA1FF4020D33}" srcOrd="1" destOrd="0" parTransId="{7391E8E2-7FBC-124B-AD02-63C259F482A1}" sibTransId="{F6F515F5-7819-7C41-A04C-EF749FF13BD4}"/>
    <dgm:cxn modelId="{88792EDA-ECC5-1C4B-9DFC-3FE78072AE55}" type="presOf" srcId="{F09FC2C1-D6A3-BA4E-B6FE-329562FB5756}" destId="{D590C922-94BA-9F4D-B8F8-A8E428A9D936}" srcOrd="0" destOrd="2" presId="urn:microsoft.com/office/officeart/2005/8/layout/vList2"/>
    <dgm:cxn modelId="{5DF430F2-EEF2-AD4D-B913-7E8C69DA9FAC}" type="presOf" srcId="{E756C69B-6CCD-B74A-BC25-CA43C42DA7DD}" destId="{71E57A2F-7FFD-0640-81DE-62B470CD78FC}" srcOrd="0" destOrd="2" presId="urn:microsoft.com/office/officeart/2005/8/layout/vList2"/>
    <dgm:cxn modelId="{6767B4FC-7690-E544-B7A1-D7CF298C3D1B}" type="presParOf" srcId="{E9498AE1-7B15-F246-9DCE-388813C61DAC}" destId="{54E3C766-1B43-6F43-8ADC-A212F4EDFF69}" srcOrd="0" destOrd="0" presId="urn:microsoft.com/office/officeart/2005/8/layout/vList2"/>
    <dgm:cxn modelId="{C66D0EE8-B0CC-5042-AB5F-C0A330D82FA9}" type="presParOf" srcId="{E9498AE1-7B15-F246-9DCE-388813C61DAC}" destId="{71E57A2F-7FFD-0640-81DE-62B470CD78FC}" srcOrd="1" destOrd="0" presId="urn:microsoft.com/office/officeart/2005/8/layout/vList2"/>
    <dgm:cxn modelId="{84B746C0-B7DB-D243-8844-6BE4B9E44A94}" type="presParOf" srcId="{E9498AE1-7B15-F246-9DCE-388813C61DAC}" destId="{FB1D61EA-5F46-5D48-8E74-B99F3FB640B3}" srcOrd="2" destOrd="0" presId="urn:microsoft.com/office/officeart/2005/8/layout/vList2"/>
    <dgm:cxn modelId="{9494CF28-62BD-BA41-BF2C-491F8802BFD6}" type="presParOf" srcId="{E9498AE1-7B15-F246-9DCE-388813C61DAC}" destId="{D590C922-94BA-9F4D-B8F8-A8E428A9D93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A91CA-40A7-F24E-8912-D4AAE15E7451}">
      <dsp:nvSpPr>
        <dsp:cNvPr id="0" name=""/>
        <dsp:cNvSpPr/>
      </dsp:nvSpPr>
      <dsp:spPr>
        <a:xfrm>
          <a:off x="3616" y="69853"/>
          <a:ext cx="3526453" cy="13989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Build</a:t>
          </a:r>
          <a:endParaRPr lang="en-US" sz="3600" kern="1200"/>
        </a:p>
      </dsp:txBody>
      <dsp:txXfrm>
        <a:off x="3616" y="69853"/>
        <a:ext cx="3526453" cy="1398900"/>
      </dsp:txXfrm>
    </dsp:sp>
    <dsp:sp modelId="{94701F3D-C5AB-ED43-A43A-96F1573EBFF4}">
      <dsp:nvSpPr>
        <dsp:cNvPr id="0" name=""/>
        <dsp:cNvSpPr/>
      </dsp:nvSpPr>
      <dsp:spPr>
        <a:xfrm>
          <a:off x="3616" y="146875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latin typeface="Courier New" panose="02070309020205020404" pitchFamily="49" charset="0"/>
              <a:cs typeface="Courier New" panose="02070309020205020404" pitchFamily="49" charset="0"/>
            </a:rPr>
            <a:t>gulp build</a:t>
          </a:r>
          <a:endParaRPr lang="en-US" sz="1600" kern="1200" dirty="0">
            <a:latin typeface="Courier New" panose="02070309020205020404" pitchFamily="49" charset="0"/>
            <a:cs typeface="Courier New" panose="02070309020205020404" pitchFamily="49" charset="0"/>
          </a:endParaRPr>
        </a:p>
        <a:p>
          <a:pPr marL="228600" lvl="1" indent="-228600" algn="l" defTabSz="977900">
            <a:lnSpc>
              <a:spcPct val="90000"/>
            </a:lnSpc>
            <a:spcBef>
              <a:spcPct val="0"/>
            </a:spcBef>
            <a:spcAft>
              <a:spcPct val="15000"/>
            </a:spcAft>
            <a:buChar char="•"/>
          </a:pPr>
          <a:r>
            <a:rPr lang="en-US" sz="2200" kern="1200" baseline="0" dirty="0" err="1"/>
            <a:t>Transpiles</a:t>
          </a:r>
          <a:r>
            <a:rPr lang="en-US" sz="2200" kern="1200" baseline="0" dirty="0"/>
            <a:t> TypeScript to JavaScript</a:t>
          </a:r>
          <a:endParaRPr lang="en-US" sz="2200" kern="1200" dirty="0"/>
        </a:p>
        <a:p>
          <a:pPr marL="228600" lvl="1" indent="-228600" algn="l" defTabSz="977900">
            <a:lnSpc>
              <a:spcPct val="90000"/>
            </a:lnSpc>
            <a:spcBef>
              <a:spcPct val="0"/>
            </a:spcBef>
            <a:spcAft>
              <a:spcPct val="15000"/>
            </a:spcAft>
            <a:buChar char="•"/>
          </a:pPr>
          <a:r>
            <a:rPr lang="en-US" sz="2200" kern="1200" baseline="0"/>
            <a:t>Generates TypeScript type declarations</a:t>
          </a:r>
          <a:endParaRPr lang="en-US" sz="2200" kern="1200"/>
        </a:p>
        <a:p>
          <a:pPr marL="228600" lvl="1" indent="-228600" algn="l" defTabSz="977900">
            <a:lnSpc>
              <a:spcPct val="90000"/>
            </a:lnSpc>
            <a:spcBef>
              <a:spcPct val="0"/>
            </a:spcBef>
            <a:spcAft>
              <a:spcPct val="15000"/>
            </a:spcAft>
            <a:buChar char="•"/>
          </a:pPr>
          <a:r>
            <a:rPr lang="en-US" sz="2200" kern="1200" baseline="0" dirty="0" err="1"/>
            <a:t>Transpiles</a:t>
          </a:r>
          <a:r>
            <a:rPr lang="en-US" sz="2200" kern="1200" baseline="0" dirty="0"/>
            <a:t> SCSS to CSS</a:t>
          </a:r>
          <a:endParaRPr lang="en-US" sz="2200" kern="1200" dirty="0"/>
        </a:p>
        <a:p>
          <a:pPr marL="228600" lvl="1" indent="-228600" algn="l" defTabSz="977900">
            <a:lnSpc>
              <a:spcPct val="90000"/>
            </a:lnSpc>
            <a:spcBef>
              <a:spcPct val="0"/>
            </a:spcBef>
            <a:spcAft>
              <a:spcPct val="15000"/>
            </a:spcAft>
            <a:buChar char="•"/>
          </a:pPr>
          <a:r>
            <a:rPr lang="en-US" sz="2200" kern="1200" baseline="0" dirty="0"/>
            <a:t>Files added to /lib folder</a:t>
          </a:r>
          <a:endParaRPr lang="en-US" sz="2200" kern="1200" dirty="0"/>
        </a:p>
      </dsp:txBody>
      <dsp:txXfrm>
        <a:off x="3616" y="1468753"/>
        <a:ext cx="3526453" cy="3752071"/>
      </dsp:txXfrm>
    </dsp:sp>
    <dsp:sp modelId="{76F2FD95-1575-944F-B97E-E290885EA905}">
      <dsp:nvSpPr>
        <dsp:cNvPr id="0" name=""/>
        <dsp:cNvSpPr/>
      </dsp:nvSpPr>
      <dsp:spPr>
        <a:xfrm>
          <a:off x="4023773" y="69853"/>
          <a:ext cx="3526453" cy="13989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Bundle</a:t>
          </a:r>
          <a:endParaRPr lang="en-US" sz="3600" kern="1200"/>
        </a:p>
      </dsp:txBody>
      <dsp:txXfrm>
        <a:off x="4023773" y="69853"/>
        <a:ext cx="3526453" cy="1398900"/>
      </dsp:txXfrm>
    </dsp:sp>
    <dsp:sp modelId="{35D0C4CB-977A-234C-8250-7907B6A18896}">
      <dsp:nvSpPr>
        <dsp:cNvPr id="0" name=""/>
        <dsp:cNvSpPr/>
      </dsp:nvSpPr>
      <dsp:spPr>
        <a:xfrm>
          <a:off x="4023773" y="146875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latin typeface="Courier New" panose="02070309020205020404" pitchFamily="49" charset="0"/>
              <a:cs typeface="Courier New" panose="02070309020205020404" pitchFamily="49" charset="0"/>
            </a:rPr>
            <a:t>gulp bundle [--ship | -p]</a:t>
          </a:r>
          <a:endParaRPr lang="en-US" sz="2200" kern="1200" dirty="0">
            <a:latin typeface="Courier New" panose="02070309020205020404" pitchFamily="49" charset="0"/>
            <a:cs typeface="Courier New" panose="02070309020205020404" pitchFamily="49" charset="0"/>
          </a:endParaRPr>
        </a:p>
        <a:p>
          <a:pPr marL="228600" lvl="1" indent="-228600" algn="l" defTabSz="977900">
            <a:lnSpc>
              <a:spcPct val="90000"/>
            </a:lnSpc>
            <a:spcBef>
              <a:spcPct val="0"/>
            </a:spcBef>
            <a:spcAft>
              <a:spcPct val="15000"/>
            </a:spcAft>
            <a:buChar char="•"/>
          </a:pPr>
          <a:r>
            <a:rPr lang="en-US" sz="2200" kern="1200" baseline="0" dirty="0"/>
            <a:t>Generates JavaScript bundle(s)</a:t>
          </a:r>
          <a:endParaRPr lang="en-US" sz="2200" kern="1200" dirty="0"/>
        </a:p>
        <a:p>
          <a:pPr marL="228600" lvl="1" indent="-228600" algn="l" defTabSz="977900">
            <a:lnSpc>
              <a:spcPct val="90000"/>
            </a:lnSpc>
            <a:spcBef>
              <a:spcPct val="0"/>
            </a:spcBef>
            <a:spcAft>
              <a:spcPct val="15000"/>
            </a:spcAft>
            <a:buChar char="•"/>
          </a:pPr>
          <a:r>
            <a:rPr lang="en-US" sz="2200" kern="1200" baseline="0"/>
            <a:t>Generates component manifest(s)</a:t>
          </a:r>
          <a:endParaRPr lang="en-US" sz="2200" kern="1200"/>
        </a:p>
        <a:p>
          <a:pPr marL="228600" lvl="1" indent="-228600" algn="l" defTabSz="977900">
            <a:lnSpc>
              <a:spcPct val="90000"/>
            </a:lnSpc>
            <a:spcBef>
              <a:spcPct val="0"/>
            </a:spcBef>
            <a:spcAft>
              <a:spcPct val="15000"/>
            </a:spcAft>
            <a:buChar char="•"/>
          </a:pPr>
          <a:r>
            <a:rPr lang="en-US" sz="2200" kern="1200" baseline="0" dirty="0"/>
            <a:t>Files added to /</a:t>
          </a:r>
          <a:r>
            <a:rPr lang="en-US" sz="2200" kern="1200" baseline="0" dirty="0" err="1"/>
            <a:t>dist</a:t>
          </a:r>
          <a:r>
            <a:rPr lang="en-US" sz="2200" kern="1200" baseline="0" dirty="0"/>
            <a:t> folder</a:t>
          </a:r>
          <a:endParaRPr lang="en-US" sz="2200" kern="1200" dirty="0"/>
        </a:p>
      </dsp:txBody>
      <dsp:txXfrm>
        <a:off x="4023773" y="1468753"/>
        <a:ext cx="3526453" cy="3752071"/>
      </dsp:txXfrm>
    </dsp:sp>
    <dsp:sp modelId="{B18F7E79-C1EE-C147-B91F-863D979C5188}">
      <dsp:nvSpPr>
        <dsp:cNvPr id="0" name=""/>
        <dsp:cNvSpPr/>
      </dsp:nvSpPr>
      <dsp:spPr>
        <a:xfrm>
          <a:off x="8043930" y="69853"/>
          <a:ext cx="3526453" cy="13989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en-US" sz="3600" kern="1200" baseline="0"/>
            <a:t>Package Solution</a:t>
          </a:r>
          <a:endParaRPr lang="en-US" sz="3600" kern="1200"/>
        </a:p>
      </dsp:txBody>
      <dsp:txXfrm>
        <a:off x="8043930" y="69853"/>
        <a:ext cx="3526453" cy="1398900"/>
      </dsp:txXfrm>
    </dsp:sp>
    <dsp:sp modelId="{2C4520AC-9D4A-BC47-AFD0-546668CFEF6C}">
      <dsp:nvSpPr>
        <dsp:cNvPr id="0" name=""/>
        <dsp:cNvSpPr/>
      </dsp:nvSpPr>
      <dsp:spPr>
        <a:xfrm>
          <a:off x="8043930" y="1468753"/>
          <a:ext cx="3526453" cy="3752071"/>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baseline="0" dirty="0"/>
            <a:t>gulp package-solution [--ship | -p]</a:t>
          </a:r>
          <a:endParaRPr lang="en-US" sz="2200" kern="1200" dirty="0"/>
        </a:p>
        <a:p>
          <a:pPr marL="228600" lvl="1" indent="-228600" algn="l" defTabSz="977900">
            <a:lnSpc>
              <a:spcPct val="90000"/>
            </a:lnSpc>
            <a:spcBef>
              <a:spcPct val="0"/>
            </a:spcBef>
            <a:spcAft>
              <a:spcPct val="15000"/>
            </a:spcAft>
            <a:buChar char="•"/>
          </a:pPr>
          <a:r>
            <a:rPr lang="en-US" sz="2200" kern="1200" baseline="0" dirty="0"/>
            <a:t>Generates all files needed for deployment to SharePoint</a:t>
          </a:r>
          <a:endParaRPr lang="en-US" sz="2200" kern="1200" dirty="0"/>
        </a:p>
        <a:p>
          <a:pPr marL="228600" lvl="1" indent="-228600" algn="l" defTabSz="977900">
            <a:lnSpc>
              <a:spcPct val="90000"/>
            </a:lnSpc>
            <a:spcBef>
              <a:spcPct val="0"/>
            </a:spcBef>
            <a:spcAft>
              <a:spcPct val="15000"/>
            </a:spcAft>
            <a:buChar char="•"/>
          </a:pPr>
          <a:r>
            <a:rPr lang="en-US" sz="2200" kern="1200" baseline="0"/>
            <a:t>Generates all files needed to run components</a:t>
          </a:r>
          <a:endParaRPr lang="en-US" sz="2200" kern="1200"/>
        </a:p>
        <a:p>
          <a:pPr marL="228600" lvl="1" indent="-228600" algn="l" defTabSz="977900">
            <a:lnSpc>
              <a:spcPct val="90000"/>
            </a:lnSpc>
            <a:spcBef>
              <a:spcPct val="0"/>
            </a:spcBef>
            <a:spcAft>
              <a:spcPct val="15000"/>
            </a:spcAft>
            <a:buChar char="•"/>
          </a:pPr>
          <a:r>
            <a:rPr lang="en-US" sz="2200" kern="1200" baseline="0"/>
            <a:t>Creates *.sppkg file</a:t>
          </a:r>
          <a:endParaRPr lang="en-US" sz="2200" kern="1200"/>
        </a:p>
        <a:p>
          <a:pPr marL="228600" lvl="1" indent="-228600" algn="l" defTabSz="977900">
            <a:lnSpc>
              <a:spcPct val="90000"/>
            </a:lnSpc>
            <a:spcBef>
              <a:spcPct val="0"/>
            </a:spcBef>
            <a:spcAft>
              <a:spcPct val="15000"/>
            </a:spcAft>
            <a:buChar char="•"/>
          </a:pPr>
          <a:r>
            <a:rPr lang="en-US" sz="2200" kern="1200" baseline="0" dirty="0"/>
            <a:t>Files added to /temp &amp; /</a:t>
          </a:r>
          <a:r>
            <a:rPr lang="en-US" sz="2200" kern="1200" baseline="0" dirty="0" err="1"/>
            <a:t>sharepoint</a:t>
          </a:r>
          <a:r>
            <a:rPr lang="en-US" sz="2200" kern="1200" baseline="0" dirty="0"/>
            <a:t> folder</a:t>
          </a:r>
          <a:endParaRPr lang="en-US" sz="2200" kern="1200" dirty="0"/>
        </a:p>
      </dsp:txBody>
      <dsp:txXfrm>
        <a:off x="8043930" y="1468753"/>
        <a:ext cx="3526453" cy="37520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61D45-1481-9A42-89DD-87DF65F638FE}">
      <dsp:nvSpPr>
        <dsp:cNvPr id="0" name=""/>
        <dsp:cNvSpPr/>
      </dsp:nvSpPr>
      <dsp:spPr>
        <a:xfrm>
          <a:off x="56" y="11001"/>
          <a:ext cx="5408358" cy="489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baseline="0"/>
            <a:t>Debug</a:t>
          </a:r>
          <a:endParaRPr lang="en-US" sz="1700" kern="1200"/>
        </a:p>
      </dsp:txBody>
      <dsp:txXfrm>
        <a:off x="56" y="11001"/>
        <a:ext cx="5408358" cy="489600"/>
      </dsp:txXfrm>
    </dsp:sp>
    <dsp:sp modelId="{BA0B0F0D-C1A2-A543-9D81-E0023AD41733}">
      <dsp:nvSpPr>
        <dsp:cNvPr id="0" name=""/>
        <dsp:cNvSpPr/>
      </dsp:nvSpPr>
      <dsp:spPr>
        <a:xfrm>
          <a:off x="56" y="500601"/>
          <a:ext cx="5408358" cy="223992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All generated files are left un-minified</a:t>
          </a:r>
          <a:endParaRPr lang="en-US" sz="1700" kern="120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JavaScript source map files included in transpilation process</a:t>
          </a:r>
          <a:endParaRPr lang="en-US" sz="1700" kern="1200" dirty="0"/>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baseline="0" dirty="0"/>
            <a:t>Built files assumed to be loaded from local webserver (</a:t>
          </a:r>
          <a:r>
            <a:rPr lang="en-US" sz="1700" kern="1200" baseline="0" dirty="0">
              <a:hlinkClick xmlns:r="http://schemas.openxmlformats.org/officeDocument/2006/relationships" r:id="rId1"/>
            </a:rPr>
            <a:t>https://localhost:4321</a:t>
          </a:r>
          <a:r>
            <a:rPr lang="en-US" sz="1700" kern="1200" baseline="0" dirty="0"/>
            <a:t>) </a:t>
          </a:r>
          <a:endParaRPr lang="en-US" sz="1700" kern="1200" dirty="0"/>
        </a:p>
      </dsp:txBody>
      <dsp:txXfrm>
        <a:off x="56" y="500601"/>
        <a:ext cx="5408358" cy="2239920"/>
      </dsp:txXfrm>
    </dsp:sp>
    <dsp:sp modelId="{76D433C0-C87B-D14C-B89F-71B23EF48152}">
      <dsp:nvSpPr>
        <dsp:cNvPr id="0" name=""/>
        <dsp:cNvSpPr/>
      </dsp:nvSpPr>
      <dsp:spPr>
        <a:xfrm>
          <a:off x="6165585" y="11001"/>
          <a:ext cx="5408358" cy="4896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baseline="0"/>
            <a:t>Production</a:t>
          </a:r>
          <a:endParaRPr lang="en-US" sz="1700" kern="1200"/>
        </a:p>
      </dsp:txBody>
      <dsp:txXfrm>
        <a:off x="6165585" y="11001"/>
        <a:ext cx="5408358" cy="489600"/>
      </dsp:txXfrm>
    </dsp:sp>
    <dsp:sp modelId="{EDE7B1CE-9F65-5145-BD39-D2B7300D4AEA}">
      <dsp:nvSpPr>
        <dsp:cNvPr id="0" name=""/>
        <dsp:cNvSpPr/>
      </dsp:nvSpPr>
      <dsp:spPr>
        <a:xfrm>
          <a:off x="6165585" y="500601"/>
          <a:ext cx="5408358" cy="2239920"/>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All files minified</a:t>
          </a:r>
          <a:endParaRPr lang="en-US" sz="1700" kern="120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No JavaScript source map files generated</a:t>
          </a:r>
          <a:endParaRPr lang="en-US" sz="1700" kern="1200" dirty="0"/>
        </a:p>
        <a:p>
          <a:pPr marL="171450" lvl="1" indent="-171450" algn="l" defTabSz="755650">
            <a:lnSpc>
              <a:spcPct val="90000"/>
            </a:lnSpc>
            <a:spcBef>
              <a:spcPct val="0"/>
            </a:spcBef>
            <a:spcAft>
              <a:spcPct val="15000"/>
            </a:spcAft>
            <a:buChar char="•"/>
          </a:pPr>
          <a:endParaRPr lang="en-US" sz="1700" kern="1200"/>
        </a:p>
        <a:p>
          <a:pPr marL="171450" lvl="1" indent="-171450" algn="l" defTabSz="755650">
            <a:lnSpc>
              <a:spcPct val="90000"/>
            </a:lnSpc>
            <a:spcBef>
              <a:spcPct val="0"/>
            </a:spcBef>
            <a:spcAft>
              <a:spcPct val="15000"/>
            </a:spcAft>
            <a:buChar char="•"/>
          </a:pPr>
          <a:r>
            <a:rPr lang="en-US" sz="1700" kern="1200" baseline="0" dirty="0"/>
            <a:t>Built files assumed to be loaded from ultimate production locations (CDN)</a:t>
          </a:r>
          <a:endParaRPr lang="en-US" sz="1700" kern="1200" dirty="0"/>
        </a:p>
      </dsp:txBody>
      <dsp:txXfrm>
        <a:off x="6165585" y="500601"/>
        <a:ext cx="5408358" cy="2239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3C766-1B43-6F43-8ADC-A212F4EDFF69}">
      <dsp:nvSpPr>
        <dsp:cNvPr id="0" name=""/>
        <dsp:cNvSpPr/>
      </dsp:nvSpPr>
      <dsp:spPr>
        <a:xfrm>
          <a:off x="0" y="2690"/>
          <a:ext cx="11574000"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SharePoint package (*.sppkg) always deployed to SharePoint App Catalog</a:t>
          </a:r>
          <a:endParaRPr lang="en-US" sz="1800" kern="1200"/>
        </a:p>
      </dsp:txBody>
      <dsp:txXfrm>
        <a:off x="22617" y="25307"/>
        <a:ext cx="11528766" cy="418086"/>
      </dsp:txXfrm>
    </dsp:sp>
    <dsp:sp modelId="{71E57A2F-7FFD-0640-81DE-62B470CD78FC}">
      <dsp:nvSpPr>
        <dsp:cNvPr id="0" name=""/>
        <dsp:cNvSpPr/>
      </dsp:nvSpPr>
      <dsp:spPr>
        <a:xfrm>
          <a:off x="0" y="466010"/>
          <a:ext cx="11574000"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47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baseline="0" dirty="0"/>
            <a:t>Tenant-scoped App Catalog</a:t>
          </a:r>
          <a:endParaRPr lang="en-US" sz="1400" kern="1200" dirty="0"/>
        </a:p>
        <a:p>
          <a:pPr marL="114300" lvl="1" indent="-114300" algn="l" defTabSz="622300">
            <a:lnSpc>
              <a:spcPct val="90000"/>
            </a:lnSpc>
            <a:spcBef>
              <a:spcPct val="0"/>
            </a:spcBef>
            <a:spcAft>
              <a:spcPct val="20000"/>
            </a:spcAft>
            <a:buChar char="•"/>
          </a:pPr>
          <a:r>
            <a:rPr lang="en-US" sz="1400" kern="1200" baseline="0" dirty="0"/>
            <a:t>Site Collection-scoped App Catalog</a:t>
          </a:r>
          <a:endParaRPr lang="en-US" sz="1400" kern="1200" dirty="0"/>
        </a:p>
        <a:p>
          <a:pPr marL="114300" lvl="1" indent="-114300" algn="l" defTabSz="622300">
            <a:lnSpc>
              <a:spcPct val="90000"/>
            </a:lnSpc>
            <a:spcBef>
              <a:spcPct val="0"/>
            </a:spcBef>
            <a:spcAft>
              <a:spcPct val="20000"/>
            </a:spcAft>
            <a:buChar char="•"/>
          </a:pPr>
          <a:endParaRPr lang="en-US" sz="1400" kern="1200" dirty="0"/>
        </a:p>
      </dsp:txBody>
      <dsp:txXfrm>
        <a:off x="0" y="466010"/>
        <a:ext cx="11574000" cy="782460"/>
      </dsp:txXfrm>
    </dsp:sp>
    <dsp:sp modelId="{FB1D61EA-5F46-5D48-8E74-B99F3FB640B3}">
      <dsp:nvSpPr>
        <dsp:cNvPr id="0" name=""/>
        <dsp:cNvSpPr/>
      </dsp:nvSpPr>
      <dsp:spPr>
        <a:xfrm>
          <a:off x="0" y="1248470"/>
          <a:ext cx="11574000" cy="463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Component executable files deployed to hosting location</a:t>
          </a:r>
          <a:endParaRPr lang="en-US" sz="1800" kern="1200"/>
        </a:p>
      </dsp:txBody>
      <dsp:txXfrm>
        <a:off x="22617" y="1271087"/>
        <a:ext cx="11528766" cy="418086"/>
      </dsp:txXfrm>
    </dsp:sp>
    <dsp:sp modelId="{D590C922-94BA-9F4D-B8F8-A8E428A9D936}">
      <dsp:nvSpPr>
        <dsp:cNvPr id="0" name=""/>
        <dsp:cNvSpPr/>
      </dsp:nvSpPr>
      <dsp:spPr>
        <a:xfrm>
          <a:off x="0" y="1711790"/>
          <a:ext cx="115740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47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baseline="0"/>
            <a:t>Must be accessible to all users of the site</a:t>
          </a:r>
          <a:endParaRPr lang="en-US" sz="1400" kern="1200"/>
        </a:p>
        <a:p>
          <a:pPr marL="114300" lvl="1" indent="-114300" algn="l" defTabSz="622300">
            <a:lnSpc>
              <a:spcPct val="90000"/>
            </a:lnSpc>
            <a:spcBef>
              <a:spcPct val="0"/>
            </a:spcBef>
            <a:spcAft>
              <a:spcPct val="20000"/>
            </a:spcAft>
            <a:buChar char="•"/>
          </a:pPr>
          <a:r>
            <a:rPr lang="en-US" sz="1400" kern="1200" baseline="0" dirty="0"/>
            <a:t>Multiple manual options:</a:t>
          </a:r>
          <a:endParaRPr lang="en-US" sz="1400" kern="1200" dirty="0"/>
        </a:p>
        <a:p>
          <a:pPr marL="228600" lvl="2" indent="-114300" algn="l" defTabSz="622300">
            <a:lnSpc>
              <a:spcPct val="90000"/>
            </a:lnSpc>
            <a:spcBef>
              <a:spcPct val="0"/>
            </a:spcBef>
            <a:spcAft>
              <a:spcPct val="20000"/>
            </a:spcAft>
            <a:buChar char="•"/>
          </a:pPr>
          <a:r>
            <a:rPr lang="en-US" sz="1400" kern="1200" baseline="0"/>
            <a:t>Office 365 CDN</a:t>
          </a:r>
          <a:endParaRPr lang="en-US" sz="1400" kern="1200"/>
        </a:p>
        <a:p>
          <a:pPr marL="228600" lvl="2" indent="-114300" algn="l" defTabSz="622300">
            <a:lnSpc>
              <a:spcPct val="90000"/>
            </a:lnSpc>
            <a:spcBef>
              <a:spcPct val="0"/>
            </a:spcBef>
            <a:spcAft>
              <a:spcPct val="20000"/>
            </a:spcAft>
            <a:buChar char="•"/>
          </a:pPr>
          <a:r>
            <a:rPr lang="en-US" sz="1400" kern="1200" baseline="0"/>
            <a:t>Azure CDN</a:t>
          </a:r>
          <a:endParaRPr lang="en-US" sz="1400" kern="1200"/>
        </a:p>
        <a:p>
          <a:pPr marL="228600" lvl="2" indent="-114300" algn="l" defTabSz="622300">
            <a:lnSpc>
              <a:spcPct val="90000"/>
            </a:lnSpc>
            <a:spcBef>
              <a:spcPct val="0"/>
            </a:spcBef>
            <a:spcAft>
              <a:spcPct val="20000"/>
            </a:spcAft>
            <a:buChar char="•"/>
          </a:pPr>
          <a:r>
            <a:rPr lang="en-US" sz="1400" kern="1200" baseline="0"/>
            <a:t>Public / internal URL</a:t>
          </a:r>
          <a:endParaRPr lang="en-US" sz="1400" kern="1200"/>
        </a:p>
        <a:p>
          <a:pPr marL="114300" lvl="1" indent="-114300" algn="l" defTabSz="622300">
            <a:lnSpc>
              <a:spcPct val="90000"/>
            </a:lnSpc>
            <a:spcBef>
              <a:spcPct val="0"/>
            </a:spcBef>
            <a:spcAft>
              <a:spcPct val="20000"/>
            </a:spcAft>
            <a:buChar char="•"/>
          </a:pPr>
          <a:r>
            <a:rPr lang="en-US" sz="1400" kern="1200" baseline="0"/>
            <a:t>Leverage the includeClientAssets in the project’s package-solution.json file</a:t>
          </a:r>
          <a:endParaRPr lang="en-US" sz="1400" kern="1200"/>
        </a:p>
        <a:p>
          <a:pPr marL="228600" lvl="2" indent="-114300" algn="l" defTabSz="622300">
            <a:lnSpc>
              <a:spcPct val="90000"/>
            </a:lnSpc>
            <a:spcBef>
              <a:spcPct val="0"/>
            </a:spcBef>
            <a:spcAft>
              <a:spcPct val="20000"/>
            </a:spcAft>
            <a:buChar char="•"/>
          </a:pPr>
          <a:r>
            <a:rPr lang="en-US" sz="1400" kern="1200" baseline="0"/>
            <a:t>Includes executable files in the *.sppkg</a:t>
          </a:r>
          <a:endParaRPr lang="en-US" sz="1400" kern="1200"/>
        </a:p>
        <a:p>
          <a:pPr marL="228600" lvl="2" indent="-114300" algn="l" defTabSz="622300">
            <a:lnSpc>
              <a:spcPct val="90000"/>
            </a:lnSpc>
            <a:spcBef>
              <a:spcPct val="0"/>
            </a:spcBef>
            <a:spcAft>
              <a:spcPct val="20000"/>
            </a:spcAft>
            <a:buChar char="•"/>
          </a:pPr>
          <a:r>
            <a:rPr lang="en-US" sz="1400" kern="1200" baseline="0" dirty="0"/>
            <a:t>Automatically deployed to Office 365 tenant’s CDN’s</a:t>
          </a:r>
          <a:endParaRPr lang="en-US" sz="1400" kern="1200" dirty="0"/>
        </a:p>
      </dsp:txBody>
      <dsp:txXfrm>
        <a:off x="0" y="1711790"/>
        <a:ext cx="11574000" cy="20865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11/19/2022 4:11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11/19/2022 4:11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4:11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4:11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4:11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4:11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learn how to package and deploy SharePoint Framework solutions to production.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4:11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looking at the SharePoint Framework deployment artifacts to understand the different things required for SharePoint Framework solutions to work in production. </a:t>
            </a:r>
          </a:p>
          <a:p>
            <a:endParaRPr lang="en-US" dirty="0"/>
          </a:p>
          <a:p>
            <a:r>
              <a:rPr lang="en-US" dirty="0"/>
              <a:t>There are two different kinds of files:</a:t>
            </a:r>
          </a:p>
          <a:p>
            <a:endParaRPr lang="en-US" dirty="0"/>
          </a:p>
          <a:p>
            <a:r>
              <a:rPr lang="en-US" dirty="0"/>
              <a:t>- **Installation and registration**: The installation and registration files are included in SharePoint packages deployed to the SharePoint App Catalogs. These files make SharePoint aware of the components included in the packages.</a:t>
            </a:r>
          </a:p>
          <a:p>
            <a:endParaRPr lang="en-US" dirty="0"/>
          </a:p>
          <a:p>
            <a:r>
              <a:rPr lang="en-US" dirty="0"/>
              <a:t>    These files include an app manifest file, feature framework files, and other files that SharePoint needs to provision the components. It doesn't include files that make the application run.</a:t>
            </a:r>
          </a:p>
          <a:p>
            <a:endParaRPr lang="en-US" dirty="0"/>
          </a:p>
          <a:p>
            <a:r>
              <a:rPr lang="en-US" dirty="0"/>
              <a:t>- **Component runtime files and dependencies**: These are the files that are needed to run the SharePoint Framework component once it's been deployed and installed in a SharePoint environment. Any dependencies your component uses, such as third-party web framework libraries, can optionally be included in the component's bundle or loaded at runtime from an external CDN. The component's manifest file defines all dependencies the component requires to be present on the page prior to it loading and running.</a:t>
            </a:r>
          </a:p>
          <a:p>
            <a:endParaRPr lang="en-US" dirty="0"/>
          </a:p>
          <a:p>
            <a:r>
              <a:rPr lang="en-US" dirty="0"/>
              <a:t>    These files include JavaScript bundles of your components, images, CSS files, and JavaScript libraries or assets your component depends on.</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SharePoint Framework projects are deployed to production using *packages*. A package filename ends with the **</a:t>
            </a:r>
            <a:r>
              <a:rPr lang="en-US" dirty="0" err="1"/>
              <a:t>sppkg</a:t>
            </a:r>
            <a:r>
              <a:rPr lang="en-US" dirty="0"/>
              <a:t>** extension. There are three steps to creating the package.</a:t>
            </a:r>
          </a:p>
          <a:p>
            <a:endParaRPr lang="en-US" dirty="0"/>
          </a:p>
          <a:p>
            <a:r>
              <a:rPr lang="en-US" dirty="0"/>
              <a:t>### Build</a:t>
            </a:r>
          </a:p>
          <a:p>
            <a:endParaRPr lang="en-US" dirty="0"/>
          </a:p>
          <a:p>
            <a:r>
              <a:rPr lang="en-US" dirty="0"/>
              <a:t>The build phase </a:t>
            </a:r>
            <a:r>
              <a:rPr lang="en-US" dirty="0" err="1"/>
              <a:t>transpiles</a:t>
            </a:r>
            <a:r>
              <a:rPr lang="en-US" dirty="0"/>
              <a:t> all TypeScript to JavaScript, generates TypeScript type declarations from your TypeScript files, and </a:t>
            </a:r>
            <a:r>
              <a:rPr lang="en-US" dirty="0" err="1"/>
              <a:t>transpiles</a:t>
            </a:r>
            <a:r>
              <a:rPr lang="en-US" dirty="0"/>
              <a:t> SCSS files to CSS. All these files are placed in the **./lib** folder in your project.</a:t>
            </a:r>
          </a:p>
          <a:p>
            <a:endParaRPr lang="en-US" dirty="0"/>
          </a:p>
          <a:p>
            <a:r>
              <a:rPr lang="en-US" dirty="0"/>
              <a:t>The build process is started when you run the gulp task **build** from the command line:</a:t>
            </a:r>
          </a:p>
          <a:p>
            <a:endParaRPr lang="en-US" dirty="0"/>
          </a:p>
          <a:p>
            <a:r>
              <a:rPr lang="en-US" dirty="0"/>
              <a:t>```console</a:t>
            </a:r>
          </a:p>
          <a:p>
            <a:r>
              <a:rPr lang="en-US" dirty="0"/>
              <a:t>gulp build</a:t>
            </a:r>
          </a:p>
          <a:p>
            <a:r>
              <a:rPr lang="en-US" dirty="0"/>
              <a:t>```</a:t>
            </a:r>
          </a:p>
          <a:p>
            <a:endParaRPr lang="en-US" dirty="0"/>
          </a:p>
          <a:p>
            <a:r>
              <a:rPr lang="en-US" dirty="0"/>
              <a:t>### Bundle</a:t>
            </a:r>
          </a:p>
          <a:p>
            <a:endParaRPr lang="en-US" dirty="0"/>
          </a:p>
          <a:p>
            <a:r>
              <a:rPr lang="en-US" dirty="0"/>
              <a:t>The next phase is bundling. The bundling phase generates a JavaScript bundle and the manifest for the SharePoint Framework component.</a:t>
            </a:r>
          </a:p>
          <a:p>
            <a:endParaRPr lang="en-US" dirty="0"/>
          </a:p>
          <a:p>
            <a:r>
              <a:rPr lang="en-US" dirty="0"/>
              <a:t>Bundling takes all the JavaScript and CSS files referenced in your project and combines them into a single JavaScript bundle. A configuration file enables developers to specify if multiple bundles are generated with specific components in them, or if all components in the project are grouped into a single bundle.</a:t>
            </a:r>
          </a:p>
          <a:p>
            <a:endParaRPr lang="en-US" dirty="0"/>
          </a:p>
          <a:p>
            <a:r>
              <a:rPr lang="en-US" dirty="0"/>
              <a:t>The popular open-source tool Webpack is used to create the JavaScript bundle file. Normally developers need to create a configuration file and pass it into webpack when bundling, but the SharePoint Framework does this for you. When the bundling task is executed, the SharePoint Framework build toolchain dynamically creates the webpack configuration using configuration files in the project.</a:t>
            </a:r>
          </a:p>
          <a:p>
            <a:endParaRPr lang="en-US" dirty="0"/>
          </a:p>
          <a:p>
            <a:r>
              <a:rPr lang="en-US" dirty="0"/>
              <a:t>The files generated in the bundling phase are saved to the **./</a:t>
            </a:r>
            <a:r>
              <a:rPr lang="en-US" dirty="0" err="1"/>
              <a:t>dist</a:t>
            </a:r>
            <a:r>
              <a:rPr lang="en-US" dirty="0"/>
              <a:t>** folder in the project.</a:t>
            </a:r>
          </a:p>
          <a:p>
            <a:endParaRPr lang="en-US" dirty="0"/>
          </a:p>
          <a:p>
            <a:r>
              <a:rPr lang="en-US" dirty="0"/>
              <a:t>The bundling process is started when you run the gulp task **bundle** from the command line. When you add the optional `--ship` or `-p` to the command, the bundling process will also minify the resulting bundle and manifest file. Minification removes all code comments and white space in the file to create the smallest possible file that's downloaded when the component is loaded on the page. The minified files are saved to the **./release/assets** folder.</a:t>
            </a:r>
          </a:p>
          <a:p>
            <a:endParaRPr lang="en-US" dirty="0"/>
          </a:p>
          <a:p>
            <a:r>
              <a:rPr lang="en-US" dirty="0"/>
              <a:t>```console</a:t>
            </a:r>
          </a:p>
          <a:p>
            <a:r>
              <a:rPr lang="en-US" dirty="0"/>
              <a:t>gulp bundle</a:t>
            </a:r>
          </a:p>
          <a:p>
            <a:r>
              <a:rPr lang="en-US" dirty="0"/>
              <a:t>```</a:t>
            </a:r>
          </a:p>
          <a:p>
            <a:endParaRPr lang="en-US" dirty="0"/>
          </a:p>
          <a:p>
            <a:r>
              <a:rPr lang="en-US" dirty="0"/>
              <a:t>### Package solution</a:t>
            </a:r>
          </a:p>
          <a:p>
            <a:endParaRPr lang="en-US" dirty="0"/>
          </a:p>
          <a:p>
            <a:r>
              <a:rPr lang="en-US" dirty="0"/>
              <a:t>The last phase is packaging. The packaging phase generates all the files necessary to deploy your SharePoint Framework solution to SharePoint. These files are combined into a ZIP archive with a **</a:t>
            </a:r>
            <a:r>
              <a:rPr lang="en-US" dirty="0" err="1"/>
              <a:t>sppkg</a:t>
            </a:r>
            <a:r>
              <a:rPr lang="en-US" dirty="0"/>
              <a:t>** extension that's saved to the **./</a:t>
            </a:r>
            <a:r>
              <a:rPr lang="en-US" dirty="0" err="1"/>
              <a:t>sharepoint</a:t>
            </a:r>
            <a:r>
              <a:rPr lang="en-US" dirty="0"/>
              <a:t>/solution** folder in your project. This file is referred to as the *SharePoint package*.</a:t>
            </a:r>
          </a:p>
          <a:p>
            <a:endParaRPr lang="en-US" dirty="0"/>
          </a:p>
          <a:p>
            <a:r>
              <a:rPr lang="en-US" dirty="0"/>
              <a:t>Before packaging all the files into the SharePoint package, the package solution phase generates multiple files necessary for deployment. This includes creating the app manifest, any feature definitions and element manifests necessary for provisioning the components, and collecting all the runtime files such as the bundle, component manifest and string localization files.</a:t>
            </a:r>
          </a:p>
          <a:p>
            <a:endParaRPr lang="en-US" dirty="0"/>
          </a:p>
          <a:p>
            <a:r>
              <a:rPr lang="en-US" dirty="0"/>
              <a:t>Depending on the project configuration, the component runtime files including the bundle, component manifest, localization files, are placed in the **./release/assets** folder or added to the package. You can configure this setting using **./config/package-</a:t>
            </a:r>
            <a:r>
              <a:rPr lang="en-US" dirty="0" err="1"/>
              <a:t>solution.json</a:t>
            </a:r>
            <a:r>
              <a:rPr lang="en-US" dirty="0"/>
              <a:t>** file using the `</a:t>
            </a:r>
            <a:r>
              <a:rPr lang="en-US" dirty="0" err="1"/>
              <a:t>includeClientSideAssets</a:t>
            </a:r>
            <a:r>
              <a:rPr lang="en-US" dirty="0"/>
              <a:t>` property. When set to `true`, the files are added to the package and are automatically provisioned to the SharePoint library **</a:t>
            </a:r>
            <a:r>
              <a:rPr lang="en-US" dirty="0" err="1"/>
              <a:t>ClientSideAssets</a:t>
            </a:r>
            <a:r>
              <a:rPr lang="en-US" dirty="0"/>
              <a:t>** in the root of the site collection where the app is installed. Otherwise, when the property is set to `false`, you're responsible for deploying the files to a location your users can access, such as an Azure CDN.</a:t>
            </a:r>
          </a:p>
          <a:p>
            <a:endParaRPr lang="en-US" dirty="0"/>
          </a:p>
          <a:p>
            <a:r>
              <a:rPr lang="en-US" dirty="0"/>
              <a:t>The packaging process is started when you run the gulp task **package-solution** from the command line. When you add the optional `--ship` or `-p` to the command, the packaging process will also modify manifest files for production, setting the URL where the component's runtime files can be located. This location is defined in the **./config/write-</a:t>
            </a:r>
            <a:r>
              <a:rPr lang="en-US" dirty="0" err="1"/>
              <a:t>manifests.json</a:t>
            </a:r>
            <a:r>
              <a:rPr lang="en-US" dirty="0"/>
              <a:t>** file.</a:t>
            </a:r>
          </a:p>
          <a:p>
            <a:endParaRPr lang="en-US" dirty="0"/>
          </a:p>
          <a:p>
            <a:r>
              <a:rPr lang="en-US" dirty="0"/>
              <a:t>```console</a:t>
            </a:r>
          </a:p>
          <a:p>
            <a:r>
              <a:rPr lang="en-US" dirty="0"/>
              <a:t>gulp package-solution</a:t>
            </a:r>
          </a:p>
          <a:p>
            <a:r>
              <a:rPr lang="en-US" dirty="0"/>
              <a: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4:11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009473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section, you learned that two of the gulp tasks used in creating a SharePoint package support an optional `--ship` switch. This switch indicates you're bundling and packaging for production. When the switch isn't present, it indicates you're bundling and packaging for development or debugging.</a:t>
            </a:r>
          </a:p>
          <a:p>
            <a:endParaRPr lang="en-US" dirty="0"/>
          </a:p>
          <a:p>
            <a:r>
              <a:rPr lang="en-US" dirty="0"/>
              <a:t>The gulp **build** task doesn't have any switches, but both the **bundle** and **package-solution** tasks support the optional `--ship` switch. When running **bundle** and **package-solution**, make sure both either use or don't use the `--ship` switch. In other worse, don't use it on one and not the other.</a:t>
            </a:r>
          </a:p>
          <a:p>
            <a:endParaRPr lang="en-US" dirty="0"/>
          </a:p>
          <a:p>
            <a:r>
              <a:rPr lang="en-US" dirty="0"/>
              <a:t>### Debug mode</a:t>
            </a:r>
          </a:p>
          <a:p>
            <a:endParaRPr lang="en-US" dirty="0"/>
          </a:p>
          <a:p>
            <a:r>
              <a:rPr lang="en-US" dirty="0"/>
              <a:t>When bundling and packaging the solution in debug mode, all generated files are left </a:t>
            </a:r>
            <a:r>
              <a:rPr lang="en-US" dirty="0" err="1"/>
              <a:t>unminified</a:t>
            </a:r>
            <a:r>
              <a:rPr lang="en-US" dirty="0"/>
              <a:t>. This means the code comments and white space is left in the generated bundle and component manifest files.</a:t>
            </a:r>
          </a:p>
          <a:p>
            <a:endParaRPr lang="en-US" dirty="0"/>
          </a:p>
          <a:p>
            <a:r>
              <a:rPr lang="en-US" dirty="0"/>
              <a:t>The bundling process also generates JavaScript source map files that can be used when debugging the component at runtime. Source map files map the generated JavaScript to the source TypeScript code so when a breakpoint is hit in JavaScript, you can easily debug the TypeScript and not have to figure out what TypeScript code mapped to the generated JavaScript code.</a:t>
            </a:r>
          </a:p>
          <a:p>
            <a:endParaRPr lang="en-US" dirty="0"/>
          </a:p>
          <a:p>
            <a:r>
              <a:rPr lang="en-US" dirty="0"/>
              <a:t>The debug mode assumes that all files are served from the local web server. Even if you deploy and install the SharePoint package in a SharePoint environment, SharePoint will look for the component's bundle and manifest file on the local web server.</a:t>
            </a:r>
          </a:p>
          <a:p>
            <a:endParaRPr lang="en-US" dirty="0"/>
          </a:p>
          <a:p>
            <a:r>
              <a:rPr lang="en-US" dirty="0"/>
              <a:t>## Production mode</a:t>
            </a:r>
          </a:p>
          <a:p>
            <a:endParaRPr lang="en-US" dirty="0"/>
          </a:p>
          <a:p>
            <a:r>
              <a:rPr lang="en-US" dirty="0"/>
              <a:t>When bundling and packaging the solution in production mode, all generated files are minified. This means the code comments and white space is removed in the generated bundle and component manifest files to create the smallest files that will be downloaded at runtime in the browser.</a:t>
            </a:r>
          </a:p>
          <a:p>
            <a:endParaRPr lang="en-US" dirty="0"/>
          </a:p>
          <a:p>
            <a:r>
              <a:rPr lang="en-US" dirty="0"/>
              <a:t>Unlike the debug mode, the production mode doesn't generate source map files.</a:t>
            </a:r>
          </a:p>
          <a:p>
            <a:endParaRPr lang="en-US" dirty="0"/>
          </a:p>
          <a:p>
            <a:r>
              <a:rPr lang="en-US" dirty="0"/>
              <a:t>&gt; [!TIP]</a:t>
            </a:r>
          </a:p>
          <a:p>
            <a:r>
              <a:rPr lang="en-US" dirty="0"/>
              <a:t>&gt; Developers can configure the webpack configuration using the SharePoint Framework build toolchain API to generate source map files when bundling in production mode.</a:t>
            </a:r>
          </a:p>
          <a:p>
            <a:endParaRPr lang="en-US" dirty="0"/>
          </a:p>
          <a:p>
            <a:r>
              <a:rPr lang="en-US" dirty="0"/>
              <a:t>The production mode assumes that all files are served from their production locations. This is defined in the **./config/write-</a:t>
            </a:r>
            <a:r>
              <a:rPr lang="en-US" dirty="0" err="1"/>
              <a:t>manifests.json</a:t>
            </a:r>
            <a:r>
              <a:rPr lang="en-US" dirty="0"/>
              <a:t>** configuration file.</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4:11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9398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creating the SharePoint package, the next step is to deploy it to a SharePoint environment. There are two ways to deploy SharePoint packages. Both options are SharePoint App Catalogs.</a:t>
            </a:r>
          </a:p>
          <a:p>
            <a:endParaRPr lang="en-US" dirty="0"/>
          </a:p>
          <a:p>
            <a:r>
              <a:rPr lang="en-US" dirty="0"/>
              <a:t>SharePoint Online supports two types of App Catalogs: tenant-scoped and site collection-scoped.</a:t>
            </a:r>
          </a:p>
          <a:p>
            <a:endParaRPr lang="en-US" dirty="0"/>
          </a:p>
          <a:p>
            <a:r>
              <a:rPr lang="en-US" dirty="0"/>
              <a:t>The other part of package deployment addresses the runtime files required for your component to function. This includes your component's JavaScript bundle and manifest files and any external dependencies. These files must be deployed to a hosting location that all the users on a site can access.</a:t>
            </a:r>
          </a:p>
          <a:p>
            <a:endParaRPr lang="en-US" dirty="0"/>
          </a:p>
          <a:p>
            <a:r>
              <a:rPr lang="en-US" dirty="0"/>
              <a:t>### Deploying component runtime files</a:t>
            </a:r>
          </a:p>
          <a:p>
            <a:endParaRPr lang="en-US" dirty="0"/>
          </a:p>
          <a:p>
            <a:r>
              <a:rPr lang="en-US" dirty="0"/>
              <a:t>The decision on where to host these runtime files falls into two categories. The first category is manual options. With this option, you manually copy or upload files to the target location. Some examples of the manual deployment option include the Office 365 CDN, an Azure CDN, or any location that is on a public or internal URL. The only requirement is that the files must be accessible to the users of your site.</a:t>
            </a:r>
          </a:p>
          <a:p>
            <a:endParaRPr lang="en-US" dirty="0"/>
          </a:p>
          <a:p>
            <a:r>
              <a:rPr lang="en-US" dirty="0"/>
              <a:t>The other option to deploy the runtime files is more automatic. In late 2017, Microsoft introduced a setting `</a:t>
            </a:r>
            <a:r>
              <a:rPr lang="en-US" dirty="0" err="1"/>
              <a:t>includeClientAssets</a:t>
            </a:r>
            <a:r>
              <a:rPr lang="en-US" dirty="0"/>
              <a:t>` to the **./config/package-</a:t>
            </a:r>
            <a:r>
              <a:rPr lang="en-US" dirty="0" err="1"/>
              <a:t>solution.json</a:t>
            </a:r>
            <a:r>
              <a:rPr lang="en-US" dirty="0"/>
              <a:t>** file. When this property is set to true, the runtime files are included in the SharePoint package.</a:t>
            </a:r>
          </a:p>
          <a:p>
            <a:endParaRPr lang="en-US" dirty="0"/>
          </a:p>
          <a:p>
            <a:r>
              <a:rPr lang="en-US" dirty="0"/>
              <a:t>When you install an app from the SharePoint package in a site collection, SharePoint will copy the runtime files to a hidden library, **</a:t>
            </a:r>
            <a:r>
              <a:rPr lang="en-US" dirty="0" err="1"/>
              <a:t>ClientSideAssets</a:t>
            </a:r>
            <a:r>
              <a:rPr lang="en-US" dirty="0"/>
              <a:t>**, in the root of the site collection. Your component's manifest file contains a special URL that is replaced at runtime by the SharePoint Framework to point to the site collection's **</a:t>
            </a:r>
            <a:r>
              <a:rPr lang="en-US" dirty="0" err="1"/>
              <a:t>ClientSideAssets</a:t>
            </a:r>
            <a:r>
              <a:rPr lang="en-US" dirty="0"/>
              <a:t>** library.</a:t>
            </a:r>
          </a:p>
          <a:p>
            <a:endParaRPr lang="en-US" dirty="0"/>
          </a:p>
          <a:p>
            <a:r>
              <a:rPr lang="en-US" dirty="0"/>
              <a:t>If you've enabled the Office 365 CDN, this library is included in the list of libraries that are backed by the CDN.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4:11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75783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configure your SharePoint Framework components to be immediately available across the tenant when the solution package is installed to the tenant app catalog, or to be immediately available across the site collection when the solution package is installed to a site collection app catalog. This can be configured by using the `</a:t>
            </a:r>
            <a:r>
              <a:rPr lang="en-US" dirty="0" err="1"/>
              <a:t>skipFeatureDeployment</a:t>
            </a:r>
            <a:r>
              <a:rPr lang="en-US" dirty="0"/>
              <a:t>` property of the `solution` object in the **./config/package-</a:t>
            </a:r>
            <a:r>
              <a:rPr lang="en-US" dirty="0" err="1"/>
              <a:t>solution.json</a:t>
            </a:r>
            <a:r>
              <a:rPr lang="en-US" dirty="0"/>
              <a:t>** file. </a:t>
            </a:r>
          </a:p>
          <a:p>
            <a:endParaRPr lang="en-US" dirty="0"/>
          </a:p>
          <a:p>
            <a:r>
              <a:rPr lang="en-US" dirty="0"/>
              <a:t>When the value of `</a:t>
            </a:r>
            <a:r>
              <a:rPr lang="en-US" dirty="0" err="1"/>
              <a:t>skipFeatureDeployment</a:t>
            </a:r>
            <a:r>
              <a:rPr lang="en-US" dirty="0"/>
              <a:t>` is set to **true**, the administrator deploying the package to the app catalog is given the option to enable the app and add it to all sites. This applies to existing sites and sites created in the future.</a:t>
            </a:r>
          </a:p>
          <a:p>
            <a:endParaRPr lang="en-US" dirty="0"/>
          </a:p>
          <a:p>
            <a:r>
              <a:rPr lang="en-US" dirty="0"/>
              <a:t>When the value of `</a:t>
            </a:r>
            <a:r>
              <a:rPr lang="en-US" dirty="0" err="1"/>
              <a:t>skipFeatureDeployment</a:t>
            </a:r>
            <a:r>
              <a:rPr lang="en-US" dirty="0"/>
              <a:t>` is set to **false**, the administrator deploying the package to the app catalog doesn't have the option described above. The app contained in the package must be manually added to each site where the components will be used.</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4:11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14521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deployment and installation steps for a SharePoint Framework solution.</a:t>
            </a:r>
          </a:p>
          <a:p>
            <a:endParaRPr lang="en-US" dirty="0"/>
          </a:p>
          <a:p>
            <a:pPr marL="171450" indent="-171450">
              <a:buFont typeface="Arial" panose="020B0604020202020204" pitchFamily="34" charset="0"/>
              <a:buChar char="•"/>
            </a:pPr>
            <a:r>
              <a:rPr lang="en-US" dirty="0"/>
              <a:t>Build the project: The first step is to build your project with the **gulp build** command. This will create all the files that are used in the deployment of your solution. </a:t>
            </a:r>
          </a:p>
          <a:p>
            <a:pPr marL="171450" indent="-171450">
              <a:buFont typeface="Arial" panose="020B0604020202020204" pitchFamily="34" charset="0"/>
              <a:buChar char="•"/>
            </a:pPr>
            <a:r>
              <a:rPr lang="en-US" dirty="0"/>
              <a:t>Generate the bundle and manifest: Next, create the component bundle and manifest files for production using the **gulp bundle --ship** command. This step takes the files from the build step and creates the files that will be deployed to SharePoint.</a:t>
            </a:r>
          </a:p>
          <a:p>
            <a:pPr marL="171450" indent="-171450">
              <a:buFont typeface="Arial" panose="020B0604020202020204" pitchFamily="34" charset="0"/>
              <a:buChar char="•"/>
            </a:pPr>
            <a:r>
              <a:rPr lang="en-US" dirty="0"/>
              <a:t>Generate the SharePoint package: The final step in the packaging process is to create the SharePoint package with the **gulp package-solution --ship** command. This step takes the results from the bundle phase, generates the necessary deployment files including an app manifest and associated feature files, and packages them into a single ZIP archive with a **</a:t>
            </a:r>
            <a:r>
              <a:rPr lang="en-US" dirty="0" err="1"/>
              <a:t>sppkg</a:t>
            </a:r>
            <a:r>
              <a:rPr lang="en-US" dirty="0"/>
              <a:t>** extension.</a:t>
            </a:r>
          </a:p>
          <a:p>
            <a:pPr marL="171450" indent="-171450">
              <a:buFont typeface="Arial" panose="020B0604020202020204" pitchFamily="34" charset="0"/>
              <a:buChar char="•"/>
            </a:pPr>
            <a:r>
              <a:rPr lang="en-US" dirty="0"/>
              <a:t>Upload the package to the App Catalog: Now that you've created the package, the next step is to upload the package to one of the SharePoint App Catalogs. Part of this process is to also enable the package, indicating to SharePoint the app within the SharePoint package are safe to run in your environment. This step makes the components available for installation and use within your SharePoint environment.</a:t>
            </a:r>
          </a:p>
          <a:p>
            <a:pPr marL="171450" indent="-171450">
              <a:buFont typeface="Arial" panose="020B0604020202020204" pitchFamily="34" charset="0"/>
              <a:buChar char="•"/>
            </a:pPr>
            <a:r>
              <a:rPr lang="en-US" dirty="0"/>
              <a:t>Install the app from the site collection's Site Contents page: The last step is to install the app from the package into a site collection. This is done from the **New &gt; App** menu in the **Site Contents** library in a site collection.</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11/19/2022 4:11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142137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11/19/2022 4:11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382937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en-us/sharepoint/dev/spfx/sharepoint-framework-overview"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hyperlink" Target="https://learn.microsoft.com/sharepoint/dev/spfx/web-parts/get-started/serve-your-web-part-in-a-sharepoint-pag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8.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Deploying SharePoint Framework Components to Production</a:t>
            </a:r>
            <a:endParaRPr lang="en-US" dirty="0"/>
          </a:p>
        </p:txBody>
      </p:sp>
      <p:sp>
        <p:nvSpPr>
          <p:cNvPr id="5" name="Text Placeholder 4"/>
          <p:cNvSpPr>
            <a:spLocks noGrp="1"/>
          </p:cNvSpPr>
          <p:nvPr>
            <p:ph type="body" sz="quarter" idx="12"/>
          </p:nvPr>
        </p:nvSpPr>
        <p:spPr/>
        <p:txBody>
          <a:bodyPr/>
          <a:lstStyle/>
          <a:p>
            <a:r>
              <a:rPr lang="en-US" dirty="0"/>
              <a:t>Overview</a:t>
            </a:r>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Objects &amp; Files involved in Deployment</a:t>
            </a:r>
          </a:p>
          <a:p>
            <a:pPr lvl="0">
              <a:lnSpc>
                <a:spcPct val="90000"/>
              </a:lnSpc>
              <a:spcBef>
                <a:spcPts val="1800"/>
              </a:spcBef>
            </a:pPr>
            <a:r>
              <a:rPr lang="en-US" sz="1600" b="0" dirty="0">
                <a:solidFill>
                  <a:srgbClr val="2F2F2F"/>
                </a:solidFill>
                <a:latin typeface="Segoe UI Semibold"/>
              </a:rPr>
              <a:t>Build, Bundle &amp; Ship</a:t>
            </a:r>
          </a:p>
          <a:p>
            <a:pPr lvl="0">
              <a:lnSpc>
                <a:spcPct val="90000"/>
              </a:lnSpc>
              <a:spcBef>
                <a:spcPts val="1800"/>
              </a:spcBef>
            </a:pPr>
            <a:r>
              <a:rPr lang="en-US" sz="1600" b="0" dirty="0">
                <a:solidFill>
                  <a:srgbClr val="2F2F2F"/>
                </a:solidFill>
                <a:latin typeface="Segoe UI Semibold"/>
              </a:rPr>
              <a:t>Deploying SharePoint Assets</a:t>
            </a:r>
          </a:p>
          <a:p>
            <a:pPr lvl="0">
              <a:lnSpc>
                <a:spcPct val="90000"/>
              </a:lnSpc>
              <a:spcBef>
                <a:spcPts val="1800"/>
              </a:spcBef>
            </a:pPr>
            <a:r>
              <a:rPr lang="en-US" sz="1600" b="0" dirty="0">
                <a:solidFill>
                  <a:srgbClr val="2F2F2F"/>
                </a:solidFill>
                <a:latin typeface="Segoe UI Semibold"/>
              </a:rPr>
              <a:t>Deployment Steps</a:t>
            </a: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6199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https://learn.microsoft.com/en-us/sharepoint/dev/spfx/sharepoint-framework-overview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Deploy your client-side web part to a SharePoint page</a:t>
            </a:r>
          </a:p>
          <a:p>
            <a:pPr marL="342900" lvl="0" indent="-342900" defTabSz="914400">
              <a:lnSpc>
                <a:spcPct val="100000"/>
              </a:lnSpc>
              <a:spcBef>
                <a:spcPts val="600"/>
              </a:spcBef>
              <a:buSzTx/>
              <a:defRPr/>
            </a:pPr>
            <a:r>
              <a:rPr lang="en-US" sz="1600" dirty="0">
                <a:latin typeface="+mj-lt"/>
                <a:hlinkClick r:id="rId4"/>
              </a:rPr>
              <a:t>https://learn.microsoft.com/sharepoint/dev/spfx/web-parts/get-started/serve-your-web-part-in-a-sharepoint-page</a:t>
            </a:r>
            <a:r>
              <a:rPr lang="en-US" sz="1600" dirty="0">
                <a:latin typeface="+mj-lt"/>
              </a:rPr>
              <a:t> </a:t>
            </a:r>
          </a:p>
        </p:txBody>
      </p:sp>
    </p:spTree>
    <p:extLst>
      <p:ext uri="{BB962C8B-B14F-4D97-AF65-F5344CB8AC3E}">
        <p14:creationId xmlns:p14="http://schemas.microsoft.com/office/powerpoint/2010/main" val="17459977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2442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33727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Overview</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Objects &amp; Files involved in Deployment</a:t>
            </a:r>
          </a:p>
          <a:p>
            <a:pPr>
              <a:spcBef>
                <a:spcPts val="1200"/>
              </a:spcBef>
            </a:pPr>
            <a:r>
              <a:rPr lang="en-US" sz="2000" dirty="0"/>
              <a:t>Build, Bundle &amp; Ship</a:t>
            </a:r>
          </a:p>
          <a:p>
            <a:pPr>
              <a:spcBef>
                <a:spcPts val="1200"/>
              </a:spcBef>
            </a:pPr>
            <a:r>
              <a:rPr lang="en-US" sz="2000" dirty="0"/>
              <a:t>Deploying SharePoint Assets</a:t>
            </a:r>
          </a:p>
          <a:p>
            <a:pPr>
              <a:spcBef>
                <a:spcPts val="1200"/>
              </a:spcBef>
            </a:pPr>
            <a:r>
              <a:rPr lang="en-US" sz="2000" dirty="0"/>
              <a:t>Deployment Steps</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5053691"/>
          </a:xfrm>
        </p:spPr>
        <p:txBody>
          <a:bodyPr/>
          <a:lstStyle/>
          <a:p>
            <a:r>
              <a:rPr lang="en-US" dirty="0"/>
              <a:t>Installation &amp; registration files</a:t>
            </a:r>
          </a:p>
          <a:p>
            <a:pPr lvl="1"/>
            <a:r>
              <a:rPr lang="en-US" dirty="0"/>
              <a:t>Included in SharePoint package deployed to SharePoint app catalogs</a:t>
            </a:r>
          </a:p>
          <a:p>
            <a:pPr lvl="1"/>
            <a:r>
              <a:rPr lang="en-US" dirty="0"/>
              <a:t>Makes SharePoint aware of components</a:t>
            </a:r>
          </a:p>
          <a:p>
            <a:pPr lvl="1"/>
            <a:r>
              <a:rPr lang="en-US" dirty="0"/>
              <a:t>Includes:</a:t>
            </a:r>
          </a:p>
          <a:p>
            <a:pPr lvl="2"/>
            <a:r>
              <a:rPr lang="en-US" dirty="0"/>
              <a:t>App manifest</a:t>
            </a:r>
          </a:p>
          <a:p>
            <a:pPr lvl="2"/>
            <a:r>
              <a:rPr lang="en-US" dirty="0"/>
              <a:t>Feature framework files</a:t>
            </a:r>
          </a:p>
          <a:p>
            <a:pPr lvl="2"/>
            <a:r>
              <a:rPr lang="en-US" dirty="0"/>
              <a:t>etc.</a:t>
            </a:r>
          </a:p>
          <a:p>
            <a:endParaRPr lang="en-US" dirty="0"/>
          </a:p>
          <a:p>
            <a:r>
              <a:rPr lang="en-US" dirty="0"/>
              <a:t>Component runtime files &amp; dependencies</a:t>
            </a:r>
          </a:p>
          <a:p>
            <a:pPr lvl="1"/>
            <a:r>
              <a:rPr lang="en-US" dirty="0"/>
              <a:t>Optionally included in SharePoint package or deployed to another location (CDN)</a:t>
            </a:r>
          </a:p>
          <a:p>
            <a:pPr lvl="1"/>
            <a:r>
              <a:rPr lang="en-US" dirty="0"/>
              <a:t>Referenced by SharePoint when components are loaded on pages</a:t>
            </a:r>
          </a:p>
          <a:p>
            <a:pPr lvl="1"/>
            <a:r>
              <a:rPr lang="en-US" dirty="0"/>
              <a:t>Includes:</a:t>
            </a:r>
          </a:p>
          <a:p>
            <a:pPr lvl="2"/>
            <a:r>
              <a:rPr lang="en-US" dirty="0"/>
              <a:t>JavaScript bundles</a:t>
            </a:r>
          </a:p>
          <a:p>
            <a:pPr lvl="2"/>
            <a:r>
              <a:rPr lang="en-US" dirty="0"/>
              <a:t>Images</a:t>
            </a:r>
          </a:p>
          <a:p>
            <a:pPr lvl="2"/>
            <a:r>
              <a:rPr lang="en-US" dirty="0"/>
              <a:t>CSS</a:t>
            </a:r>
          </a:p>
          <a:p>
            <a:pPr lvl="2"/>
            <a:r>
              <a:rPr lang="en-US" dirty="0"/>
              <a:t>etc.</a:t>
            </a:r>
          </a:p>
        </p:txBody>
      </p:sp>
      <p:sp>
        <p:nvSpPr>
          <p:cNvPr id="2" name="Title 1"/>
          <p:cNvSpPr>
            <a:spLocks noGrp="1"/>
          </p:cNvSpPr>
          <p:nvPr>
            <p:ph type="title"/>
          </p:nvPr>
        </p:nvSpPr>
        <p:spPr>
          <a:xfrm>
            <a:off x="464400" y="633600"/>
            <a:ext cx="11574000" cy="387798"/>
          </a:xfrm>
        </p:spPr>
        <p:txBody>
          <a:bodyPr/>
          <a:lstStyle/>
          <a:p>
            <a:r>
              <a:rPr lang="en-US" dirty="0"/>
              <a:t>SharePoint Framework Deployment Artifacts</a:t>
            </a:r>
            <a:endParaRPr lang="fi-FI"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5E1CF3C-9FC3-2441-89BC-49E435641216}"/>
              </a:ext>
            </a:extLst>
          </p:cNvPr>
          <p:cNvGraphicFramePr/>
          <p:nvPr>
            <p:extLst>
              <p:ext uri="{D42A27DB-BD31-4B8C-83A1-F6EECF244321}">
                <p14:modId xmlns:p14="http://schemas.microsoft.com/office/powerpoint/2010/main" val="996724043"/>
              </p:ext>
            </p:extLst>
          </p:nvPr>
        </p:nvGraphicFramePr>
        <p:xfrm>
          <a:off x="464400" y="1212850"/>
          <a:ext cx="11574000" cy="5290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E70447BF-20D5-4444-A33F-9245742A1AA6}"/>
              </a:ext>
            </a:extLst>
          </p:cNvPr>
          <p:cNvSpPr>
            <a:spLocks noGrp="1"/>
          </p:cNvSpPr>
          <p:nvPr>
            <p:ph type="title"/>
          </p:nvPr>
        </p:nvSpPr>
        <p:spPr>
          <a:xfrm>
            <a:off x="464400" y="633600"/>
            <a:ext cx="11574000" cy="387798"/>
          </a:xfrm>
        </p:spPr>
        <p:txBody>
          <a:bodyPr/>
          <a:lstStyle/>
          <a:p>
            <a:r>
              <a:rPr lang="en-US" dirty="0"/>
              <a:t>Build, Bundle &amp; Package Solution</a:t>
            </a:r>
          </a:p>
        </p:txBody>
      </p:sp>
    </p:spTree>
    <p:extLst>
      <p:ext uri="{BB962C8B-B14F-4D97-AF65-F5344CB8AC3E}">
        <p14:creationId xmlns:p14="http://schemas.microsoft.com/office/powerpoint/2010/main" val="6368810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FA9A1F6-D5B2-9540-99EF-D9E220537E71}"/>
              </a:ext>
            </a:extLst>
          </p:cNvPr>
          <p:cNvGraphicFramePr/>
          <p:nvPr>
            <p:extLst>
              <p:ext uri="{D42A27DB-BD31-4B8C-83A1-F6EECF244321}">
                <p14:modId xmlns:p14="http://schemas.microsoft.com/office/powerpoint/2010/main" val="2083538813"/>
              </p:ext>
            </p:extLst>
          </p:nvPr>
        </p:nvGraphicFramePr>
        <p:xfrm>
          <a:off x="464400" y="1212850"/>
          <a:ext cx="11574000" cy="2751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DE7A6D9B-CB7A-434E-96DD-43CE1875DA5C}"/>
              </a:ext>
            </a:extLst>
          </p:cNvPr>
          <p:cNvSpPr>
            <a:spLocks noGrp="1"/>
          </p:cNvSpPr>
          <p:nvPr>
            <p:ph type="title"/>
          </p:nvPr>
        </p:nvSpPr>
        <p:spPr>
          <a:xfrm>
            <a:off x="464400" y="633600"/>
            <a:ext cx="11574000" cy="387798"/>
          </a:xfrm>
        </p:spPr>
        <p:txBody>
          <a:bodyPr/>
          <a:lstStyle/>
          <a:p>
            <a:r>
              <a:rPr lang="en-US" dirty="0"/>
              <a:t>Different Build / Packaging Modes: Debug &amp; Production</a:t>
            </a:r>
          </a:p>
        </p:txBody>
      </p:sp>
    </p:spTree>
    <p:extLst>
      <p:ext uri="{BB962C8B-B14F-4D97-AF65-F5344CB8AC3E}">
        <p14:creationId xmlns:p14="http://schemas.microsoft.com/office/powerpoint/2010/main" val="26496424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CC89528-7618-3149-96B1-9679A6B3AB9C}"/>
              </a:ext>
            </a:extLst>
          </p:cNvPr>
          <p:cNvGraphicFramePr/>
          <p:nvPr>
            <p:extLst>
              <p:ext uri="{D42A27DB-BD31-4B8C-83A1-F6EECF244321}">
                <p14:modId xmlns:p14="http://schemas.microsoft.com/office/powerpoint/2010/main" val="1853089444"/>
              </p:ext>
            </p:extLst>
          </p:nvPr>
        </p:nvGraphicFramePr>
        <p:xfrm>
          <a:off x="464400" y="1212850"/>
          <a:ext cx="11574000" cy="38010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CF36977B-B03C-5942-AC28-551CFBC321D9}"/>
              </a:ext>
            </a:extLst>
          </p:cNvPr>
          <p:cNvSpPr>
            <a:spLocks noGrp="1"/>
          </p:cNvSpPr>
          <p:nvPr>
            <p:ph type="title"/>
          </p:nvPr>
        </p:nvSpPr>
        <p:spPr/>
        <p:txBody>
          <a:bodyPr/>
          <a:lstStyle/>
          <a:p>
            <a:r>
              <a:rPr lang="en-US" dirty="0"/>
              <a:t>Deploying SharePoint Assets</a:t>
            </a:r>
          </a:p>
        </p:txBody>
      </p:sp>
    </p:spTree>
    <p:extLst>
      <p:ext uri="{BB962C8B-B14F-4D97-AF65-F5344CB8AC3E}">
        <p14:creationId xmlns:p14="http://schemas.microsoft.com/office/powerpoint/2010/main" val="118730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D436EE-1FA6-DF48-9B7F-2AA8BD2DD4CC}"/>
              </a:ext>
            </a:extLst>
          </p:cNvPr>
          <p:cNvSpPr>
            <a:spLocks noGrp="1"/>
          </p:cNvSpPr>
          <p:nvPr>
            <p:ph type="body" sz="quarter" idx="10"/>
          </p:nvPr>
        </p:nvSpPr>
        <p:spPr>
          <a:xfrm>
            <a:off x="464400" y="1212850"/>
            <a:ext cx="11574000" cy="1938992"/>
          </a:xfrm>
        </p:spPr>
        <p:txBody>
          <a:bodyPr/>
          <a:lstStyle/>
          <a:p>
            <a:r>
              <a:rPr lang="en-US" dirty="0"/>
              <a:t>Automatically deploy components to all sites in:</a:t>
            </a:r>
          </a:p>
          <a:p>
            <a:pPr lvl="1"/>
            <a:r>
              <a:rPr lang="en-US" dirty="0"/>
              <a:t>the tenant if deploying to the tenant app catalog</a:t>
            </a:r>
          </a:p>
          <a:p>
            <a:pPr lvl="1"/>
            <a:r>
              <a:rPr lang="en-US" dirty="0"/>
              <a:t>a site collection if deploying to a site collection app catalog</a:t>
            </a:r>
          </a:p>
          <a:p>
            <a:endParaRPr lang="en-US" dirty="0"/>
          </a:p>
          <a:p>
            <a:r>
              <a:rPr lang="en-US" dirty="0"/>
              <a:t>Bypasses need to manually add app to sites where components will be used</a:t>
            </a:r>
          </a:p>
        </p:txBody>
      </p:sp>
      <p:sp>
        <p:nvSpPr>
          <p:cNvPr id="3" name="Title 2">
            <a:extLst>
              <a:ext uri="{FF2B5EF4-FFF2-40B4-BE49-F238E27FC236}">
                <a16:creationId xmlns:a16="http://schemas.microsoft.com/office/drawing/2014/main" id="{9FD8D0F7-929A-EB47-8E8D-C24EC1E647C1}"/>
              </a:ext>
            </a:extLst>
          </p:cNvPr>
          <p:cNvSpPr>
            <a:spLocks noGrp="1"/>
          </p:cNvSpPr>
          <p:nvPr>
            <p:ph type="title"/>
          </p:nvPr>
        </p:nvSpPr>
        <p:spPr>
          <a:xfrm>
            <a:off x="464400" y="633600"/>
            <a:ext cx="11574000" cy="387798"/>
          </a:xfrm>
        </p:spPr>
        <p:txBody>
          <a:bodyPr/>
          <a:lstStyle/>
          <a:p>
            <a:r>
              <a:rPr lang="en-US" dirty="0"/>
              <a:t>Tenant (or Site Collection) Wide Deployment</a:t>
            </a:r>
          </a:p>
        </p:txBody>
      </p:sp>
      <p:pic>
        <p:nvPicPr>
          <p:cNvPr id="5" name="Picture 4" descr="Graphical user interface, application&#10;&#10;Description automatically generated">
            <a:extLst>
              <a:ext uri="{FF2B5EF4-FFF2-40B4-BE49-F238E27FC236}">
                <a16:creationId xmlns:a16="http://schemas.microsoft.com/office/drawing/2014/main" id="{8BFAAC49-DDAC-E237-944F-F2ACC3CD9F0E}"/>
              </a:ext>
            </a:extLst>
          </p:cNvPr>
          <p:cNvPicPr>
            <a:picLocks noChangeAspect="1"/>
          </p:cNvPicPr>
          <p:nvPr/>
        </p:nvPicPr>
        <p:blipFill>
          <a:blip r:embed="rId3"/>
          <a:stretch>
            <a:fillRect/>
          </a:stretch>
        </p:blipFill>
        <p:spPr>
          <a:xfrm>
            <a:off x="5165563" y="3343294"/>
            <a:ext cx="6000000" cy="3400000"/>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CB0C29A1-5856-82EA-613E-83BBFCD83BA6}"/>
              </a:ext>
            </a:extLst>
          </p:cNvPr>
          <p:cNvPicPr>
            <a:picLocks noChangeAspect="1"/>
          </p:cNvPicPr>
          <p:nvPr/>
        </p:nvPicPr>
        <p:blipFill>
          <a:blip r:embed="rId4"/>
          <a:stretch>
            <a:fillRect/>
          </a:stretch>
        </p:blipFill>
        <p:spPr>
          <a:xfrm>
            <a:off x="1808878" y="3343294"/>
            <a:ext cx="2732960" cy="3497262"/>
          </a:xfrm>
          <a:prstGeom prst="rect">
            <a:avLst/>
          </a:prstGeom>
        </p:spPr>
      </p:pic>
    </p:spTree>
    <p:extLst>
      <p:ext uri="{BB962C8B-B14F-4D97-AF65-F5344CB8AC3E}">
        <p14:creationId xmlns:p14="http://schemas.microsoft.com/office/powerpoint/2010/main" val="38402374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F2398F-5F8F-D744-94A0-E4BF1AB71E13}"/>
              </a:ext>
            </a:extLst>
          </p:cNvPr>
          <p:cNvSpPr>
            <a:spLocks noGrp="1"/>
          </p:cNvSpPr>
          <p:nvPr>
            <p:ph type="body" sz="quarter" idx="10"/>
          </p:nvPr>
        </p:nvSpPr>
        <p:spPr>
          <a:xfrm>
            <a:off x="464400" y="1212850"/>
            <a:ext cx="11574000" cy="5346079"/>
          </a:xfrm>
        </p:spPr>
        <p:txBody>
          <a:bodyPr/>
          <a:lstStyle/>
          <a:p>
            <a:r>
              <a:rPr lang="en-US" dirty="0"/>
              <a:t>Build the project</a:t>
            </a:r>
          </a:p>
          <a:p>
            <a:pPr lvl="1"/>
            <a:r>
              <a:rPr lang="en-US" dirty="0">
                <a:latin typeface="Courier New" panose="02070309020205020404" pitchFamily="49" charset="0"/>
                <a:cs typeface="Courier New" panose="02070309020205020404" pitchFamily="49" charset="0"/>
              </a:rPr>
              <a:t>gulp build</a:t>
            </a:r>
          </a:p>
          <a:p>
            <a:endParaRPr lang="en-US" dirty="0"/>
          </a:p>
          <a:p>
            <a:r>
              <a:rPr lang="en-US" dirty="0"/>
              <a:t>Generate the bundle &amp; manifests</a:t>
            </a:r>
          </a:p>
          <a:p>
            <a:pPr lvl="1"/>
            <a:r>
              <a:rPr lang="en-US" dirty="0">
                <a:latin typeface="Courier New" panose="02070309020205020404" pitchFamily="49" charset="0"/>
                <a:cs typeface="Courier New" panose="02070309020205020404" pitchFamily="49" charset="0"/>
              </a:rPr>
              <a:t>gulp bundle --ship</a:t>
            </a:r>
          </a:p>
          <a:p>
            <a:endParaRPr lang="en-US" dirty="0"/>
          </a:p>
          <a:p>
            <a:r>
              <a:rPr lang="en-US" dirty="0"/>
              <a:t>Generate the SharePoint package</a:t>
            </a:r>
          </a:p>
          <a:p>
            <a:pPr lvl="1"/>
            <a:r>
              <a:rPr lang="en-US" dirty="0">
                <a:latin typeface="Courier New" panose="02070309020205020404" pitchFamily="49" charset="0"/>
                <a:cs typeface="Courier New" panose="02070309020205020404" pitchFamily="49" charset="0"/>
              </a:rPr>
              <a:t>gulp package-solution –ship</a:t>
            </a:r>
          </a:p>
          <a:p>
            <a:endParaRPr lang="en-US" dirty="0"/>
          </a:p>
          <a:p>
            <a:r>
              <a:rPr lang="en-US" dirty="0"/>
              <a:t>Upload the package (*.</a:t>
            </a:r>
            <a:r>
              <a:rPr lang="en-US" dirty="0" err="1"/>
              <a:t>sppkg</a:t>
            </a:r>
            <a:r>
              <a:rPr lang="en-US" dirty="0"/>
              <a:t>) to the </a:t>
            </a:r>
            <a:br>
              <a:rPr lang="en-US" dirty="0"/>
            </a:br>
            <a:r>
              <a:rPr lang="en-US" dirty="0"/>
              <a:t>app catalog</a:t>
            </a:r>
          </a:p>
          <a:p>
            <a:endParaRPr lang="en-US" dirty="0"/>
          </a:p>
          <a:p>
            <a:r>
              <a:rPr lang="en-US" dirty="0"/>
              <a:t>Install the app from the site collection’s </a:t>
            </a:r>
            <a:br>
              <a:rPr lang="en-US" dirty="0"/>
            </a:br>
            <a:r>
              <a:rPr lang="en-US" b="1" dirty="0"/>
              <a:t>Site Contents </a:t>
            </a:r>
            <a:r>
              <a:rPr lang="en-US" dirty="0"/>
              <a:t>page</a:t>
            </a:r>
          </a:p>
        </p:txBody>
      </p:sp>
      <p:sp>
        <p:nvSpPr>
          <p:cNvPr id="3" name="Title 2">
            <a:extLst>
              <a:ext uri="{FF2B5EF4-FFF2-40B4-BE49-F238E27FC236}">
                <a16:creationId xmlns:a16="http://schemas.microsoft.com/office/drawing/2014/main" id="{70344BF1-1627-234B-A27E-01BD0332DA94}"/>
              </a:ext>
            </a:extLst>
          </p:cNvPr>
          <p:cNvSpPr>
            <a:spLocks noGrp="1"/>
          </p:cNvSpPr>
          <p:nvPr>
            <p:ph type="title"/>
          </p:nvPr>
        </p:nvSpPr>
        <p:spPr>
          <a:xfrm>
            <a:off x="464400" y="633600"/>
            <a:ext cx="11574000" cy="387798"/>
          </a:xfrm>
        </p:spPr>
        <p:txBody>
          <a:bodyPr/>
          <a:lstStyle/>
          <a:p>
            <a:r>
              <a:rPr lang="en-US" dirty="0"/>
              <a:t>Deployment &amp; Installation Steps</a:t>
            </a:r>
          </a:p>
        </p:txBody>
      </p:sp>
      <p:pic>
        <p:nvPicPr>
          <p:cNvPr id="7" name="Picture 6">
            <a:extLst>
              <a:ext uri="{FF2B5EF4-FFF2-40B4-BE49-F238E27FC236}">
                <a16:creationId xmlns:a16="http://schemas.microsoft.com/office/drawing/2014/main" id="{C7B5015E-FBD6-4BBD-A7D0-2900398EDE79}"/>
              </a:ext>
            </a:extLst>
          </p:cNvPr>
          <p:cNvPicPr>
            <a:picLocks noChangeAspect="1"/>
          </p:cNvPicPr>
          <p:nvPr/>
        </p:nvPicPr>
        <p:blipFill>
          <a:blip r:embed="rId3"/>
          <a:stretch>
            <a:fillRect/>
          </a:stretch>
        </p:blipFill>
        <p:spPr>
          <a:xfrm>
            <a:off x="6593564" y="827499"/>
            <a:ext cx="5444836" cy="2789995"/>
          </a:xfrm>
          <a:prstGeom prst="rect">
            <a:avLst/>
          </a:prstGeom>
        </p:spPr>
      </p:pic>
      <p:pic>
        <p:nvPicPr>
          <p:cNvPr id="9" name="Picture 8">
            <a:extLst>
              <a:ext uri="{FF2B5EF4-FFF2-40B4-BE49-F238E27FC236}">
                <a16:creationId xmlns:a16="http://schemas.microsoft.com/office/drawing/2014/main" id="{60E06CCB-E82D-4009-BC7A-B1B9565C01B4}"/>
              </a:ext>
            </a:extLst>
          </p:cNvPr>
          <p:cNvPicPr>
            <a:picLocks noChangeAspect="1"/>
          </p:cNvPicPr>
          <p:nvPr/>
        </p:nvPicPr>
        <p:blipFill>
          <a:blip r:embed="rId4"/>
          <a:stretch>
            <a:fillRect/>
          </a:stretch>
        </p:blipFill>
        <p:spPr>
          <a:xfrm>
            <a:off x="6593564" y="3933418"/>
            <a:ext cx="5444836" cy="2816963"/>
          </a:xfrm>
          <a:prstGeom prst="rect">
            <a:avLst/>
          </a:prstGeom>
        </p:spPr>
      </p:pic>
    </p:spTree>
    <p:extLst>
      <p:ext uri="{BB962C8B-B14F-4D97-AF65-F5344CB8AC3E}">
        <p14:creationId xmlns:p14="http://schemas.microsoft.com/office/powerpoint/2010/main" val="20544031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Build, Bundle, Package, Deploy &amp; Install</a:t>
            </a:r>
            <a:br>
              <a:rPr lang="en-US" sz="2400" dirty="0"/>
            </a:br>
            <a:r>
              <a:rPr lang="en-US" sz="2400" dirty="0"/>
              <a:t>a SharePoint Framework Solution</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2945</Words>
  <Application>Microsoft Office PowerPoint</Application>
  <PresentationFormat>Custom</PresentationFormat>
  <Paragraphs>239</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Consolas</vt:lpstr>
      <vt:lpstr>Courier New</vt:lpstr>
      <vt:lpstr>Segoe UI</vt:lpstr>
      <vt:lpstr>Segoe UI Light</vt:lpstr>
      <vt:lpstr>Segoe UI Semibold</vt:lpstr>
      <vt:lpstr>Wingdings</vt:lpstr>
      <vt:lpstr>Office 365 PPT Template - 2017</vt:lpstr>
      <vt:lpstr>Deploying SharePoint Framework Components to Production</vt:lpstr>
      <vt:lpstr>Overview</vt:lpstr>
      <vt:lpstr>SharePoint Framework Deployment Artifacts</vt:lpstr>
      <vt:lpstr>Build, Bundle &amp; Package Solution</vt:lpstr>
      <vt:lpstr>Different Build / Packaging Modes: Debug &amp; Production</vt:lpstr>
      <vt:lpstr>Deploying SharePoint Assets</vt:lpstr>
      <vt:lpstr>Tenant (or Site Collection) Wide Deployment</vt:lpstr>
      <vt:lpstr>Deployment &amp; Installation Steps</vt:lpstr>
      <vt:lpstr>Demo Build, Bundle, Package, Deploy &amp; Install a SharePoint Framework Solution</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2022-11-19T21:12:29Z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