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81" r:id="rId6"/>
    <p:sldId id="1582" r:id="rId7"/>
    <p:sldId id="1583" r:id="rId8"/>
    <p:sldId id="1584" r:id="rId9"/>
    <p:sldId id="1589" r:id="rId10"/>
    <p:sldId id="1577" r:id="rId11"/>
    <p:sldId id="1578" r:id="rId12"/>
    <p:sldId id="1579" r:id="rId13"/>
    <p:sldId id="158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project anatomy" id="{7AD6C352-0A45-444E-B8F9-8D2038BF74CA}">
          <p14:sldIdLst>
            <p14:sldId id="1547"/>
            <p14:sldId id="1581"/>
            <p14:sldId id="1582"/>
            <p14:sldId id="1583"/>
            <p14:sldId id="1584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0" autoAdjust="0"/>
    <p:restoredTop sz="91294" autoAdjust="0"/>
  </p:normalViewPr>
  <p:slideViewPr>
    <p:cSldViewPr snapToGrid="0">
      <p:cViewPr>
        <p:scale>
          <a:sx n="135" d="100"/>
          <a:sy n="135" d="100"/>
        </p:scale>
        <p:origin x="728" y="1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:4321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:432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506F6-0F9F-1644-802C-4BA1599DF5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B14EB-3D25-0A42-8C11-6DFAFA4CE412}">
      <dgm:prSet/>
      <dgm:spPr/>
      <dgm:t>
        <a:bodyPr/>
        <a:lstStyle/>
        <a:p>
          <a:r>
            <a:rPr lang="en-US" baseline="0"/>
            <a:t>Build</a:t>
          </a:r>
          <a:endParaRPr lang="en-US"/>
        </a:p>
      </dgm:t>
    </dgm:pt>
    <dgm:pt modelId="{8E15EDB4-DBF1-7A49-97D9-6BCC0DB06EC9}" type="parTrans" cxnId="{B22746D2-3BC2-8746-B0F8-6589B07DF7D4}">
      <dgm:prSet/>
      <dgm:spPr/>
      <dgm:t>
        <a:bodyPr/>
        <a:lstStyle/>
        <a:p>
          <a:endParaRPr lang="en-US"/>
        </a:p>
      </dgm:t>
    </dgm:pt>
    <dgm:pt modelId="{85959E55-AE9C-0A40-9DA8-8D3412D0984B}" type="sibTrans" cxnId="{B22746D2-3BC2-8746-B0F8-6589B07DF7D4}">
      <dgm:prSet/>
      <dgm:spPr/>
      <dgm:t>
        <a:bodyPr/>
        <a:lstStyle/>
        <a:p>
          <a:endParaRPr lang="en-US"/>
        </a:p>
      </dgm:t>
    </dgm:pt>
    <dgm:pt modelId="{DC2300DB-A572-BC4D-AC01-801CE0C4FC98}">
      <dgm:prSet custT="1"/>
      <dgm:spPr/>
      <dgm:t>
        <a:bodyPr/>
        <a:lstStyle/>
        <a:p>
          <a:r>
            <a:rPr lang="en-US" sz="16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build</a:t>
          </a:r>
          <a:endParaRPr 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E819D1C-D9C5-0548-B6D8-DC0104AEED47}" type="parTrans" cxnId="{AA211854-FB14-914D-AAE3-198F99292829}">
      <dgm:prSet/>
      <dgm:spPr/>
      <dgm:t>
        <a:bodyPr/>
        <a:lstStyle/>
        <a:p>
          <a:endParaRPr lang="en-US"/>
        </a:p>
      </dgm:t>
    </dgm:pt>
    <dgm:pt modelId="{B5ED62F5-43DC-594F-905D-B3D7F45BE8B8}" type="sibTrans" cxnId="{AA211854-FB14-914D-AAE3-198F99292829}">
      <dgm:prSet/>
      <dgm:spPr/>
      <dgm:t>
        <a:bodyPr/>
        <a:lstStyle/>
        <a:p>
          <a:endParaRPr lang="en-US"/>
        </a:p>
      </dgm:t>
    </dgm:pt>
    <dgm:pt modelId="{6EB2E288-3D12-E54D-A023-D2C643A5FFC6}">
      <dgm:prSet/>
      <dgm:spPr/>
      <dgm:t>
        <a:bodyPr/>
        <a:lstStyle/>
        <a:p>
          <a:r>
            <a:rPr lang="en-US" sz="2200" baseline="0" dirty="0" err="1"/>
            <a:t>Transpiles</a:t>
          </a:r>
          <a:r>
            <a:rPr lang="en-US" sz="2200" baseline="0" dirty="0"/>
            <a:t> TypeScript to JavaScript</a:t>
          </a:r>
          <a:endParaRPr lang="en-US" sz="2200" dirty="0"/>
        </a:p>
      </dgm:t>
    </dgm:pt>
    <dgm:pt modelId="{D7443105-7073-E545-A823-6A029B9A8D01}" type="parTrans" cxnId="{1D0CAEC7-E831-DE4D-82BF-2290581F0FEA}">
      <dgm:prSet/>
      <dgm:spPr/>
      <dgm:t>
        <a:bodyPr/>
        <a:lstStyle/>
        <a:p>
          <a:endParaRPr lang="en-US"/>
        </a:p>
      </dgm:t>
    </dgm:pt>
    <dgm:pt modelId="{1EA76EE6-BF81-034C-AB38-9A49628B3A97}" type="sibTrans" cxnId="{1D0CAEC7-E831-DE4D-82BF-2290581F0FEA}">
      <dgm:prSet/>
      <dgm:spPr/>
      <dgm:t>
        <a:bodyPr/>
        <a:lstStyle/>
        <a:p>
          <a:endParaRPr lang="en-US"/>
        </a:p>
      </dgm:t>
    </dgm:pt>
    <dgm:pt modelId="{557AB9F8-EBAB-474F-B9A7-1A1DB9555CE7}">
      <dgm:prSet/>
      <dgm:spPr/>
      <dgm:t>
        <a:bodyPr/>
        <a:lstStyle/>
        <a:p>
          <a:r>
            <a:rPr lang="en-US" sz="2200" baseline="0"/>
            <a:t>Generates TypeScript type declarations</a:t>
          </a:r>
          <a:endParaRPr lang="en-US" sz="2200"/>
        </a:p>
      </dgm:t>
    </dgm:pt>
    <dgm:pt modelId="{8AA6715A-027E-DA4B-B615-126EE85F6CB4}" type="parTrans" cxnId="{93598617-F3AE-7C41-9502-E141567AC69E}">
      <dgm:prSet/>
      <dgm:spPr/>
      <dgm:t>
        <a:bodyPr/>
        <a:lstStyle/>
        <a:p>
          <a:endParaRPr lang="en-US"/>
        </a:p>
      </dgm:t>
    </dgm:pt>
    <dgm:pt modelId="{557E0672-4F36-A747-85E8-85F6566AB1CC}" type="sibTrans" cxnId="{93598617-F3AE-7C41-9502-E141567AC69E}">
      <dgm:prSet/>
      <dgm:spPr/>
      <dgm:t>
        <a:bodyPr/>
        <a:lstStyle/>
        <a:p>
          <a:endParaRPr lang="en-US"/>
        </a:p>
      </dgm:t>
    </dgm:pt>
    <dgm:pt modelId="{EF856161-0121-0C44-8919-018DD12E8A70}">
      <dgm:prSet/>
      <dgm:spPr/>
      <dgm:t>
        <a:bodyPr/>
        <a:lstStyle/>
        <a:p>
          <a:r>
            <a:rPr lang="en-US" sz="2200" baseline="0" dirty="0" err="1"/>
            <a:t>Transpiles</a:t>
          </a:r>
          <a:r>
            <a:rPr lang="en-US" sz="2200" baseline="0" dirty="0"/>
            <a:t> SCSS to CSS</a:t>
          </a:r>
          <a:endParaRPr lang="en-US" sz="2200" dirty="0"/>
        </a:p>
      </dgm:t>
    </dgm:pt>
    <dgm:pt modelId="{7C20FB08-56EA-4441-9EF9-EA2AD8437FA4}" type="parTrans" cxnId="{677A211E-DCF7-B140-AA8B-70832EC1809A}">
      <dgm:prSet/>
      <dgm:spPr/>
      <dgm:t>
        <a:bodyPr/>
        <a:lstStyle/>
        <a:p>
          <a:endParaRPr lang="en-US"/>
        </a:p>
      </dgm:t>
    </dgm:pt>
    <dgm:pt modelId="{CAFFFED0-1F74-7742-879B-4FAAE744826B}" type="sibTrans" cxnId="{677A211E-DCF7-B140-AA8B-70832EC1809A}">
      <dgm:prSet/>
      <dgm:spPr/>
      <dgm:t>
        <a:bodyPr/>
        <a:lstStyle/>
        <a:p>
          <a:endParaRPr lang="en-US"/>
        </a:p>
      </dgm:t>
    </dgm:pt>
    <dgm:pt modelId="{356BA6F2-DA31-A74F-B748-FAD9B63702F7}">
      <dgm:prSet/>
      <dgm:spPr/>
      <dgm:t>
        <a:bodyPr/>
        <a:lstStyle/>
        <a:p>
          <a:r>
            <a:rPr lang="en-US" baseline="0"/>
            <a:t>Bundle</a:t>
          </a:r>
          <a:endParaRPr lang="en-US"/>
        </a:p>
      </dgm:t>
    </dgm:pt>
    <dgm:pt modelId="{0C12A86F-200D-6B45-9AA6-C5A3B390EDD9}" type="parTrans" cxnId="{FB0FCF63-EDCE-C540-A9C7-9423B96372EC}">
      <dgm:prSet/>
      <dgm:spPr/>
      <dgm:t>
        <a:bodyPr/>
        <a:lstStyle/>
        <a:p>
          <a:endParaRPr lang="en-US"/>
        </a:p>
      </dgm:t>
    </dgm:pt>
    <dgm:pt modelId="{26C89A25-AFB3-1742-B2F1-E9B386F2DB15}" type="sibTrans" cxnId="{FB0FCF63-EDCE-C540-A9C7-9423B96372EC}">
      <dgm:prSet/>
      <dgm:spPr/>
      <dgm:t>
        <a:bodyPr/>
        <a:lstStyle/>
        <a:p>
          <a:endParaRPr lang="en-US"/>
        </a:p>
      </dgm:t>
    </dgm:pt>
    <dgm:pt modelId="{6DC1113A-C09E-244B-B754-AEF7DC4E0D1F}">
      <dgm:prSet custT="1"/>
      <dgm:spPr/>
      <dgm:t>
        <a:bodyPr/>
        <a:lstStyle/>
        <a:p>
          <a:r>
            <a:rPr lang="en-US" sz="16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bundle [--ship | -p]</a:t>
          </a:r>
          <a:endParaRPr lang="en-US" sz="2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5760176-7B56-E64B-9AEC-284624ADE1CA}" type="parTrans" cxnId="{E3EDF654-B822-D244-BCF6-19CBEF902D1A}">
      <dgm:prSet/>
      <dgm:spPr/>
      <dgm:t>
        <a:bodyPr/>
        <a:lstStyle/>
        <a:p>
          <a:endParaRPr lang="en-US"/>
        </a:p>
      </dgm:t>
    </dgm:pt>
    <dgm:pt modelId="{986660AA-50C9-7348-B7BA-1D54061D3A69}" type="sibTrans" cxnId="{E3EDF654-B822-D244-BCF6-19CBEF902D1A}">
      <dgm:prSet/>
      <dgm:spPr/>
      <dgm:t>
        <a:bodyPr/>
        <a:lstStyle/>
        <a:p>
          <a:endParaRPr lang="en-US"/>
        </a:p>
      </dgm:t>
    </dgm:pt>
    <dgm:pt modelId="{9AAAD7CB-14E7-3D4B-A9C3-3E249012C214}">
      <dgm:prSet/>
      <dgm:spPr/>
      <dgm:t>
        <a:bodyPr/>
        <a:lstStyle/>
        <a:p>
          <a:r>
            <a:rPr lang="en-US" sz="2200" baseline="0" dirty="0"/>
            <a:t>Generates JavaScript bundle(s)</a:t>
          </a:r>
          <a:endParaRPr lang="en-US" sz="2200" dirty="0"/>
        </a:p>
      </dgm:t>
    </dgm:pt>
    <dgm:pt modelId="{F88E9043-5BB5-D946-9048-E91CEC041986}" type="parTrans" cxnId="{888CD41F-A352-674F-84FD-154CFB89C4F7}">
      <dgm:prSet/>
      <dgm:spPr/>
      <dgm:t>
        <a:bodyPr/>
        <a:lstStyle/>
        <a:p>
          <a:endParaRPr lang="en-US"/>
        </a:p>
      </dgm:t>
    </dgm:pt>
    <dgm:pt modelId="{0387D4C2-10CD-B545-BB12-16BFB0FF5625}" type="sibTrans" cxnId="{888CD41F-A352-674F-84FD-154CFB89C4F7}">
      <dgm:prSet/>
      <dgm:spPr/>
      <dgm:t>
        <a:bodyPr/>
        <a:lstStyle/>
        <a:p>
          <a:endParaRPr lang="en-US"/>
        </a:p>
      </dgm:t>
    </dgm:pt>
    <dgm:pt modelId="{3CDE24EB-7313-F845-8AC8-0A5676EE4E72}">
      <dgm:prSet/>
      <dgm:spPr/>
      <dgm:t>
        <a:bodyPr/>
        <a:lstStyle/>
        <a:p>
          <a:r>
            <a:rPr lang="en-US" sz="2200" baseline="0"/>
            <a:t>Generates component manifest(s)</a:t>
          </a:r>
          <a:endParaRPr lang="en-US" sz="2200"/>
        </a:p>
      </dgm:t>
    </dgm:pt>
    <dgm:pt modelId="{7998E07D-5DC4-C54B-9B98-47EB94126FC0}" type="parTrans" cxnId="{736B65E5-D42E-B54C-A10A-03677A6D95F3}">
      <dgm:prSet/>
      <dgm:spPr/>
      <dgm:t>
        <a:bodyPr/>
        <a:lstStyle/>
        <a:p>
          <a:endParaRPr lang="en-US"/>
        </a:p>
      </dgm:t>
    </dgm:pt>
    <dgm:pt modelId="{2859BE4C-B362-9941-B985-C528390BC998}" type="sibTrans" cxnId="{736B65E5-D42E-B54C-A10A-03677A6D95F3}">
      <dgm:prSet/>
      <dgm:spPr/>
      <dgm:t>
        <a:bodyPr/>
        <a:lstStyle/>
        <a:p>
          <a:endParaRPr lang="en-US"/>
        </a:p>
      </dgm:t>
    </dgm:pt>
    <dgm:pt modelId="{F055A004-3C1D-0D40-9BBD-619BA986A0F9}">
      <dgm:prSet/>
      <dgm:spPr/>
      <dgm:t>
        <a:bodyPr/>
        <a:lstStyle/>
        <a:p>
          <a:r>
            <a:rPr lang="en-US" sz="2200" baseline="0" dirty="0"/>
            <a:t>Files added to /</a:t>
          </a:r>
          <a:r>
            <a:rPr lang="en-US" sz="2200" baseline="0" dirty="0" err="1"/>
            <a:t>dist</a:t>
          </a:r>
          <a:r>
            <a:rPr lang="en-US" sz="2200" baseline="0" dirty="0"/>
            <a:t> folder</a:t>
          </a:r>
          <a:endParaRPr lang="en-US" sz="2200" dirty="0"/>
        </a:p>
      </dgm:t>
    </dgm:pt>
    <dgm:pt modelId="{664AFBB3-7A85-C148-B66C-A75F55E45DDB}" type="parTrans" cxnId="{1A554A99-C17A-FB4F-8B93-A8E5B8D4CAFB}">
      <dgm:prSet/>
      <dgm:spPr/>
      <dgm:t>
        <a:bodyPr/>
        <a:lstStyle/>
        <a:p>
          <a:endParaRPr lang="en-US"/>
        </a:p>
      </dgm:t>
    </dgm:pt>
    <dgm:pt modelId="{41A3ADCB-B632-B041-ACFC-E92D555B74C1}" type="sibTrans" cxnId="{1A554A99-C17A-FB4F-8B93-A8E5B8D4CAFB}">
      <dgm:prSet/>
      <dgm:spPr/>
      <dgm:t>
        <a:bodyPr/>
        <a:lstStyle/>
        <a:p>
          <a:endParaRPr lang="en-US"/>
        </a:p>
      </dgm:t>
    </dgm:pt>
    <dgm:pt modelId="{0EBBACFB-224E-6B4B-909A-2816577CED77}">
      <dgm:prSet/>
      <dgm:spPr/>
      <dgm:t>
        <a:bodyPr/>
        <a:lstStyle/>
        <a:p>
          <a:r>
            <a:rPr lang="en-US" baseline="0"/>
            <a:t>Package Solution</a:t>
          </a:r>
          <a:endParaRPr lang="en-US"/>
        </a:p>
      </dgm:t>
    </dgm:pt>
    <dgm:pt modelId="{F3D0D8F7-25A9-A94B-B02A-87A39D1A99BD}" type="parTrans" cxnId="{EE7A6F31-7E8D-C947-9E7D-3F8F1512196D}">
      <dgm:prSet/>
      <dgm:spPr/>
      <dgm:t>
        <a:bodyPr/>
        <a:lstStyle/>
        <a:p>
          <a:endParaRPr lang="en-US"/>
        </a:p>
      </dgm:t>
    </dgm:pt>
    <dgm:pt modelId="{EEE06F3A-F51F-5A41-AFB8-AE1257D3C50B}" type="sibTrans" cxnId="{EE7A6F31-7E8D-C947-9E7D-3F8F1512196D}">
      <dgm:prSet/>
      <dgm:spPr/>
      <dgm:t>
        <a:bodyPr/>
        <a:lstStyle/>
        <a:p>
          <a:endParaRPr lang="en-US"/>
        </a:p>
      </dgm:t>
    </dgm:pt>
    <dgm:pt modelId="{FF0B3A82-6073-1D40-8151-20E19DA82546}">
      <dgm:prSet custT="1"/>
      <dgm:spPr/>
      <dgm:t>
        <a:bodyPr/>
        <a:lstStyle/>
        <a:p>
          <a:r>
            <a:rPr lang="en-US" sz="1600" baseline="0" dirty="0"/>
            <a:t>gulp package-solution [--ship | -p]</a:t>
          </a:r>
          <a:endParaRPr lang="en-US" sz="2200" dirty="0"/>
        </a:p>
      </dgm:t>
    </dgm:pt>
    <dgm:pt modelId="{A3D9A9F6-472D-6F47-A359-02DA8FBEF969}" type="parTrans" cxnId="{5102D93C-2AC1-8345-B36E-252498EDC9BE}">
      <dgm:prSet/>
      <dgm:spPr/>
      <dgm:t>
        <a:bodyPr/>
        <a:lstStyle/>
        <a:p>
          <a:endParaRPr lang="en-US"/>
        </a:p>
      </dgm:t>
    </dgm:pt>
    <dgm:pt modelId="{441CA8A1-4F1D-4348-90AB-1BE42DC126E6}" type="sibTrans" cxnId="{5102D93C-2AC1-8345-B36E-252498EDC9BE}">
      <dgm:prSet/>
      <dgm:spPr/>
      <dgm:t>
        <a:bodyPr/>
        <a:lstStyle/>
        <a:p>
          <a:endParaRPr lang="en-US"/>
        </a:p>
      </dgm:t>
    </dgm:pt>
    <dgm:pt modelId="{2D3B96C6-1E1C-7240-98B3-69ED9FA9FCDA}">
      <dgm:prSet/>
      <dgm:spPr/>
      <dgm:t>
        <a:bodyPr/>
        <a:lstStyle/>
        <a:p>
          <a:r>
            <a:rPr lang="en-US" sz="2200" baseline="0" dirty="0"/>
            <a:t>Generates all files needed for deployment to SharePoint</a:t>
          </a:r>
          <a:endParaRPr lang="en-US" sz="2200" dirty="0"/>
        </a:p>
      </dgm:t>
    </dgm:pt>
    <dgm:pt modelId="{6CE54ACC-C1C7-C240-B545-DB903CA8ACB9}" type="parTrans" cxnId="{353D250F-CD15-9843-87B6-03F9C7768FFE}">
      <dgm:prSet/>
      <dgm:spPr/>
      <dgm:t>
        <a:bodyPr/>
        <a:lstStyle/>
        <a:p>
          <a:endParaRPr lang="en-US"/>
        </a:p>
      </dgm:t>
    </dgm:pt>
    <dgm:pt modelId="{11A75F23-CFE4-C148-9BCA-DC7878C49E00}" type="sibTrans" cxnId="{353D250F-CD15-9843-87B6-03F9C7768FFE}">
      <dgm:prSet/>
      <dgm:spPr/>
      <dgm:t>
        <a:bodyPr/>
        <a:lstStyle/>
        <a:p>
          <a:endParaRPr lang="en-US"/>
        </a:p>
      </dgm:t>
    </dgm:pt>
    <dgm:pt modelId="{3264B731-22A3-304F-B396-AEB99D7BF43D}">
      <dgm:prSet/>
      <dgm:spPr/>
      <dgm:t>
        <a:bodyPr/>
        <a:lstStyle/>
        <a:p>
          <a:r>
            <a:rPr lang="en-US" sz="2200" baseline="0"/>
            <a:t>Generates all files needed to run components</a:t>
          </a:r>
          <a:endParaRPr lang="en-US" sz="2200"/>
        </a:p>
      </dgm:t>
    </dgm:pt>
    <dgm:pt modelId="{5AB40C37-85A6-A948-9166-2327ED7576C0}" type="parTrans" cxnId="{FB169EBA-9FC8-0343-BCE4-5C580B7ECBEA}">
      <dgm:prSet/>
      <dgm:spPr/>
      <dgm:t>
        <a:bodyPr/>
        <a:lstStyle/>
        <a:p>
          <a:endParaRPr lang="en-US"/>
        </a:p>
      </dgm:t>
    </dgm:pt>
    <dgm:pt modelId="{76107418-15C7-924F-BF57-D5F6230CCF91}" type="sibTrans" cxnId="{FB169EBA-9FC8-0343-BCE4-5C580B7ECBEA}">
      <dgm:prSet/>
      <dgm:spPr/>
      <dgm:t>
        <a:bodyPr/>
        <a:lstStyle/>
        <a:p>
          <a:endParaRPr lang="en-US"/>
        </a:p>
      </dgm:t>
    </dgm:pt>
    <dgm:pt modelId="{0A40D671-F6BE-EB44-9974-5A3E60D66181}">
      <dgm:prSet/>
      <dgm:spPr/>
      <dgm:t>
        <a:bodyPr/>
        <a:lstStyle/>
        <a:p>
          <a:r>
            <a:rPr lang="en-US" sz="2200" baseline="0"/>
            <a:t>Creates *.sppkg file</a:t>
          </a:r>
          <a:endParaRPr lang="en-US" sz="2200"/>
        </a:p>
      </dgm:t>
    </dgm:pt>
    <dgm:pt modelId="{E1F43100-8F21-C84E-ADDD-5AC0D4A63690}" type="parTrans" cxnId="{D43135F7-BB92-6246-A26C-F6DBE35170E2}">
      <dgm:prSet/>
      <dgm:spPr/>
      <dgm:t>
        <a:bodyPr/>
        <a:lstStyle/>
        <a:p>
          <a:endParaRPr lang="en-US"/>
        </a:p>
      </dgm:t>
    </dgm:pt>
    <dgm:pt modelId="{2F5F27C4-33DF-4B4F-8409-BA374A4A1FB0}" type="sibTrans" cxnId="{D43135F7-BB92-6246-A26C-F6DBE35170E2}">
      <dgm:prSet/>
      <dgm:spPr/>
      <dgm:t>
        <a:bodyPr/>
        <a:lstStyle/>
        <a:p>
          <a:endParaRPr lang="en-US"/>
        </a:p>
      </dgm:t>
    </dgm:pt>
    <dgm:pt modelId="{8D160A57-840F-7B48-93F3-0C3801F7CBF7}">
      <dgm:prSet/>
      <dgm:spPr/>
      <dgm:t>
        <a:bodyPr/>
        <a:lstStyle/>
        <a:p>
          <a:r>
            <a:rPr lang="en-US" sz="2200" baseline="0" dirty="0"/>
            <a:t>Files added to /temp &amp; /</a:t>
          </a:r>
          <a:r>
            <a:rPr lang="en-US" sz="2200" baseline="0" dirty="0" err="1"/>
            <a:t>sharepoint</a:t>
          </a:r>
          <a:r>
            <a:rPr lang="en-US" sz="2200" baseline="0" dirty="0"/>
            <a:t> folder</a:t>
          </a:r>
          <a:endParaRPr lang="en-US" sz="2200" dirty="0"/>
        </a:p>
      </dgm:t>
    </dgm:pt>
    <dgm:pt modelId="{817A9263-06C2-8F4F-97F9-EBB85DF2FCB1}" type="parTrans" cxnId="{536FA94B-A04A-1D4C-A03F-1EC5ADD50949}">
      <dgm:prSet/>
      <dgm:spPr/>
      <dgm:t>
        <a:bodyPr/>
        <a:lstStyle/>
        <a:p>
          <a:endParaRPr lang="en-US"/>
        </a:p>
      </dgm:t>
    </dgm:pt>
    <dgm:pt modelId="{9F6B8907-5C16-224A-89E5-8BA7202AE319}" type="sibTrans" cxnId="{536FA94B-A04A-1D4C-A03F-1EC5ADD50949}">
      <dgm:prSet/>
      <dgm:spPr/>
      <dgm:t>
        <a:bodyPr/>
        <a:lstStyle/>
        <a:p>
          <a:endParaRPr lang="en-US"/>
        </a:p>
      </dgm:t>
    </dgm:pt>
    <dgm:pt modelId="{C8CCF840-4DCA-124E-B442-189DDE6E6D85}">
      <dgm:prSet custT="1"/>
      <dgm:spPr/>
      <dgm:t>
        <a:bodyPr/>
        <a:lstStyle/>
        <a:p>
          <a:r>
            <a:rPr lang="en-US" sz="2200" baseline="0" dirty="0"/>
            <a:t>Files added to /lib folder</a:t>
          </a:r>
          <a:endParaRPr lang="en-US" sz="2200" dirty="0"/>
        </a:p>
      </dgm:t>
    </dgm:pt>
    <dgm:pt modelId="{5AC6A237-BA25-604D-A7ED-E12EE8BAC57A}" type="parTrans" cxnId="{A20D947C-37FE-C040-B684-32AE893755C4}">
      <dgm:prSet/>
      <dgm:spPr/>
      <dgm:t>
        <a:bodyPr/>
        <a:lstStyle/>
        <a:p>
          <a:endParaRPr lang="en-US"/>
        </a:p>
      </dgm:t>
    </dgm:pt>
    <dgm:pt modelId="{CA7476F4-6D50-EC4E-AB5C-D1803D2EF5E3}" type="sibTrans" cxnId="{A20D947C-37FE-C040-B684-32AE893755C4}">
      <dgm:prSet/>
      <dgm:spPr/>
      <dgm:t>
        <a:bodyPr/>
        <a:lstStyle/>
        <a:p>
          <a:endParaRPr lang="en-US"/>
        </a:p>
      </dgm:t>
    </dgm:pt>
    <dgm:pt modelId="{30BED491-D6EF-EF48-AB5C-7E26A4558ABD}" type="pres">
      <dgm:prSet presAssocID="{880506F6-0F9F-1644-802C-4BA1599DF55A}" presName="Name0" presStyleCnt="0">
        <dgm:presLayoutVars>
          <dgm:dir/>
          <dgm:animLvl val="lvl"/>
          <dgm:resizeHandles val="exact"/>
        </dgm:presLayoutVars>
      </dgm:prSet>
      <dgm:spPr/>
    </dgm:pt>
    <dgm:pt modelId="{3BC991CC-09A8-134F-9B71-5ACAF4B252F5}" type="pres">
      <dgm:prSet presAssocID="{C47B14EB-3D25-0A42-8C11-6DFAFA4CE412}" presName="composite" presStyleCnt="0"/>
      <dgm:spPr/>
    </dgm:pt>
    <dgm:pt modelId="{55DA91CA-40A7-F24E-8912-D4AAE15E7451}" type="pres">
      <dgm:prSet presAssocID="{C47B14EB-3D25-0A42-8C11-6DFAFA4CE4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701F3D-C5AB-ED43-A43A-96F1573EBFF4}" type="pres">
      <dgm:prSet presAssocID="{C47B14EB-3D25-0A42-8C11-6DFAFA4CE412}" presName="desTx" presStyleLbl="alignAccFollowNode1" presStyleIdx="0" presStyleCnt="3">
        <dgm:presLayoutVars>
          <dgm:bulletEnabled val="1"/>
        </dgm:presLayoutVars>
      </dgm:prSet>
      <dgm:spPr/>
    </dgm:pt>
    <dgm:pt modelId="{01C0D9DE-D254-EE47-9599-47441DF0A347}" type="pres">
      <dgm:prSet presAssocID="{85959E55-AE9C-0A40-9DA8-8D3412D0984B}" presName="space" presStyleCnt="0"/>
      <dgm:spPr/>
    </dgm:pt>
    <dgm:pt modelId="{2E1AC0AE-3287-3343-B528-DB9C8A1F0134}" type="pres">
      <dgm:prSet presAssocID="{356BA6F2-DA31-A74F-B748-FAD9B63702F7}" presName="composite" presStyleCnt="0"/>
      <dgm:spPr/>
    </dgm:pt>
    <dgm:pt modelId="{76F2FD95-1575-944F-B97E-E290885EA905}" type="pres">
      <dgm:prSet presAssocID="{356BA6F2-DA31-A74F-B748-FAD9B63702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5D0C4CB-977A-234C-8250-7907B6A18896}" type="pres">
      <dgm:prSet presAssocID="{356BA6F2-DA31-A74F-B748-FAD9B63702F7}" presName="desTx" presStyleLbl="alignAccFollowNode1" presStyleIdx="1" presStyleCnt="3">
        <dgm:presLayoutVars>
          <dgm:bulletEnabled val="1"/>
        </dgm:presLayoutVars>
      </dgm:prSet>
      <dgm:spPr/>
    </dgm:pt>
    <dgm:pt modelId="{C6BF0839-776C-8340-9397-9F60344BAB49}" type="pres">
      <dgm:prSet presAssocID="{26C89A25-AFB3-1742-B2F1-E9B386F2DB15}" presName="space" presStyleCnt="0"/>
      <dgm:spPr/>
    </dgm:pt>
    <dgm:pt modelId="{29024654-2D69-424E-8935-479BDC550FEC}" type="pres">
      <dgm:prSet presAssocID="{0EBBACFB-224E-6B4B-909A-2816577CED77}" presName="composite" presStyleCnt="0"/>
      <dgm:spPr/>
    </dgm:pt>
    <dgm:pt modelId="{B18F7E79-C1EE-C147-B91F-863D979C5188}" type="pres">
      <dgm:prSet presAssocID="{0EBBACFB-224E-6B4B-909A-2816577CED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C4520AC-9D4A-BC47-AFD0-546668CFEF6C}" type="pres">
      <dgm:prSet presAssocID="{0EBBACFB-224E-6B4B-909A-2816577CED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53D250F-CD15-9843-87B6-03F9C7768FFE}" srcId="{0EBBACFB-224E-6B4B-909A-2816577CED77}" destId="{2D3B96C6-1E1C-7240-98B3-69ED9FA9FCDA}" srcOrd="1" destOrd="0" parTransId="{6CE54ACC-C1C7-C240-B545-DB903CA8ACB9}" sibTransId="{11A75F23-CFE4-C148-9BCA-DC7878C49E00}"/>
    <dgm:cxn modelId="{93598617-F3AE-7C41-9502-E141567AC69E}" srcId="{C47B14EB-3D25-0A42-8C11-6DFAFA4CE412}" destId="{557AB9F8-EBAB-474F-B9A7-1A1DB9555CE7}" srcOrd="2" destOrd="0" parTransId="{8AA6715A-027E-DA4B-B615-126EE85F6CB4}" sibTransId="{557E0672-4F36-A747-85E8-85F6566AB1CC}"/>
    <dgm:cxn modelId="{0B96BC1A-FE63-8C4A-ACAB-757CF08AD309}" type="presOf" srcId="{3264B731-22A3-304F-B396-AEB99D7BF43D}" destId="{2C4520AC-9D4A-BC47-AFD0-546668CFEF6C}" srcOrd="0" destOrd="2" presId="urn:microsoft.com/office/officeart/2005/8/layout/hList1"/>
    <dgm:cxn modelId="{677A211E-DCF7-B140-AA8B-70832EC1809A}" srcId="{C47B14EB-3D25-0A42-8C11-6DFAFA4CE412}" destId="{EF856161-0121-0C44-8919-018DD12E8A70}" srcOrd="3" destOrd="0" parTransId="{7C20FB08-56EA-4441-9EF9-EA2AD8437FA4}" sibTransId="{CAFFFED0-1F74-7742-879B-4FAAE744826B}"/>
    <dgm:cxn modelId="{DA588C1F-B93C-5B43-99E2-57488D1A2C4D}" type="presOf" srcId="{3CDE24EB-7313-F845-8AC8-0A5676EE4E72}" destId="{35D0C4CB-977A-234C-8250-7907B6A18896}" srcOrd="0" destOrd="2" presId="urn:microsoft.com/office/officeart/2005/8/layout/hList1"/>
    <dgm:cxn modelId="{888CD41F-A352-674F-84FD-154CFB89C4F7}" srcId="{356BA6F2-DA31-A74F-B748-FAD9B63702F7}" destId="{9AAAD7CB-14E7-3D4B-A9C3-3E249012C214}" srcOrd="1" destOrd="0" parTransId="{F88E9043-5BB5-D946-9048-E91CEC041986}" sibTransId="{0387D4C2-10CD-B545-BB12-16BFB0FF5625}"/>
    <dgm:cxn modelId="{7508D220-487D-114C-B96E-EA16A4078B3E}" type="presOf" srcId="{F055A004-3C1D-0D40-9BBD-619BA986A0F9}" destId="{35D0C4CB-977A-234C-8250-7907B6A18896}" srcOrd="0" destOrd="3" presId="urn:microsoft.com/office/officeart/2005/8/layout/hList1"/>
    <dgm:cxn modelId="{101C6823-5880-BB4F-8480-9B807B5BC535}" type="presOf" srcId="{EF856161-0121-0C44-8919-018DD12E8A70}" destId="{94701F3D-C5AB-ED43-A43A-96F1573EBFF4}" srcOrd="0" destOrd="3" presId="urn:microsoft.com/office/officeart/2005/8/layout/hList1"/>
    <dgm:cxn modelId="{EE7A6F31-7E8D-C947-9E7D-3F8F1512196D}" srcId="{880506F6-0F9F-1644-802C-4BA1599DF55A}" destId="{0EBBACFB-224E-6B4B-909A-2816577CED77}" srcOrd="2" destOrd="0" parTransId="{F3D0D8F7-25A9-A94B-B02A-87A39D1A99BD}" sibTransId="{EEE06F3A-F51F-5A41-AFB8-AE1257D3C50B}"/>
    <dgm:cxn modelId="{BA45D132-B22A-E241-A492-626F11536B69}" type="presOf" srcId="{2D3B96C6-1E1C-7240-98B3-69ED9FA9FCDA}" destId="{2C4520AC-9D4A-BC47-AFD0-546668CFEF6C}" srcOrd="0" destOrd="1" presId="urn:microsoft.com/office/officeart/2005/8/layout/hList1"/>
    <dgm:cxn modelId="{5102D93C-2AC1-8345-B36E-252498EDC9BE}" srcId="{0EBBACFB-224E-6B4B-909A-2816577CED77}" destId="{FF0B3A82-6073-1D40-8151-20E19DA82546}" srcOrd="0" destOrd="0" parTransId="{A3D9A9F6-472D-6F47-A359-02DA8FBEF969}" sibTransId="{441CA8A1-4F1D-4348-90AB-1BE42DC126E6}"/>
    <dgm:cxn modelId="{693AE93F-89A5-2C4E-8468-0C79900E2C9F}" type="presOf" srcId="{356BA6F2-DA31-A74F-B748-FAD9B63702F7}" destId="{76F2FD95-1575-944F-B97E-E290885EA905}" srcOrd="0" destOrd="0" presId="urn:microsoft.com/office/officeart/2005/8/layout/hList1"/>
    <dgm:cxn modelId="{03E72F48-C275-5A4A-9765-E2E1DE141062}" type="presOf" srcId="{FF0B3A82-6073-1D40-8151-20E19DA82546}" destId="{2C4520AC-9D4A-BC47-AFD0-546668CFEF6C}" srcOrd="0" destOrd="0" presId="urn:microsoft.com/office/officeart/2005/8/layout/hList1"/>
    <dgm:cxn modelId="{D441664A-B1DA-8A49-A3B6-40D6A5DC1134}" type="presOf" srcId="{6EB2E288-3D12-E54D-A023-D2C643A5FFC6}" destId="{94701F3D-C5AB-ED43-A43A-96F1573EBFF4}" srcOrd="0" destOrd="1" presId="urn:microsoft.com/office/officeart/2005/8/layout/hList1"/>
    <dgm:cxn modelId="{536FA94B-A04A-1D4C-A03F-1EC5ADD50949}" srcId="{0EBBACFB-224E-6B4B-909A-2816577CED77}" destId="{8D160A57-840F-7B48-93F3-0C3801F7CBF7}" srcOrd="4" destOrd="0" parTransId="{817A9263-06C2-8F4F-97F9-EBB85DF2FCB1}" sibTransId="{9F6B8907-5C16-224A-89E5-8BA7202AE319}"/>
    <dgm:cxn modelId="{AA211854-FB14-914D-AAE3-198F99292829}" srcId="{C47B14EB-3D25-0A42-8C11-6DFAFA4CE412}" destId="{DC2300DB-A572-BC4D-AC01-801CE0C4FC98}" srcOrd="0" destOrd="0" parTransId="{1E819D1C-D9C5-0548-B6D8-DC0104AEED47}" sibTransId="{B5ED62F5-43DC-594F-905D-B3D7F45BE8B8}"/>
    <dgm:cxn modelId="{E3EDF654-B822-D244-BCF6-19CBEF902D1A}" srcId="{356BA6F2-DA31-A74F-B748-FAD9B63702F7}" destId="{6DC1113A-C09E-244B-B754-AEF7DC4E0D1F}" srcOrd="0" destOrd="0" parTransId="{E5760176-7B56-E64B-9AEC-284624ADE1CA}" sibTransId="{986660AA-50C9-7348-B7BA-1D54061D3A69}"/>
    <dgm:cxn modelId="{260E3062-E808-DD4B-B5D4-AAE403390DA2}" type="presOf" srcId="{0A40D671-F6BE-EB44-9974-5A3E60D66181}" destId="{2C4520AC-9D4A-BC47-AFD0-546668CFEF6C}" srcOrd="0" destOrd="3" presId="urn:microsoft.com/office/officeart/2005/8/layout/hList1"/>
    <dgm:cxn modelId="{FB0FCF63-EDCE-C540-A9C7-9423B96372EC}" srcId="{880506F6-0F9F-1644-802C-4BA1599DF55A}" destId="{356BA6F2-DA31-A74F-B748-FAD9B63702F7}" srcOrd="1" destOrd="0" parTransId="{0C12A86F-200D-6B45-9AA6-C5A3B390EDD9}" sibTransId="{26C89A25-AFB3-1742-B2F1-E9B386F2DB15}"/>
    <dgm:cxn modelId="{F83BD66F-75A5-7644-947D-004A8161C6A5}" type="presOf" srcId="{DC2300DB-A572-BC4D-AC01-801CE0C4FC98}" destId="{94701F3D-C5AB-ED43-A43A-96F1573EBFF4}" srcOrd="0" destOrd="0" presId="urn:microsoft.com/office/officeart/2005/8/layout/hList1"/>
    <dgm:cxn modelId="{1885C473-4105-2441-97E1-5A2CDC8D8CEF}" type="presOf" srcId="{C47B14EB-3D25-0A42-8C11-6DFAFA4CE412}" destId="{55DA91CA-40A7-F24E-8912-D4AAE15E7451}" srcOrd="0" destOrd="0" presId="urn:microsoft.com/office/officeart/2005/8/layout/hList1"/>
    <dgm:cxn modelId="{A20D947C-37FE-C040-B684-32AE893755C4}" srcId="{C47B14EB-3D25-0A42-8C11-6DFAFA4CE412}" destId="{C8CCF840-4DCA-124E-B442-189DDE6E6D85}" srcOrd="4" destOrd="0" parTransId="{5AC6A237-BA25-604D-A7ED-E12EE8BAC57A}" sibTransId="{CA7476F4-6D50-EC4E-AB5C-D1803D2EF5E3}"/>
    <dgm:cxn modelId="{1A554A99-C17A-FB4F-8B93-A8E5B8D4CAFB}" srcId="{356BA6F2-DA31-A74F-B748-FAD9B63702F7}" destId="{F055A004-3C1D-0D40-9BBD-619BA986A0F9}" srcOrd="3" destOrd="0" parTransId="{664AFBB3-7A85-C148-B66C-A75F55E45DDB}" sibTransId="{41A3ADCB-B632-B041-ACFC-E92D555B74C1}"/>
    <dgm:cxn modelId="{4F982D9F-05A1-F643-86F6-27306EFB2DC6}" type="presOf" srcId="{C8CCF840-4DCA-124E-B442-189DDE6E6D85}" destId="{94701F3D-C5AB-ED43-A43A-96F1573EBFF4}" srcOrd="0" destOrd="4" presId="urn:microsoft.com/office/officeart/2005/8/layout/hList1"/>
    <dgm:cxn modelId="{FE987DA1-F826-D948-B09C-C33E986836D7}" type="presOf" srcId="{9AAAD7CB-14E7-3D4B-A9C3-3E249012C214}" destId="{35D0C4CB-977A-234C-8250-7907B6A18896}" srcOrd="0" destOrd="1" presId="urn:microsoft.com/office/officeart/2005/8/layout/hList1"/>
    <dgm:cxn modelId="{DF75A0AF-BE16-F84D-BB2A-5EA7293CA290}" type="presOf" srcId="{6DC1113A-C09E-244B-B754-AEF7DC4E0D1F}" destId="{35D0C4CB-977A-234C-8250-7907B6A18896}" srcOrd="0" destOrd="0" presId="urn:microsoft.com/office/officeart/2005/8/layout/hList1"/>
    <dgm:cxn modelId="{FB169EBA-9FC8-0343-BCE4-5C580B7ECBEA}" srcId="{0EBBACFB-224E-6B4B-909A-2816577CED77}" destId="{3264B731-22A3-304F-B396-AEB99D7BF43D}" srcOrd="2" destOrd="0" parTransId="{5AB40C37-85A6-A948-9166-2327ED7576C0}" sibTransId="{76107418-15C7-924F-BF57-D5F6230CCF91}"/>
    <dgm:cxn modelId="{67AEBEBB-A21C-3942-B813-5D571D0FB275}" type="presOf" srcId="{8D160A57-840F-7B48-93F3-0C3801F7CBF7}" destId="{2C4520AC-9D4A-BC47-AFD0-546668CFEF6C}" srcOrd="0" destOrd="4" presId="urn:microsoft.com/office/officeart/2005/8/layout/hList1"/>
    <dgm:cxn modelId="{1D0CAEC7-E831-DE4D-82BF-2290581F0FEA}" srcId="{C47B14EB-3D25-0A42-8C11-6DFAFA4CE412}" destId="{6EB2E288-3D12-E54D-A023-D2C643A5FFC6}" srcOrd="1" destOrd="0" parTransId="{D7443105-7073-E545-A823-6A029B9A8D01}" sibTransId="{1EA76EE6-BF81-034C-AB38-9A49628B3A97}"/>
    <dgm:cxn modelId="{B22746D2-3BC2-8746-B0F8-6589B07DF7D4}" srcId="{880506F6-0F9F-1644-802C-4BA1599DF55A}" destId="{C47B14EB-3D25-0A42-8C11-6DFAFA4CE412}" srcOrd="0" destOrd="0" parTransId="{8E15EDB4-DBF1-7A49-97D9-6BCC0DB06EC9}" sibTransId="{85959E55-AE9C-0A40-9DA8-8D3412D0984B}"/>
    <dgm:cxn modelId="{D23A7ED8-7817-0949-95DC-F1F25E41BBBD}" type="presOf" srcId="{557AB9F8-EBAB-474F-B9A7-1A1DB9555CE7}" destId="{94701F3D-C5AB-ED43-A43A-96F1573EBFF4}" srcOrd="0" destOrd="2" presId="urn:microsoft.com/office/officeart/2005/8/layout/hList1"/>
    <dgm:cxn modelId="{736B65E5-D42E-B54C-A10A-03677A6D95F3}" srcId="{356BA6F2-DA31-A74F-B748-FAD9B63702F7}" destId="{3CDE24EB-7313-F845-8AC8-0A5676EE4E72}" srcOrd="2" destOrd="0" parTransId="{7998E07D-5DC4-C54B-9B98-47EB94126FC0}" sibTransId="{2859BE4C-B362-9941-B985-C528390BC998}"/>
    <dgm:cxn modelId="{233466E7-E541-4043-8E39-E91C08354AE8}" type="presOf" srcId="{880506F6-0F9F-1644-802C-4BA1599DF55A}" destId="{30BED491-D6EF-EF48-AB5C-7E26A4558ABD}" srcOrd="0" destOrd="0" presId="urn:microsoft.com/office/officeart/2005/8/layout/hList1"/>
    <dgm:cxn modelId="{D43135F7-BB92-6246-A26C-F6DBE35170E2}" srcId="{0EBBACFB-224E-6B4B-909A-2816577CED77}" destId="{0A40D671-F6BE-EB44-9974-5A3E60D66181}" srcOrd="3" destOrd="0" parTransId="{E1F43100-8F21-C84E-ADDD-5AC0D4A63690}" sibTransId="{2F5F27C4-33DF-4B4F-8409-BA374A4A1FB0}"/>
    <dgm:cxn modelId="{F13060F9-E650-5B46-9886-87B137668EFE}" type="presOf" srcId="{0EBBACFB-224E-6B4B-909A-2816577CED77}" destId="{B18F7E79-C1EE-C147-B91F-863D979C5188}" srcOrd="0" destOrd="0" presId="urn:microsoft.com/office/officeart/2005/8/layout/hList1"/>
    <dgm:cxn modelId="{FBF203AC-31FC-7D43-81D2-4A7D8E6A0AEB}" type="presParOf" srcId="{30BED491-D6EF-EF48-AB5C-7E26A4558ABD}" destId="{3BC991CC-09A8-134F-9B71-5ACAF4B252F5}" srcOrd="0" destOrd="0" presId="urn:microsoft.com/office/officeart/2005/8/layout/hList1"/>
    <dgm:cxn modelId="{A8648D6D-A57F-D540-8637-B0772672186C}" type="presParOf" srcId="{3BC991CC-09A8-134F-9B71-5ACAF4B252F5}" destId="{55DA91CA-40A7-F24E-8912-D4AAE15E7451}" srcOrd="0" destOrd="0" presId="urn:microsoft.com/office/officeart/2005/8/layout/hList1"/>
    <dgm:cxn modelId="{AE18AAEB-BD4A-F644-91A4-E4F334417D1D}" type="presParOf" srcId="{3BC991CC-09A8-134F-9B71-5ACAF4B252F5}" destId="{94701F3D-C5AB-ED43-A43A-96F1573EBFF4}" srcOrd="1" destOrd="0" presId="urn:microsoft.com/office/officeart/2005/8/layout/hList1"/>
    <dgm:cxn modelId="{6626115C-016D-9B4D-B401-D6CA53FED706}" type="presParOf" srcId="{30BED491-D6EF-EF48-AB5C-7E26A4558ABD}" destId="{01C0D9DE-D254-EE47-9599-47441DF0A347}" srcOrd="1" destOrd="0" presId="urn:microsoft.com/office/officeart/2005/8/layout/hList1"/>
    <dgm:cxn modelId="{4F6D9FFD-6FBF-FA43-9C94-9EA2B5FF9508}" type="presParOf" srcId="{30BED491-D6EF-EF48-AB5C-7E26A4558ABD}" destId="{2E1AC0AE-3287-3343-B528-DB9C8A1F0134}" srcOrd="2" destOrd="0" presId="urn:microsoft.com/office/officeart/2005/8/layout/hList1"/>
    <dgm:cxn modelId="{0F767DB6-7F55-E442-947C-02789383266E}" type="presParOf" srcId="{2E1AC0AE-3287-3343-B528-DB9C8A1F0134}" destId="{76F2FD95-1575-944F-B97E-E290885EA905}" srcOrd="0" destOrd="0" presId="urn:microsoft.com/office/officeart/2005/8/layout/hList1"/>
    <dgm:cxn modelId="{BD9A5CF7-B495-FC46-8CF3-AD32464B484A}" type="presParOf" srcId="{2E1AC0AE-3287-3343-B528-DB9C8A1F0134}" destId="{35D0C4CB-977A-234C-8250-7907B6A18896}" srcOrd="1" destOrd="0" presId="urn:microsoft.com/office/officeart/2005/8/layout/hList1"/>
    <dgm:cxn modelId="{FD337CB5-1DA8-3A43-82DA-BC29F050691E}" type="presParOf" srcId="{30BED491-D6EF-EF48-AB5C-7E26A4558ABD}" destId="{C6BF0839-776C-8340-9397-9F60344BAB49}" srcOrd="3" destOrd="0" presId="urn:microsoft.com/office/officeart/2005/8/layout/hList1"/>
    <dgm:cxn modelId="{5C313F7B-734D-F543-BD3C-9098F6688DB0}" type="presParOf" srcId="{30BED491-D6EF-EF48-AB5C-7E26A4558ABD}" destId="{29024654-2D69-424E-8935-479BDC550FEC}" srcOrd="4" destOrd="0" presId="urn:microsoft.com/office/officeart/2005/8/layout/hList1"/>
    <dgm:cxn modelId="{6003CAD4-62C5-C549-B680-7C793D1D77BF}" type="presParOf" srcId="{29024654-2D69-424E-8935-479BDC550FEC}" destId="{B18F7E79-C1EE-C147-B91F-863D979C5188}" srcOrd="0" destOrd="0" presId="urn:microsoft.com/office/officeart/2005/8/layout/hList1"/>
    <dgm:cxn modelId="{960F5683-CA28-FF40-ABAA-3765B9C731D2}" type="presParOf" srcId="{29024654-2D69-424E-8935-479BDC550FEC}" destId="{2C4520AC-9D4A-BC47-AFD0-546668CFEF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3B105-6DDB-1048-9FF0-770C9E4B66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94589-FF43-C847-A40C-95C8A0F2098F}">
      <dgm:prSet/>
      <dgm:spPr/>
      <dgm:t>
        <a:bodyPr/>
        <a:lstStyle/>
        <a:p>
          <a:r>
            <a:rPr lang="en-US" baseline="0"/>
            <a:t>Debug</a:t>
          </a:r>
          <a:endParaRPr lang="en-US"/>
        </a:p>
      </dgm:t>
    </dgm:pt>
    <dgm:pt modelId="{1AB94DEA-BE43-834D-9B23-B925547EAC4B}" type="parTrans" cxnId="{F4F47D97-D154-474A-BCA2-4AAAD830745C}">
      <dgm:prSet/>
      <dgm:spPr/>
      <dgm:t>
        <a:bodyPr/>
        <a:lstStyle/>
        <a:p>
          <a:endParaRPr lang="en-US"/>
        </a:p>
      </dgm:t>
    </dgm:pt>
    <dgm:pt modelId="{95BE41DA-AF3B-7A4E-87DF-E7F7B56BE42B}" type="sibTrans" cxnId="{F4F47D97-D154-474A-BCA2-4AAAD830745C}">
      <dgm:prSet/>
      <dgm:spPr/>
      <dgm:t>
        <a:bodyPr/>
        <a:lstStyle/>
        <a:p>
          <a:endParaRPr lang="en-US"/>
        </a:p>
      </dgm:t>
    </dgm:pt>
    <dgm:pt modelId="{F96343CC-E4DE-4845-966C-478FA5F1D4DB}">
      <dgm:prSet/>
      <dgm:spPr/>
      <dgm:t>
        <a:bodyPr/>
        <a:lstStyle/>
        <a:p>
          <a:r>
            <a:rPr lang="en-US" baseline="0"/>
            <a:t>All generated files are left un-minified</a:t>
          </a:r>
          <a:endParaRPr lang="en-US"/>
        </a:p>
      </dgm:t>
    </dgm:pt>
    <dgm:pt modelId="{B6082354-18AC-E345-8608-3B0A7EA29F78}" type="parTrans" cxnId="{7A2B11D5-C606-314C-9B1E-A9BE180E28EF}">
      <dgm:prSet/>
      <dgm:spPr/>
      <dgm:t>
        <a:bodyPr/>
        <a:lstStyle/>
        <a:p>
          <a:endParaRPr lang="en-US"/>
        </a:p>
      </dgm:t>
    </dgm:pt>
    <dgm:pt modelId="{DF6E1A4A-6C36-9E46-A005-730D071FA35C}" type="sibTrans" cxnId="{7A2B11D5-C606-314C-9B1E-A9BE180E28EF}">
      <dgm:prSet/>
      <dgm:spPr/>
      <dgm:t>
        <a:bodyPr/>
        <a:lstStyle/>
        <a:p>
          <a:endParaRPr lang="en-US"/>
        </a:p>
      </dgm:t>
    </dgm:pt>
    <dgm:pt modelId="{1303F77A-823B-F24F-BC8C-44EE34194DAA}">
      <dgm:prSet/>
      <dgm:spPr/>
      <dgm:t>
        <a:bodyPr/>
        <a:lstStyle/>
        <a:p>
          <a:r>
            <a:rPr lang="en-US" baseline="0" dirty="0"/>
            <a:t>JavaScript source map files included in transpilation process</a:t>
          </a:r>
          <a:endParaRPr lang="en-US" dirty="0"/>
        </a:p>
      </dgm:t>
    </dgm:pt>
    <dgm:pt modelId="{B8468FF1-35BC-F740-AC9A-188460C6810A}" type="parTrans" cxnId="{13E5E816-B312-324E-B588-49848029E8F1}">
      <dgm:prSet/>
      <dgm:spPr/>
      <dgm:t>
        <a:bodyPr/>
        <a:lstStyle/>
        <a:p>
          <a:endParaRPr lang="en-US"/>
        </a:p>
      </dgm:t>
    </dgm:pt>
    <dgm:pt modelId="{3288F804-8F4C-CF43-AF6A-1640D6F0FB89}" type="sibTrans" cxnId="{13E5E816-B312-324E-B588-49848029E8F1}">
      <dgm:prSet/>
      <dgm:spPr/>
      <dgm:t>
        <a:bodyPr/>
        <a:lstStyle/>
        <a:p>
          <a:endParaRPr lang="en-US"/>
        </a:p>
      </dgm:t>
    </dgm:pt>
    <dgm:pt modelId="{5C57599B-9A0A-E041-BDB5-E42D0883B734}">
      <dgm:prSet/>
      <dgm:spPr/>
      <dgm:t>
        <a:bodyPr/>
        <a:lstStyle/>
        <a:p>
          <a:r>
            <a:rPr lang="en-US" baseline="0" dirty="0"/>
            <a:t>Built files assumed to be loaded from local webserver (</a:t>
          </a:r>
          <a:r>
            <a:rPr lang="en-US" baseline="0" dirty="0">
              <a:hlinkClick xmlns:r="http://schemas.openxmlformats.org/officeDocument/2006/relationships" r:id="rId1"/>
            </a:rPr>
            <a:t>https://localhost:4321</a:t>
          </a:r>
          <a:r>
            <a:rPr lang="en-US" baseline="0" dirty="0"/>
            <a:t>) </a:t>
          </a:r>
          <a:endParaRPr lang="en-US" dirty="0"/>
        </a:p>
      </dgm:t>
    </dgm:pt>
    <dgm:pt modelId="{E4906946-6C40-7540-902D-C93F589267A3}" type="parTrans" cxnId="{B46B4191-4C89-BE41-8718-0E7AC9344C3E}">
      <dgm:prSet/>
      <dgm:spPr/>
      <dgm:t>
        <a:bodyPr/>
        <a:lstStyle/>
        <a:p>
          <a:endParaRPr lang="en-US"/>
        </a:p>
      </dgm:t>
    </dgm:pt>
    <dgm:pt modelId="{51EE859E-0E50-0B43-A523-A84E0F6A33CA}" type="sibTrans" cxnId="{B46B4191-4C89-BE41-8718-0E7AC9344C3E}">
      <dgm:prSet/>
      <dgm:spPr/>
      <dgm:t>
        <a:bodyPr/>
        <a:lstStyle/>
        <a:p>
          <a:endParaRPr lang="en-US"/>
        </a:p>
      </dgm:t>
    </dgm:pt>
    <dgm:pt modelId="{7DB09EC8-FD25-E145-8CE2-BF16481AF541}">
      <dgm:prSet/>
      <dgm:spPr/>
      <dgm:t>
        <a:bodyPr/>
        <a:lstStyle/>
        <a:p>
          <a:r>
            <a:rPr lang="en-US" baseline="0"/>
            <a:t>Production</a:t>
          </a:r>
          <a:endParaRPr lang="en-US"/>
        </a:p>
      </dgm:t>
    </dgm:pt>
    <dgm:pt modelId="{D5F3623E-3A11-DF45-A2BE-8BF9B2CB3F8C}" type="parTrans" cxnId="{21C4A98C-CE46-E642-858F-CC43D91BB966}">
      <dgm:prSet/>
      <dgm:spPr/>
      <dgm:t>
        <a:bodyPr/>
        <a:lstStyle/>
        <a:p>
          <a:endParaRPr lang="en-US"/>
        </a:p>
      </dgm:t>
    </dgm:pt>
    <dgm:pt modelId="{F9D52172-6533-134F-B06E-639A86C4F608}" type="sibTrans" cxnId="{21C4A98C-CE46-E642-858F-CC43D91BB966}">
      <dgm:prSet/>
      <dgm:spPr/>
      <dgm:t>
        <a:bodyPr/>
        <a:lstStyle/>
        <a:p>
          <a:endParaRPr lang="en-US"/>
        </a:p>
      </dgm:t>
    </dgm:pt>
    <dgm:pt modelId="{6BEF70C2-3B6F-A143-A845-7100C7DD218E}">
      <dgm:prSet/>
      <dgm:spPr/>
      <dgm:t>
        <a:bodyPr/>
        <a:lstStyle/>
        <a:p>
          <a:r>
            <a:rPr lang="en-US" baseline="0"/>
            <a:t>All files minified</a:t>
          </a:r>
          <a:endParaRPr lang="en-US"/>
        </a:p>
      </dgm:t>
    </dgm:pt>
    <dgm:pt modelId="{AFB41198-A121-E045-8612-3F0EEDF5F45E}" type="parTrans" cxnId="{838E86C1-7258-9E44-A0BE-B9777FC48914}">
      <dgm:prSet/>
      <dgm:spPr/>
      <dgm:t>
        <a:bodyPr/>
        <a:lstStyle/>
        <a:p>
          <a:endParaRPr lang="en-US"/>
        </a:p>
      </dgm:t>
    </dgm:pt>
    <dgm:pt modelId="{4B5A82FE-2763-AD4C-9586-E042F09A3217}" type="sibTrans" cxnId="{838E86C1-7258-9E44-A0BE-B9777FC48914}">
      <dgm:prSet/>
      <dgm:spPr/>
      <dgm:t>
        <a:bodyPr/>
        <a:lstStyle/>
        <a:p>
          <a:endParaRPr lang="en-US"/>
        </a:p>
      </dgm:t>
    </dgm:pt>
    <dgm:pt modelId="{E167859A-E813-044A-B3AB-6CA3F2586A8E}">
      <dgm:prSet/>
      <dgm:spPr/>
      <dgm:t>
        <a:bodyPr/>
        <a:lstStyle/>
        <a:p>
          <a:r>
            <a:rPr lang="en-US" baseline="0" dirty="0"/>
            <a:t>No JavaScript source map files generated</a:t>
          </a:r>
          <a:endParaRPr lang="en-US" dirty="0"/>
        </a:p>
      </dgm:t>
    </dgm:pt>
    <dgm:pt modelId="{E16C9E97-5E6E-2A4A-93BB-279A1C49C9AF}" type="parTrans" cxnId="{359BFA01-0E83-FF4E-96ED-953EB372D29A}">
      <dgm:prSet/>
      <dgm:spPr/>
      <dgm:t>
        <a:bodyPr/>
        <a:lstStyle/>
        <a:p>
          <a:endParaRPr lang="en-US"/>
        </a:p>
      </dgm:t>
    </dgm:pt>
    <dgm:pt modelId="{23AC9937-853F-C949-89D9-566D6EE19C95}" type="sibTrans" cxnId="{359BFA01-0E83-FF4E-96ED-953EB372D29A}">
      <dgm:prSet/>
      <dgm:spPr/>
      <dgm:t>
        <a:bodyPr/>
        <a:lstStyle/>
        <a:p>
          <a:endParaRPr lang="en-US"/>
        </a:p>
      </dgm:t>
    </dgm:pt>
    <dgm:pt modelId="{CD08757C-4D54-D646-99F0-41F3AA9ACAB1}">
      <dgm:prSet/>
      <dgm:spPr/>
      <dgm:t>
        <a:bodyPr/>
        <a:lstStyle/>
        <a:p>
          <a:r>
            <a:rPr lang="en-US" baseline="0" dirty="0"/>
            <a:t>Built files assumed to be loaded from ultimate production locations (CDN)</a:t>
          </a:r>
          <a:endParaRPr lang="en-US" dirty="0"/>
        </a:p>
      </dgm:t>
    </dgm:pt>
    <dgm:pt modelId="{F76C9578-C3F0-3049-A848-19680760F34A}" type="parTrans" cxnId="{0EF3F6D2-1D01-7A46-8A91-6109D4881391}">
      <dgm:prSet/>
      <dgm:spPr/>
      <dgm:t>
        <a:bodyPr/>
        <a:lstStyle/>
        <a:p>
          <a:endParaRPr lang="en-US"/>
        </a:p>
      </dgm:t>
    </dgm:pt>
    <dgm:pt modelId="{73DF7389-7507-3B40-B8CA-EDFDD3F1734E}" type="sibTrans" cxnId="{0EF3F6D2-1D01-7A46-8A91-6109D4881391}">
      <dgm:prSet/>
      <dgm:spPr/>
      <dgm:t>
        <a:bodyPr/>
        <a:lstStyle/>
        <a:p>
          <a:endParaRPr lang="en-US"/>
        </a:p>
      </dgm:t>
    </dgm:pt>
    <dgm:pt modelId="{FEFD3E23-7C0E-C245-8249-8AADA7032472}">
      <dgm:prSet/>
      <dgm:spPr/>
      <dgm:t>
        <a:bodyPr/>
        <a:lstStyle/>
        <a:p>
          <a:endParaRPr lang="en-US" dirty="0"/>
        </a:p>
      </dgm:t>
    </dgm:pt>
    <dgm:pt modelId="{0ECF5F1D-A04A-9F40-A015-B2A4609D0164}" type="parTrans" cxnId="{A7F43AE6-0641-4142-AE2A-3245E11AE421}">
      <dgm:prSet/>
      <dgm:spPr/>
      <dgm:t>
        <a:bodyPr/>
        <a:lstStyle/>
        <a:p>
          <a:endParaRPr lang="en-US"/>
        </a:p>
      </dgm:t>
    </dgm:pt>
    <dgm:pt modelId="{42EA8AAE-AE11-A64B-BF57-770A67FD2B28}" type="sibTrans" cxnId="{A7F43AE6-0641-4142-AE2A-3245E11AE421}">
      <dgm:prSet/>
      <dgm:spPr/>
      <dgm:t>
        <a:bodyPr/>
        <a:lstStyle/>
        <a:p>
          <a:endParaRPr lang="en-US"/>
        </a:p>
      </dgm:t>
    </dgm:pt>
    <dgm:pt modelId="{0BD9C940-EE39-9243-B135-9158DE22D1B8}">
      <dgm:prSet/>
      <dgm:spPr/>
      <dgm:t>
        <a:bodyPr/>
        <a:lstStyle/>
        <a:p>
          <a:endParaRPr lang="en-US"/>
        </a:p>
      </dgm:t>
    </dgm:pt>
    <dgm:pt modelId="{5DDF660A-2167-1D49-AD0C-412BA292A78F}" type="parTrans" cxnId="{095606C3-A56B-DE4C-A2DC-AF5AED1F04BE}">
      <dgm:prSet/>
      <dgm:spPr/>
      <dgm:t>
        <a:bodyPr/>
        <a:lstStyle/>
        <a:p>
          <a:endParaRPr lang="en-US"/>
        </a:p>
      </dgm:t>
    </dgm:pt>
    <dgm:pt modelId="{22DCCD45-CCA2-A64A-A54A-C463974758D5}" type="sibTrans" cxnId="{095606C3-A56B-DE4C-A2DC-AF5AED1F04BE}">
      <dgm:prSet/>
      <dgm:spPr/>
      <dgm:t>
        <a:bodyPr/>
        <a:lstStyle/>
        <a:p>
          <a:endParaRPr lang="en-US"/>
        </a:p>
      </dgm:t>
    </dgm:pt>
    <dgm:pt modelId="{9781AD9A-F44F-824E-9C6C-5448DE1CB4AA}">
      <dgm:prSet/>
      <dgm:spPr/>
      <dgm:t>
        <a:bodyPr/>
        <a:lstStyle/>
        <a:p>
          <a:endParaRPr lang="en-US"/>
        </a:p>
      </dgm:t>
    </dgm:pt>
    <dgm:pt modelId="{3601B7C0-A737-BC48-B2DD-AFBFFEE5D464}" type="parTrans" cxnId="{EE7BD1AE-25E7-D547-804D-3EDD33B60803}">
      <dgm:prSet/>
      <dgm:spPr/>
      <dgm:t>
        <a:bodyPr/>
        <a:lstStyle/>
        <a:p>
          <a:endParaRPr lang="en-US"/>
        </a:p>
      </dgm:t>
    </dgm:pt>
    <dgm:pt modelId="{44C14298-31C2-CE4F-B7AA-1930731275AB}" type="sibTrans" cxnId="{EE7BD1AE-25E7-D547-804D-3EDD33B60803}">
      <dgm:prSet/>
      <dgm:spPr/>
      <dgm:t>
        <a:bodyPr/>
        <a:lstStyle/>
        <a:p>
          <a:endParaRPr lang="en-US"/>
        </a:p>
      </dgm:t>
    </dgm:pt>
    <dgm:pt modelId="{9580C340-CAEA-564F-B7F8-C85D2F4A66BC}">
      <dgm:prSet/>
      <dgm:spPr/>
      <dgm:t>
        <a:bodyPr/>
        <a:lstStyle/>
        <a:p>
          <a:endParaRPr lang="en-US"/>
        </a:p>
      </dgm:t>
    </dgm:pt>
    <dgm:pt modelId="{5E89A9CD-413D-564F-9549-A1B435C07A30}" type="parTrans" cxnId="{44F33762-329C-3340-A556-53840FAAA87A}">
      <dgm:prSet/>
      <dgm:spPr/>
      <dgm:t>
        <a:bodyPr/>
        <a:lstStyle/>
        <a:p>
          <a:endParaRPr lang="en-US"/>
        </a:p>
      </dgm:t>
    </dgm:pt>
    <dgm:pt modelId="{5D5F9B31-0ED8-FD4A-AEFB-F07E13BD65C2}" type="sibTrans" cxnId="{44F33762-329C-3340-A556-53840FAAA87A}">
      <dgm:prSet/>
      <dgm:spPr/>
      <dgm:t>
        <a:bodyPr/>
        <a:lstStyle/>
        <a:p>
          <a:endParaRPr lang="en-US"/>
        </a:p>
      </dgm:t>
    </dgm:pt>
    <dgm:pt modelId="{629F10B1-2637-984F-A790-9E82CE6FE3F9}" type="pres">
      <dgm:prSet presAssocID="{E5A3B105-6DDB-1048-9FF0-770C9E4B6699}" presName="Name0" presStyleCnt="0">
        <dgm:presLayoutVars>
          <dgm:dir/>
          <dgm:animLvl val="lvl"/>
          <dgm:resizeHandles val="exact"/>
        </dgm:presLayoutVars>
      </dgm:prSet>
      <dgm:spPr/>
    </dgm:pt>
    <dgm:pt modelId="{013FDF85-E953-6A49-97A3-3D701683E27E}" type="pres">
      <dgm:prSet presAssocID="{06F94589-FF43-C847-A40C-95C8A0F2098F}" presName="composite" presStyleCnt="0"/>
      <dgm:spPr/>
    </dgm:pt>
    <dgm:pt modelId="{13561D45-1481-9A42-89DD-87DF65F638FE}" type="pres">
      <dgm:prSet presAssocID="{06F94589-FF43-C847-A40C-95C8A0F20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0B0F0D-C1A2-A543-9D81-E0023AD41733}" type="pres">
      <dgm:prSet presAssocID="{06F94589-FF43-C847-A40C-95C8A0F2098F}" presName="desTx" presStyleLbl="alignAccFollowNode1" presStyleIdx="0" presStyleCnt="2">
        <dgm:presLayoutVars>
          <dgm:bulletEnabled val="1"/>
        </dgm:presLayoutVars>
      </dgm:prSet>
      <dgm:spPr/>
    </dgm:pt>
    <dgm:pt modelId="{65C48EB9-029F-7B40-AA63-D347DC474100}" type="pres">
      <dgm:prSet presAssocID="{95BE41DA-AF3B-7A4E-87DF-E7F7B56BE42B}" presName="space" presStyleCnt="0"/>
      <dgm:spPr/>
    </dgm:pt>
    <dgm:pt modelId="{F13A6377-222A-D54C-B1C3-FCFC2AB712C8}" type="pres">
      <dgm:prSet presAssocID="{7DB09EC8-FD25-E145-8CE2-BF16481AF541}" presName="composite" presStyleCnt="0"/>
      <dgm:spPr/>
    </dgm:pt>
    <dgm:pt modelId="{76D433C0-C87B-D14C-B89F-71B23EF48152}" type="pres">
      <dgm:prSet presAssocID="{7DB09EC8-FD25-E145-8CE2-BF16481AF5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DE7B1CE-9F65-5145-BD39-D2B7300D4AEA}" type="pres">
      <dgm:prSet presAssocID="{7DB09EC8-FD25-E145-8CE2-BF16481AF5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59BFA01-0E83-FF4E-96ED-953EB372D29A}" srcId="{7DB09EC8-FD25-E145-8CE2-BF16481AF541}" destId="{E167859A-E813-044A-B3AB-6CA3F2586A8E}" srcOrd="2" destOrd="0" parTransId="{E16C9E97-5E6E-2A4A-93BB-279A1C49C9AF}" sibTransId="{23AC9937-853F-C949-89D9-566D6EE19C95}"/>
    <dgm:cxn modelId="{26D58E14-D724-C64B-8EE9-AD59DB65C323}" type="presOf" srcId="{9781AD9A-F44F-824E-9C6C-5448DE1CB4AA}" destId="{EDE7B1CE-9F65-5145-BD39-D2B7300D4AEA}" srcOrd="0" destOrd="3" presId="urn:microsoft.com/office/officeart/2005/8/layout/hList1"/>
    <dgm:cxn modelId="{13E5E816-B312-324E-B588-49848029E8F1}" srcId="{06F94589-FF43-C847-A40C-95C8A0F2098F}" destId="{1303F77A-823B-F24F-BC8C-44EE34194DAA}" srcOrd="2" destOrd="0" parTransId="{B8468FF1-35BC-F740-AC9A-188460C6810A}" sibTransId="{3288F804-8F4C-CF43-AF6A-1640D6F0FB89}"/>
    <dgm:cxn modelId="{72BD105A-491B-6248-8040-6008BF192949}" type="presOf" srcId="{0BD9C940-EE39-9243-B135-9158DE22D1B8}" destId="{BA0B0F0D-C1A2-A543-9D81-E0023AD41733}" srcOrd="0" destOrd="1" presId="urn:microsoft.com/office/officeart/2005/8/layout/hList1"/>
    <dgm:cxn modelId="{B08EA261-B055-8348-9222-12A91F818528}" type="presOf" srcId="{E167859A-E813-044A-B3AB-6CA3F2586A8E}" destId="{EDE7B1CE-9F65-5145-BD39-D2B7300D4AEA}" srcOrd="0" destOrd="2" presId="urn:microsoft.com/office/officeart/2005/8/layout/hList1"/>
    <dgm:cxn modelId="{44F33762-329C-3340-A556-53840FAAA87A}" srcId="{7DB09EC8-FD25-E145-8CE2-BF16481AF541}" destId="{9580C340-CAEA-564F-B7F8-C85D2F4A66BC}" srcOrd="1" destOrd="0" parTransId="{5E89A9CD-413D-564F-9549-A1B435C07A30}" sibTransId="{5D5F9B31-0ED8-FD4A-AEFB-F07E13BD65C2}"/>
    <dgm:cxn modelId="{33E4E874-5CE4-E54E-90A1-28CC93151E38}" type="presOf" srcId="{1303F77A-823B-F24F-BC8C-44EE34194DAA}" destId="{BA0B0F0D-C1A2-A543-9D81-E0023AD41733}" srcOrd="0" destOrd="2" presId="urn:microsoft.com/office/officeart/2005/8/layout/hList1"/>
    <dgm:cxn modelId="{A71E7587-0D4B-1E42-88A1-8354128901C6}" type="presOf" srcId="{CD08757C-4D54-D646-99F0-41F3AA9ACAB1}" destId="{EDE7B1CE-9F65-5145-BD39-D2B7300D4AEA}" srcOrd="0" destOrd="4" presId="urn:microsoft.com/office/officeart/2005/8/layout/hList1"/>
    <dgm:cxn modelId="{21C4A98C-CE46-E642-858F-CC43D91BB966}" srcId="{E5A3B105-6DDB-1048-9FF0-770C9E4B6699}" destId="{7DB09EC8-FD25-E145-8CE2-BF16481AF541}" srcOrd="1" destOrd="0" parTransId="{D5F3623E-3A11-DF45-A2BE-8BF9B2CB3F8C}" sibTransId="{F9D52172-6533-134F-B06E-639A86C4F608}"/>
    <dgm:cxn modelId="{B46B4191-4C89-BE41-8718-0E7AC9344C3E}" srcId="{06F94589-FF43-C847-A40C-95C8A0F2098F}" destId="{5C57599B-9A0A-E041-BDB5-E42D0883B734}" srcOrd="4" destOrd="0" parTransId="{E4906946-6C40-7540-902D-C93F589267A3}" sibTransId="{51EE859E-0E50-0B43-A523-A84E0F6A33CA}"/>
    <dgm:cxn modelId="{F4F47D97-D154-474A-BCA2-4AAAD830745C}" srcId="{E5A3B105-6DDB-1048-9FF0-770C9E4B6699}" destId="{06F94589-FF43-C847-A40C-95C8A0F2098F}" srcOrd="0" destOrd="0" parTransId="{1AB94DEA-BE43-834D-9B23-B925547EAC4B}" sibTransId="{95BE41DA-AF3B-7A4E-87DF-E7F7B56BE42B}"/>
    <dgm:cxn modelId="{EBC0F7A5-B841-3746-8BDD-E3193A6D9F59}" type="presOf" srcId="{06F94589-FF43-C847-A40C-95C8A0F2098F}" destId="{13561D45-1481-9A42-89DD-87DF65F638FE}" srcOrd="0" destOrd="0" presId="urn:microsoft.com/office/officeart/2005/8/layout/hList1"/>
    <dgm:cxn modelId="{EE7BD1AE-25E7-D547-804D-3EDD33B60803}" srcId="{7DB09EC8-FD25-E145-8CE2-BF16481AF541}" destId="{9781AD9A-F44F-824E-9C6C-5448DE1CB4AA}" srcOrd="3" destOrd="0" parTransId="{3601B7C0-A737-BC48-B2DD-AFBFFEE5D464}" sibTransId="{44C14298-31C2-CE4F-B7AA-1930731275AB}"/>
    <dgm:cxn modelId="{AEFFEBB8-43A4-8246-8087-E84A0647A1A8}" type="presOf" srcId="{F96343CC-E4DE-4845-966C-478FA5F1D4DB}" destId="{BA0B0F0D-C1A2-A543-9D81-E0023AD41733}" srcOrd="0" destOrd="0" presId="urn:microsoft.com/office/officeart/2005/8/layout/hList1"/>
    <dgm:cxn modelId="{AA696CC1-1759-B04A-A5E1-A58FA0A3FEC6}" type="presOf" srcId="{6BEF70C2-3B6F-A143-A845-7100C7DD218E}" destId="{EDE7B1CE-9F65-5145-BD39-D2B7300D4AEA}" srcOrd="0" destOrd="0" presId="urn:microsoft.com/office/officeart/2005/8/layout/hList1"/>
    <dgm:cxn modelId="{838E86C1-7258-9E44-A0BE-B9777FC48914}" srcId="{7DB09EC8-FD25-E145-8CE2-BF16481AF541}" destId="{6BEF70C2-3B6F-A143-A845-7100C7DD218E}" srcOrd="0" destOrd="0" parTransId="{AFB41198-A121-E045-8612-3F0EEDF5F45E}" sibTransId="{4B5A82FE-2763-AD4C-9586-E042F09A3217}"/>
    <dgm:cxn modelId="{095606C3-A56B-DE4C-A2DC-AF5AED1F04BE}" srcId="{06F94589-FF43-C847-A40C-95C8A0F2098F}" destId="{0BD9C940-EE39-9243-B135-9158DE22D1B8}" srcOrd="1" destOrd="0" parTransId="{5DDF660A-2167-1D49-AD0C-412BA292A78F}" sibTransId="{22DCCD45-CCA2-A64A-A54A-C463974758D5}"/>
    <dgm:cxn modelId="{4A30D9C4-49E9-1A43-AB89-4E3456C4E9A3}" type="presOf" srcId="{9580C340-CAEA-564F-B7F8-C85D2F4A66BC}" destId="{EDE7B1CE-9F65-5145-BD39-D2B7300D4AEA}" srcOrd="0" destOrd="1" presId="urn:microsoft.com/office/officeart/2005/8/layout/hList1"/>
    <dgm:cxn modelId="{E12078C7-83BE-604E-BAF0-217159018979}" type="presOf" srcId="{7DB09EC8-FD25-E145-8CE2-BF16481AF541}" destId="{76D433C0-C87B-D14C-B89F-71B23EF48152}" srcOrd="0" destOrd="0" presId="urn:microsoft.com/office/officeart/2005/8/layout/hList1"/>
    <dgm:cxn modelId="{0EF3F6D2-1D01-7A46-8A91-6109D4881391}" srcId="{7DB09EC8-FD25-E145-8CE2-BF16481AF541}" destId="{CD08757C-4D54-D646-99F0-41F3AA9ACAB1}" srcOrd="4" destOrd="0" parTransId="{F76C9578-C3F0-3049-A848-19680760F34A}" sibTransId="{73DF7389-7507-3B40-B8CA-EDFDD3F1734E}"/>
    <dgm:cxn modelId="{7A2B11D5-C606-314C-9B1E-A9BE180E28EF}" srcId="{06F94589-FF43-C847-A40C-95C8A0F2098F}" destId="{F96343CC-E4DE-4845-966C-478FA5F1D4DB}" srcOrd="0" destOrd="0" parTransId="{B6082354-18AC-E345-8608-3B0A7EA29F78}" sibTransId="{DF6E1A4A-6C36-9E46-A005-730D071FA35C}"/>
    <dgm:cxn modelId="{4EDC22D5-FDEE-FE48-BA73-9B94CC8B32FB}" type="presOf" srcId="{FEFD3E23-7C0E-C245-8249-8AADA7032472}" destId="{BA0B0F0D-C1A2-A543-9D81-E0023AD41733}" srcOrd="0" destOrd="3" presId="urn:microsoft.com/office/officeart/2005/8/layout/hList1"/>
    <dgm:cxn modelId="{AB82A0E5-C35B-FC4F-8B21-163DAFDE0F1E}" type="presOf" srcId="{5C57599B-9A0A-E041-BDB5-E42D0883B734}" destId="{BA0B0F0D-C1A2-A543-9D81-E0023AD41733}" srcOrd="0" destOrd="4" presId="urn:microsoft.com/office/officeart/2005/8/layout/hList1"/>
    <dgm:cxn modelId="{A7F43AE6-0641-4142-AE2A-3245E11AE421}" srcId="{06F94589-FF43-C847-A40C-95C8A0F2098F}" destId="{FEFD3E23-7C0E-C245-8249-8AADA7032472}" srcOrd="3" destOrd="0" parTransId="{0ECF5F1D-A04A-9F40-A015-B2A4609D0164}" sibTransId="{42EA8AAE-AE11-A64B-BF57-770A67FD2B28}"/>
    <dgm:cxn modelId="{367402F2-3AA3-EE4D-A2BE-3BB82901662D}" type="presOf" srcId="{E5A3B105-6DDB-1048-9FF0-770C9E4B6699}" destId="{629F10B1-2637-984F-A790-9E82CE6FE3F9}" srcOrd="0" destOrd="0" presId="urn:microsoft.com/office/officeart/2005/8/layout/hList1"/>
    <dgm:cxn modelId="{AD94B590-9F5D-584F-A420-F75E716CB3FE}" type="presParOf" srcId="{629F10B1-2637-984F-A790-9E82CE6FE3F9}" destId="{013FDF85-E953-6A49-97A3-3D701683E27E}" srcOrd="0" destOrd="0" presId="urn:microsoft.com/office/officeart/2005/8/layout/hList1"/>
    <dgm:cxn modelId="{9FBFE681-21C4-684F-985A-8FD39D6AE9E9}" type="presParOf" srcId="{013FDF85-E953-6A49-97A3-3D701683E27E}" destId="{13561D45-1481-9A42-89DD-87DF65F638FE}" srcOrd="0" destOrd="0" presId="urn:microsoft.com/office/officeart/2005/8/layout/hList1"/>
    <dgm:cxn modelId="{81C1EC08-C190-524C-A2C7-65000B665DEA}" type="presParOf" srcId="{013FDF85-E953-6A49-97A3-3D701683E27E}" destId="{BA0B0F0D-C1A2-A543-9D81-E0023AD41733}" srcOrd="1" destOrd="0" presId="urn:microsoft.com/office/officeart/2005/8/layout/hList1"/>
    <dgm:cxn modelId="{050323BD-B407-4D48-A34B-7DC4EAF4CB46}" type="presParOf" srcId="{629F10B1-2637-984F-A790-9E82CE6FE3F9}" destId="{65C48EB9-029F-7B40-AA63-D347DC474100}" srcOrd="1" destOrd="0" presId="urn:microsoft.com/office/officeart/2005/8/layout/hList1"/>
    <dgm:cxn modelId="{C598F7F8-69E3-664A-BCB4-C0B25FD2A723}" type="presParOf" srcId="{629F10B1-2637-984F-A790-9E82CE6FE3F9}" destId="{F13A6377-222A-D54C-B1C3-FCFC2AB712C8}" srcOrd="2" destOrd="0" presId="urn:microsoft.com/office/officeart/2005/8/layout/hList1"/>
    <dgm:cxn modelId="{81924EF3-4423-7A4A-AE6D-AC88D1619782}" type="presParOf" srcId="{F13A6377-222A-D54C-B1C3-FCFC2AB712C8}" destId="{76D433C0-C87B-D14C-B89F-71B23EF48152}" srcOrd="0" destOrd="0" presId="urn:microsoft.com/office/officeart/2005/8/layout/hList1"/>
    <dgm:cxn modelId="{600AC742-DDD3-8040-AC0A-2D726CD86D6F}" type="presParOf" srcId="{F13A6377-222A-D54C-B1C3-FCFC2AB712C8}" destId="{EDE7B1CE-9F65-5145-BD39-D2B7300D4A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006E99-1D4F-3242-9DE3-6F39163360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F12C8-AAC5-0946-8C31-3D66181674BC}">
      <dgm:prSet/>
      <dgm:spPr/>
      <dgm:t>
        <a:bodyPr/>
        <a:lstStyle/>
        <a:p>
          <a:r>
            <a:rPr lang="en-US" baseline="0"/>
            <a:t>SharePoint package (*.sppkg) always deployed to SharePoint App Catalog</a:t>
          </a:r>
          <a:endParaRPr lang="en-US"/>
        </a:p>
      </dgm:t>
    </dgm:pt>
    <dgm:pt modelId="{6D644A7B-CC39-5942-BED8-124B4B5FE4E4}" type="parTrans" cxnId="{57CFC01F-271B-1C44-B88E-B53508D815B5}">
      <dgm:prSet/>
      <dgm:spPr/>
      <dgm:t>
        <a:bodyPr/>
        <a:lstStyle/>
        <a:p>
          <a:endParaRPr lang="en-US"/>
        </a:p>
      </dgm:t>
    </dgm:pt>
    <dgm:pt modelId="{35724345-CE73-DD42-90C7-8ED5F67B9314}" type="sibTrans" cxnId="{57CFC01F-271B-1C44-B88E-B53508D815B5}">
      <dgm:prSet/>
      <dgm:spPr/>
      <dgm:t>
        <a:bodyPr/>
        <a:lstStyle/>
        <a:p>
          <a:endParaRPr lang="en-US"/>
        </a:p>
      </dgm:t>
    </dgm:pt>
    <dgm:pt modelId="{CDAF1557-FB57-1B4F-9A30-DF2781A7EC13}">
      <dgm:prSet/>
      <dgm:spPr/>
      <dgm:t>
        <a:bodyPr/>
        <a:lstStyle/>
        <a:p>
          <a:r>
            <a:rPr lang="en-US" baseline="0" dirty="0"/>
            <a:t>Tenant-scoped App Catalog</a:t>
          </a:r>
          <a:endParaRPr lang="en-US" dirty="0"/>
        </a:p>
      </dgm:t>
    </dgm:pt>
    <dgm:pt modelId="{1CD1455C-B4E9-B948-97CB-8030B6BBD61D}" type="parTrans" cxnId="{7870C879-A540-1B41-BB4D-F8E5A852EA21}">
      <dgm:prSet/>
      <dgm:spPr/>
      <dgm:t>
        <a:bodyPr/>
        <a:lstStyle/>
        <a:p>
          <a:endParaRPr lang="en-US"/>
        </a:p>
      </dgm:t>
    </dgm:pt>
    <dgm:pt modelId="{037DE8BC-6AE0-4940-A600-ADE5C3D93EF9}" type="sibTrans" cxnId="{7870C879-A540-1B41-BB4D-F8E5A852EA21}">
      <dgm:prSet/>
      <dgm:spPr/>
      <dgm:t>
        <a:bodyPr/>
        <a:lstStyle/>
        <a:p>
          <a:endParaRPr lang="en-US"/>
        </a:p>
      </dgm:t>
    </dgm:pt>
    <dgm:pt modelId="{5D430FDB-4F7F-BD4F-A8A2-ACE3B19E5491}">
      <dgm:prSet/>
      <dgm:spPr/>
      <dgm:t>
        <a:bodyPr/>
        <a:lstStyle/>
        <a:p>
          <a:r>
            <a:rPr lang="en-US" baseline="0" dirty="0"/>
            <a:t>Site Collection-scoped App Catalog</a:t>
          </a:r>
          <a:endParaRPr lang="en-US" dirty="0"/>
        </a:p>
      </dgm:t>
    </dgm:pt>
    <dgm:pt modelId="{2C3C3FA1-AA17-F44D-9104-DBA6AC33F189}" type="parTrans" cxnId="{5135EA0C-33ED-EC4A-B8DD-E51A15EEB3A9}">
      <dgm:prSet/>
      <dgm:spPr/>
      <dgm:t>
        <a:bodyPr/>
        <a:lstStyle/>
        <a:p>
          <a:endParaRPr lang="en-US"/>
        </a:p>
      </dgm:t>
    </dgm:pt>
    <dgm:pt modelId="{4174C456-CFFE-0D41-A4A5-8101D3458819}" type="sibTrans" cxnId="{5135EA0C-33ED-EC4A-B8DD-E51A15EEB3A9}">
      <dgm:prSet/>
      <dgm:spPr/>
      <dgm:t>
        <a:bodyPr/>
        <a:lstStyle/>
        <a:p>
          <a:endParaRPr lang="en-US"/>
        </a:p>
      </dgm:t>
    </dgm:pt>
    <dgm:pt modelId="{D9C02B27-90A5-4447-8F97-CA1FF4020D33}">
      <dgm:prSet/>
      <dgm:spPr/>
      <dgm:t>
        <a:bodyPr/>
        <a:lstStyle/>
        <a:p>
          <a:r>
            <a:rPr lang="en-US" baseline="0"/>
            <a:t>Component executable files deployed to hosting location</a:t>
          </a:r>
          <a:endParaRPr lang="en-US"/>
        </a:p>
      </dgm:t>
    </dgm:pt>
    <dgm:pt modelId="{7391E8E2-7FBC-124B-AD02-63C259F482A1}" type="parTrans" cxnId="{889262D5-2F38-A648-91F6-0F775E58EA12}">
      <dgm:prSet/>
      <dgm:spPr/>
      <dgm:t>
        <a:bodyPr/>
        <a:lstStyle/>
        <a:p>
          <a:endParaRPr lang="en-US"/>
        </a:p>
      </dgm:t>
    </dgm:pt>
    <dgm:pt modelId="{F6F515F5-7819-7C41-A04C-EF749FF13BD4}" type="sibTrans" cxnId="{889262D5-2F38-A648-91F6-0F775E58EA12}">
      <dgm:prSet/>
      <dgm:spPr/>
      <dgm:t>
        <a:bodyPr/>
        <a:lstStyle/>
        <a:p>
          <a:endParaRPr lang="en-US"/>
        </a:p>
      </dgm:t>
    </dgm:pt>
    <dgm:pt modelId="{7DD4D1FB-0F79-0D40-A6E7-0DFCF615B3EB}">
      <dgm:prSet/>
      <dgm:spPr/>
      <dgm:t>
        <a:bodyPr/>
        <a:lstStyle/>
        <a:p>
          <a:r>
            <a:rPr lang="en-US" baseline="0"/>
            <a:t>Must be accessible to all users of the site</a:t>
          </a:r>
          <a:endParaRPr lang="en-US"/>
        </a:p>
      </dgm:t>
    </dgm:pt>
    <dgm:pt modelId="{555411BE-B0C4-E745-A299-7915D6F80C24}" type="parTrans" cxnId="{B7E1E689-D3C2-DA45-9197-F7F02EAA711D}">
      <dgm:prSet/>
      <dgm:spPr/>
      <dgm:t>
        <a:bodyPr/>
        <a:lstStyle/>
        <a:p>
          <a:endParaRPr lang="en-US"/>
        </a:p>
      </dgm:t>
    </dgm:pt>
    <dgm:pt modelId="{4D5136FE-01E3-A841-8A50-47AE0AAFD854}" type="sibTrans" cxnId="{B7E1E689-D3C2-DA45-9197-F7F02EAA711D}">
      <dgm:prSet/>
      <dgm:spPr/>
      <dgm:t>
        <a:bodyPr/>
        <a:lstStyle/>
        <a:p>
          <a:endParaRPr lang="en-US"/>
        </a:p>
      </dgm:t>
    </dgm:pt>
    <dgm:pt modelId="{10505F77-3304-374E-AE8F-0790E0912397}">
      <dgm:prSet/>
      <dgm:spPr/>
      <dgm:t>
        <a:bodyPr/>
        <a:lstStyle/>
        <a:p>
          <a:r>
            <a:rPr lang="en-US" baseline="0" dirty="0"/>
            <a:t>Multiple manual options:</a:t>
          </a:r>
          <a:endParaRPr lang="en-US" dirty="0"/>
        </a:p>
      </dgm:t>
    </dgm:pt>
    <dgm:pt modelId="{CE9579AA-359D-AA4C-B952-BCCF48C32D64}" type="parTrans" cxnId="{66CBA60A-9488-A54E-9D10-44112BAD5C4C}">
      <dgm:prSet/>
      <dgm:spPr/>
      <dgm:t>
        <a:bodyPr/>
        <a:lstStyle/>
        <a:p>
          <a:endParaRPr lang="en-US"/>
        </a:p>
      </dgm:t>
    </dgm:pt>
    <dgm:pt modelId="{02317F1F-4491-954E-A20C-132E20A63CDD}" type="sibTrans" cxnId="{66CBA60A-9488-A54E-9D10-44112BAD5C4C}">
      <dgm:prSet/>
      <dgm:spPr/>
      <dgm:t>
        <a:bodyPr/>
        <a:lstStyle/>
        <a:p>
          <a:endParaRPr lang="en-US"/>
        </a:p>
      </dgm:t>
    </dgm:pt>
    <dgm:pt modelId="{F09FC2C1-D6A3-BA4E-B6FE-329562FB5756}">
      <dgm:prSet/>
      <dgm:spPr/>
      <dgm:t>
        <a:bodyPr/>
        <a:lstStyle/>
        <a:p>
          <a:r>
            <a:rPr lang="en-US" baseline="0"/>
            <a:t>Office 365 CDN</a:t>
          </a:r>
          <a:endParaRPr lang="en-US"/>
        </a:p>
      </dgm:t>
    </dgm:pt>
    <dgm:pt modelId="{BA4F8A77-09BC-F045-AAF0-08102BD2E3B0}" type="parTrans" cxnId="{24D3A000-4211-864A-860C-DCDAA49696B1}">
      <dgm:prSet/>
      <dgm:spPr/>
      <dgm:t>
        <a:bodyPr/>
        <a:lstStyle/>
        <a:p>
          <a:endParaRPr lang="en-US"/>
        </a:p>
      </dgm:t>
    </dgm:pt>
    <dgm:pt modelId="{1686DFB2-386E-E74B-81C6-1FF8C7063985}" type="sibTrans" cxnId="{24D3A000-4211-864A-860C-DCDAA49696B1}">
      <dgm:prSet/>
      <dgm:spPr/>
      <dgm:t>
        <a:bodyPr/>
        <a:lstStyle/>
        <a:p>
          <a:endParaRPr lang="en-US"/>
        </a:p>
      </dgm:t>
    </dgm:pt>
    <dgm:pt modelId="{7F6822FB-2DC8-D648-A9A4-9DD60DE95D50}">
      <dgm:prSet/>
      <dgm:spPr/>
      <dgm:t>
        <a:bodyPr/>
        <a:lstStyle/>
        <a:p>
          <a:r>
            <a:rPr lang="en-US" baseline="0"/>
            <a:t>Azure CDN</a:t>
          </a:r>
          <a:endParaRPr lang="en-US"/>
        </a:p>
      </dgm:t>
    </dgm:pt>
    <dgm:pt modelId="{84ACAC37-E2E2-0545-856D-931C01570186}" type="parTrans" cxnId="{49E2007C-38CC-364D-95AB-5521E0C219CA}">
      <dgm:prSet/>
      <dgm:spPr/>
      <dgm:t>
        <a:bodyPr/>
        <a:lstStyle/>
        <a:p>
          <a:endParaRPr lang="en-US"/>
        </a:p>
      </dgm:t>
    </dgm:pt>
    <dgm:pt modelId="{9F22BB0C-5AE5-F940-9A70-23415763B841}" type="sibTrans" cxnId="{49E2007C-38CC-364D-95AB-5521E0C219CA}">
      <dgm:prSet/>
      <dgm:spPr/>
      <dgm:t>
        <a:bodyPr/>
        <a:lstStyle/>
        <a:p>
          <a:endParaRPr lang="en-US"/>
        </a:p>
      </dgm:t>
    </dgm:pt>
    <dgm:pt modelId="{D6BDA6D3-B53B-8A4D-AA13-843AD4F48615}">
      <dgm:prSet/>
      <dgm:spPr/>
      <dgm:t>
        <a:bodyPr/>
        <a:lstStyle/>
        <a:p>
          <a:r>
            <a:rPr lang="en-US" baseline="0"/>
            <a:t>Public / internal URL</a:t>
          </a:r>
          <a:endParaRPr lang="en-US"/>
        </a:p>
      </dgm:t>
    </dgm:pt>
    <dgm:pt modelId="{A297975A-6036-0B4E-B349-4DC4120B9486}" type="parTrans" cxnId="{C2E6470E-6D8C-684F-BF59-81C418D42B89}">
      <dgm:prSet/>
      <dgm:spPr/>
      <dgm:t>
        <a:bodyPr/>
        <a:lstStyle/>
        <a:p>
          <a:endParaRPr lang="en-US"/>
        </a:p>
      </dgm:t>
    </dgm:pt>
    <dgm:pt modelId="{975A0FE6-B643-F247-B2D6-7AEB638DDB40}" type="sibTrans" cxnId="{C2E6470E-6D8C-684F-BF59-81C418D42B89}">
      <dgm:prSet/>
      <dgm:spPr/>
      <dgm:t>
        <a:bodyPr/>
        <a:lstStyle/>
        <a:p>
          <a:endParaRPr lang="en-US"/>
        </a:p>
      </dgm:t>
    </dgm:pt>
    <dgm:pt modelId="{7EBF4009-A9A6-5A44-B3C9-B43FC11DC5DA}">
      <dgm:prSet/>
      <dgm:spPr/>
      <dgm:t>
        <a:bodyPr/>
        <a:lstStyle/>
        <a:p>
          <a:r>
            <a:rPr lang="en-US" baseline="0"/>
            <a:t>Leverage the includeClientAssets in the project’s package-solution.json file</a:t>
          </a:r>
          <a:endParaRPr lang="en-US"/>
        </a:p>
      </dgm:t>
    </dgm:pt>
    <dgm:pt modelId="{A30BF236-3D51-9D4F-88D5-71515F8119ED}" type="parTrans" cxnId="{B80E5035-F269-3849-955B-DE7ADAA9FC36}">
      <dgm:prSet/>
      <dgm:spPr/>
      <dgm:t>
        <a:bodyPr/>
        <a:lstStyle/>
        <a:p>
          <a:endParaRPr lang="en-US"/>
        </a:p>
      </dgm:t>
    </dgm:pt>
    <dgm:pt modelId="{FAFFAF87-6B97-8E46-9777-0749931E2F2B}" type="sibTrans" cxnId="{B80E5035-F269-3849-955B-DE7ADAA9FC36}">
      <dgm:prSet/>
      <dgm:spPr/>
      <dgm:t>
        <a:bodyPr/>
        <a:lstStyle/>
        <a:p>
          <a:endParaRPr lang="en-US"/>
        </a:p>
      </dgm:t>
    </dgm:pt>
    <dgm:pt modelId="{2936C287-6849-2D47-9F34-1559699D2FE4}">
      <dgm:prSet/>
      <dgm:spPr/>
      <dgm:t>
        <a:bodyPr/>
        <a:lstStyle/>
        <a:p>
          <a:r>
            <a:rPr lang="en-US" baseline="0"/>
            <a:t>Includes executable files in the *.sppkg</a:t>
          </a:r>
          <a:endParaRPr lang="en-US"/>
        </a:p>
      </dgm:t>
    </dgm:pt>
    <dgm:pt modelId="{DAB63FA4-13F3-F442-A848-B226281CF076}" type="parTrans" cxnId="{C5731229-423F-0A40-8697-FDB45A2FE7EE}">
      <dgm:prSet/>
      <dgm:spPr/>
      <dgm:t>
        <a:bodyPr/>
        <a:lstStyle/>
        <a:p>
          <a:endParaRPr lang="en-US"/>
        </a:p>
      </dgm:t>
    </dgm:pt>
    <dgm:pt modelId="{BE4A322B-57C7-FF4B-B4D4-F0D55A7FD288}" type="sibTrans" cxnId="{C5731229-423F-0A40-8697-FDB45A2FE7EE}">
      <dgm:prSet/>
      <dgm:spPr/>
      <dgm:t>
        <a:bodyPr/>
        <a:lstStyle/>
        <a:p>
          <a:endParaRPr lang="en-US"/>
        </a:p>
      </dgm:t>
    </dgm:pt>
    <dgm:pt modelId="{25FDB71C-6DE1-C942-A0FC-22E8CF8B5E0A}">
      <dgm:prSet/>
      <dgm:spPr/>
      <dgm:t>
        <a:bodyPr/>
        <a:lstStyle/>
        <a:p>
          <a:r>
            <a:rPr lang="en-US" baseline="0" dirty="0"/>
            <a:t>Automatically deployed to Office 365 tenant’s CDN’s</a:t>
          </a:r>
          <a:endParaRPr lang="en-US" dirty="0"/>
        </a:p>
      </dgm:t>
    </dgm:pt>
    <dgm:pt modelId="{209BCC14-AEAD-0840-86B6-45821CE4C365}" type="parTrans" cxnId="{580382A6-2334-274E-A2C7-C5A4BB116520}">
      <dgm:prSet/>
      <dgm:spPr/>
      <dgm:t>
        <a:bodyPr/>
        <a:lstStyle/>
        <a:p>
          <a:endParaRPr lang="en-US"/>
        </a:p>
      </dgm:t>
    </dgm:pt>
    <dgm:pt modelId="{98675A00-AC56-AE46-B373-09F83E7F6494}" type="sibTrans" cxnId="{580382A6-2334-274E-A2C7-C5A4BB116520}">
      <dgm:prSet/>
      <dgm:spPr/>
      <dgm:t>
        <a:bodyPr/>
        <a:lstStyle/>
        <a:p>
          <a:endParaRPr lang="en-US"/>
        </a:p>
      </dgm:t>
    </dgm:pt>
    <dgm:pt modelId="{E756C69B-6CCD-B74A-BC25-CA43C42DA7DD}">
      <dgm:prSet/>
      <dgm:spPr/>
      <dgm:t>
        <a:bodyPr/>
        <a:lstStyle/>
        <a:p>
          <a:endParaRPr lang="en-US" dirty="0"/>
        </a:p>
      </dgm:t>
    </dgm:pt>
    <dgm:pt modelId="{F3728384-8393-3649-86CF-55026B62ABA6}" type="parTrans" cxnId="{6BA13C82-C183-E744-BB0D-30777294FEFE}">
      <dgm:prSet/>
      <dgm:spPr/>
      <dgm:t>
        <a:bodyPr/>
        <a:lstStyle/>
        <a:p>
          <a:endParaRPr lang="en-US"/>
        </a:p>
      </dgm:t>
    </dgm:pt>
    <dgm:pt modelId="{6DACFE5E-01E6-0544-8817-1F990047AB0A}" type="sibTrans" cxnId="{6BA13C82-C183-E744-BB0D-30777294FEFE}">
      <dgm:prSet/>
      <dgm:spPr/>
      <dgm:t>
        <a:bodyPr/>
        <a:lstStyle/>
        <a:p>
          <a:endParaRPr lang="en-US"/>
        </a:p>
      </dgm:t>
    </dgm:pt>
    <dgm:pt modelId="{E9498AE1-7B15-F246-9DCE-388813C61DAC}" type="pres">
      <dgm:prSet presAssocID="{96006E99-1D4F-3242-9DE3-6F39163360B4}" presName="linear" presStyleCnt="0">
        <dgm:presLayoutVars>
          <dgm:animLvl val="lvl"/>
          <dgm:resizeHandles val="exact"/>
        </dgm:presLayoutVars>
      </dgm:prSet>
      <dgm:spPr/>
    </dgm:pt>
    <dgm:pt modelId="{54E3C766-1B43-6F43-8ADC-A212F4EDFF69}" type="pres">
      <dgm:prSet presAssocID="{7C2F12C8-AAC5-0946-8C31-3D66181674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E57A2F-7FFD-0640-81DE-62B470CD78FC}" type="pres">
      <dgm:prSet presAssocID="{7C2F12C8-AAC5-0946-8C31-3D66181674BC}" presName="childText" presStyleLbl="revTx" presStyleIdx="0" presStyleCnt="2">
        <dgm:presLayoutVars>
          <dgm:bulletEnabled val="1"/>
        </dgm:presLayoutVars>
      </dgm:prSet>
      <dgm:spPr/>
    </dgm:pt>
    <dgm:pt modelId="{FB1D61EA-5F46-5D48-8E74-B99F3FB640B3}" type="pres">
      <dgm:prSet presAssocID="{D9C02B27-90A5-4447-8F97-CA1FF4020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90C922-94BA-9F4D-B8F8-A8E428A9D936}" type="pres">
      <dgm:prSet presAssocID="{D9C02B27-90A5-4447-8F97-CA1FF4020D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D3A000-4211-864A-860C-DCDAA49696B1}" srcId="{10505F77-3304-374E-AE8F-0790E0912397}" destId="{F09FC2C1-D6A3-BA4E-B6FE-329562FB5756}" srcOrd="0" destOrd="0" parTransId="{BA4F8A77-09BC-F045-AAF0-08102BD2E3B0}" sibTransId="{1686DFB2-386E-E74B-81C6-1FF8C7063985}"/>
    <dgm:cxn modelId="{451D5701-1A41-824D-859E-07CEB801CEA8}" type="presOf" srcId="{D9C02B27-90A5-4447-8F97-CA1FF4020D33}" destId="{FB1D61EA-5F46-5D48-8E74-B99F3FB640B3}" srcOrd="0" destOrd="0" presId="urn:microsoft.com/office/officeart/2005/8/layout/vList2"/>
    <dgm:cxn modelId="{C3AFD806-899B-D446-B8ED-1761A5A6E2BE}" type="presOf" srcId="{7DD4D1FB-0F79-0D40-A6E7-0DFCF615B3EB}" destId="{D590C922-94BA-9F4D-B8F8-A8E428A9D936}" srcOrd="0" destOrd="0" presId="urn:microsoft.com/office/officeart/2005/8/layout/vList2"/>
    <dgm:cxn modelId="{66CBA60A-9488-A54E-9D10-44112BAD5C4C}" srcId="{D9C02B27-90A5-4447-8F97-CA1FF4020D33}" destId="{10505F77-3304-374E-AE8F-0790E0912397}" srcOrd="1" destOrd="0" parTransId="{CE9579AA-359D-AA4C-B952-BCCF48C32D64}" sibTransId="{02317F1F-4491-954E-A20C-132E20A63CDD}"/>
    <dgm:cxn modelId="{3070840B-4197-D145-A47C-1B71B5B2C85B}" type="presOf" srcId="{7F6822FB-2DC8-D648-A9A4-9DD60DE95D50}" destId="{D590C922-94BA-9F4D-B8F8-A8E428A9D936}" srcOrd="0" destOrd="3" presId="urn:microsoft.com/office/officeart/2005/8/layout/vList2"/>
    <dgm:cxn modelId="{5135EA0C-33ED-EC4A-B8DD-E51A15EEB3A9}" srcId="{7C2F12C8-AAC5-0946-8C31-3D66181674BC}" destId="{5D430FDB-4F7F-BD4F-A8A2-ACE3B19E5491}" srcOrd="1" destOrd="0" parTransId="{2C3C3FA1-AA17-F44D-9104-DBA6AC33F189}" sibTransId="{4174C456-CFFE-0D41-A4A5-8101D3458819}"/>
    <dgm:cxn modelId="{C2E6470E-6D8C-684F-BF59-81C418D42B89}" srcId="{10505F77-3304-374E-AE8F-0790E0912397}" destId="{D6BDA6D3-B53B-8A4D-AA13-843AD4F48615}" srcOrd="2" destOrd="0" parTransId="{A297975A-6036-0B4E-B349-4DC4120B9486}" sibTransId="{975A0FE6-B643-F247-B2D6-7AEB638DDB40}"/>
    <dgm:cxn modelId="{57CFC01F-271B-1C44-B88E-B53508D815B5}" srcId="{96006E99-1D4F-3242-9DE3-6F39163360B4}" destId="{7C2F12C8-AAC5-0946-8C31-3D66181674BC}" srcOrd="0" destOrd="0" parTransId="{6D644A7B-CC39-5942-BED8-124B4B5FE4E4}" sibTransId="{35724345-CE73-DD42-90C7-8ED5F67B9314}"/>
    <dgm:cxn modelId="{50557225-A2B7-7944-B960-C5F54FD8A2B2}" type="presOf" srcId="{10505F77-3304-374E-AE8F-0790E0912397}" destId="{D590C922-94BA-9F4D-B8F8-A8E428A9D936}" srcOrd="0" destOrd="1" presId="urn:microsoft.com/office/officeart/2005/8/layout/vList2"/>
    <dgm:cxn modelId="{64230026-F35E-484E-96B7-99AAD87B5218}" type="presOf" srcId="{7EBF4009-A9A6-5A44-B3C9-B43FC11DC5DA}" destId="{D590C922-94BA-9F4D-B8F8-A8E428A9D936}" srcOrd="0" destOrd="5" presId="urn:microsoft.com/office/officeart/2005/8/layout/vList2"/>
    <dgm:cxn modelId="{C5731229-423F-0A40-8697-FDB45A2FE7EE}" srcId="{7EBF4009-A9A6-5A44-B3C9-B43FC11DC5DA}" destId="{2936C287-6849-2D47-9F34-1559699D2FE4}" srcOrd="0" destOrd="0" parTransId="{DAB63FA4-13F3-F442-A848-B226281CF076}" sibTransId="{BE4A322B-57C7-FF4B-B4D4-F0D55A7FD288}"/>
    <dgm:cxn modelId="{B80E5035-F269-3849-955B-DE7ADAA9FC36}" srcId="{D9C02B27-90A5-4447-8F97-CA1FF4020D33}" destId="{7EBF4009-A9A6-5A44-B3C9-B43FC11DC5DA}" srcOrd="2" destOrd="0" parTransId="{A30BF236-3D51-9D4F-88D5-71515F8119ED}" sibTransId="{FAFFAF87-6B97-8E46-9777-0749931E2F2B}"/>
    <dgm:cxn modelId="{12CA5B43-61CF-0B4A-82DB-62D6FDA20E33}" type="presOf" srcId="{D6BDA6D3-B53B-8A4D-AA13-843AD4F48615}" destId="{D590C922-94BA-9F4D-B8F8-A8E428A9D936}" srcOrd="0" destOrd="4" presId="urn:microsoft.com/office/officeart/2005/8/layout/vList2"/>
    <dgm:cxn modelId="{B8DE8851-F7C1-FB42-A83C-BFD0783405C3}" type="presOf" srcId="{25FDB71C-6DE1-C942-A0FC-22E8CF8B5E0A}" destId="{D590C922-94BA-9F4D-B8F8-A8E428A9D936}" srcOrd="0" destOrd="7" presId="urn:microsoft.com/office/officeart/2005/8/layout/vList2"/>
    <dgm:cxn modelId="{CD26B664-0725-864D-A546-F0C6FD9E50BD}" type="presOf" srcId="{5D430FDB-4F7F-BD4F-A8A2-ACE3B19E5491}" destId="{71E57A2F-7FFD-0640-81DE-62B470CD78FC}" srcOrd="0" destOrd="1" presId="urn:microsoft.com/office/officeart/2005/8/layout/vList2"/>
    <dgm:cxn modelId="{7870C879-A540-1B41-BB4D-F8E5A852EA21}" srcId="{7C2F12C8-AAC5-0946-8C31-3D66181674BC}" destId="{CDAF1557-FB57-1B4F-9A30-DF2781A7EC13}" srcOrd="0" destOrd="0" parTransId="{1CD1455C-B4E9-B948-97CB-8030B6BBD61D}" sibTransId="{037DE8BC-6AE0-4940-A600-ADE5C3D93EF9}"/>
    <dgm:cxn modelId="{BF8E4F7B-0A44-9B41-9465-2B7608CA6FC0}" type="presOf" srcId="{7C2F12C8-AAC5-0946-8C31-3D66181674BC}" destId="{54E3C766-1B43-6F43-8ADC-A212F4EDFF69}" srcOrd="0" destOrd="0" presId="urn:microsoft.com/office/officeart/2005/8/layout/vList2"/>
    <dgm:cxn modelId="{49E2007C-38CC-364D-95AB-5521E0C219CA}" srcId="{10505F77-3304-374E-AE8F-0790E0912397}" destId="{7F6822FB-2DC8-D648-A9A4-9DD60DE95D50}" srcOrd="1" destOrd="0" parTransId="{84ACAC37-E2E2-0545-856D-931C01570186}" sibTransId="{9F22BB0C-5AE5-F940-9A70-23415763B841}"/>
    <dgm:cxn modelId="{6BA13C82-C183-E744-BB0D-30777294FEFE}" srcId="{7C2F12C8-AAC5-0946-8C31-3D66181674BC}" destId="{E756C69B-6CCD-B74A-BC25-CA43C42DA7DD}" srcOrd="2" destOrd="0" parTransId="{F3728384-8393-3649-86CF-55026B62ABA6}" sibTransId="{6DACFE5E-01E6-0544-8817-1F990047AB0A}"/>
    <dgm:cxn modelId="{6A382D83-FAED-A148-BD80-97FC5CE47D8D}" type="presOf" srcId="{CDAF1557-FB57-1B4F-9A30-DF2781A7EC13}" destId="{71E57A2F-7FFD-0640-81DE-62B470CD78FC}" srcOrd="0" destOrd="0" presId="urn:microsoft.com/office/officeart/2005/8/layout/vList2"/>
    <dgm:cxn modelId="{B7E1E689-D3C2-DA45-9197-F7F02EAA711D}" srcId="{D9C02B27-90A5-4447-8F97-CA1FF4020D33}" destId="{7DD4D1FB-0F79-0D40-A6E7-0DFCF615B3EB}" srcOrd="0" destOrd="0" parTransId="{555411BE-B0C4-E745-A299-7915D6F80C24}" sibTransId="{4D5136FE-01E3-A841-8A50-47AE0AAFD854}"/>
    <dgm:cxn modelId="{4018EE8C-48AD-8748-BEE9-7447CFF0B301}" type="presOf" srcId="{96006E99-1D4F-3242-9DE3-6F39163360B4}" destId="{E9498AE1-7B15-F246-9DCE-388813C61DAC}" srcOrd="0" destOrd="0" presId="urn:microsoft.com/office/officeart/2005/8/layout/vList2"/>
    <dgm:cxn modelId="{580382A6-2334-274E-A2C7-C5A4BB116520}" srcId="{7EBF4009-A9A6-5A44-B3C9-B43FC11DC5DA}" destId="{25FDB71C-6DE1-C942-A0FC-22E8CF8B5E0A}" srcOrd="1" destOrd="0" parTransId="{209BCC14-AEAD-0840-86B6-45821CE4C365}" sibTransId="{98675A00-AC56-AE46-B373-09F83E7F6494}"/>
    <dgm:cxn modelId="{7E0F3CCA-0F29-5A47-8F96-775F40155641}" type="presOf" srcId="{2936C287-6849-2D47-9F34-1559699D2FE4}" destId="{D590C922-94BA-9F4D-B8F8-A8E428A9D936}" srcOrd="0" destOrd="6" presId="urn:microsoft.com/office/officeart/2005/8/layout/vList2"/>
    <dgm:cxn modelId="{889262D5-2F38-A648-91F6-0F775E58EA12}" srcId="{96006E99-1D4F-3242-9DE3-6F39163360B4}" destId="{D9C02B27-90A5-4447-8F97-CA1FF4020D33}" srcOrd="1" destOrd="0" parTransId="{7391E8E2-7FBC-124B-AD02-63C259F482A1}" sibTransId="{F6F515F5-7819-7C41-A04C-EF749FF13BD4}"/>
    <dgm:cxn modelId="{88792EDA-ECC5-1C4B-9DFC-3FE78072AE55}" type="presOf" srcId="{F09FC2C1-D6A3-BA4E-B6FE-329562FB5756}" destId="{D590C922-94BA-9F4D-B8F8-A8E428A9D936}" srcOrd="0" destOrd="2" presId="urn:microsoft.com/office/officeart/2005/8/layout/vList2"/>
    <dgm:cxn modelId="{5DF430F2-EEF2-AD4D-B913-7E8C69DA9FAC}" type="presOf" srcId="{E756C69B-6CCD-B74A-BC25-CA43C42DA7DD}" destId="{71E57A2F-7FFD-0640-81DE-62B470CD78FC}" srcOrd="0" destOrd="2" presId="urn:microsoft.com/office/officeart/2005/8/layout/vList2"/>
    <dgm:cxn modelId="{6767B4FC-7690-E544-B7A1-D7CF298C3D1B}" type="presParOf" srcId="{E9498AE1-7B15-F246-9DCE-388813C61DAC}" destId="{54E3C766-1B43-6F43-8ADC-A212F4EDFF69}" srcOrd="0" destOrd="0" presId="urn:microsoft.com/office/officeart/2005/8/layout/vList2"/>
    <dgm:cxn modelId="{C66D0EE8-B0CC-5042-AB5F-C0A330D82FA9}" type="presParOf" srcId="{E9498AE1-7B15-F246-9DCE-388813C61DAC}" destId="{71E57A2F-7FFD-0640-81DE-62B470CD78FC}" srcOrd="1" destOrd="0" presId="urn:microsoft.com/office/officeart/2005/8/layout/vList2"/>
    <dgm:cxn modelId="{84B746C0-B7DB-D243-8844-6BE4B9E44A94}" type="presParOf" srcId="{E9498AE1-7B15-F246-9DCE-388813C61DAC}" destId="{FB1D61EA-5F46-5D48-8E74-B99F3FB640B3}" srcOrd="2" destOrd="0" presId="urn:microsoft.com/office/officeart/2005/8/layout/vList2"/>
    <dgm:cxn modelId="{9494CF28-62BD-BA41-BF2C-491F8802BFD6}" type="presParOf" srcId="{E9498AE1-7B15-F246-9DCE-388813C61DAC}" destId="{D590C922-94BA-9F4D-B8F8-A8E428A9D9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A91CA-40A7-F24E-8912-D4AAE15E7451}">
      <dsp:nvSpPr>
        <dsp:cNvPr id="0" name=""/>
        <dsp:cNvSpPr/>
      </dsp:nvSpPr>
      <dsp:spPr>
        <a:xfrm>
          <a:off x="3616" y="75693"/>
          <a:ext cx="3526453" cy="138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Build</a:t>
          </a:r>
          <a:endParaRPr lang="en-US" sz="3600" kern="1200"/>
        </a:p>
      </dsp:txBody>
      <dsp:txXfrm>
        <a:off x="3616" y="75693"/>
        <a:ext cx="3526453" cy="1387219"/>
      </dsp:txXfrm>
    </dsp:sp>
    <dsp:sp modelId="{94701F3D-C5AB-ED43-A43A-96F1573EBFF4}">
      <dsp:nvSpPr>
        <dsp:cNvPr id="0" name=""/>
        <dsp:cNvSpPr/>
      </dsp:nvSpPr>
      <dsp:spPr>
        <a:xfrm>
          <a:off x="3616" y="146291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build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 err="1"/>
            <a:t>Transpiles</a:t>
          </a:r>
          <a:r>
            <a:rPr lang="en-US" sz="2200" kern="1200" baseline="0" dirty="0"/>
            <a:t> TypeScript to JavaScript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TypeScript type declarations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 err="1"/>
            <a:t>Transpiles</a:t>
          </a:r>
          <a:r>
            <a:rPr lang="en-US" sz="2200" kern="1200" baseline="0" dirty="0"/>
            <a:t> SCSS to CSS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/lib folder</a:t>
          </a:r>
          <a:endParaRPr lang="en-US" sz="2200" kern="1200" dirty="0"/>
        </a:p>
      </dsp:txBody>
      <dsp:txXfrm>
        <a:off x="3616" y="1462913"/>
        <a:ext cx="3526453" cy="3752071"/>
      </dsp:txXfrm>
    </dsp:sp>
    <dsp:sp modelId="{76F2FD95-1575-944F-B97E-E290885EA905}">
      <dsp:nvSpPr>
        <dsp:cNvPr id="0" name=""/>
        <dsp:cNvSpPr/>
      </dsp:nvSpPr>
      <dsp:spPr>
        <a:xfrm>
          <a:off x="4023773" y="75693"/>
          <a:ext cx="3526453" cy="138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Bundle</a:t>
          </a:r>
          <a:endParaRPr lang="en-US" sz="3600" kern="1200"/>
        </a:p>
      </dsp:txBody>
      <dsp:txXfrm>
        <a:off x="4023773" y="75693"/>
        <a:ext cx="3526453" cy="1387219"/>
      </dsp:txXfrm>
    </dsp:sp>
    <dsp:sp modelId="{35D0C4CB-977A-234C-8250-7907B6A18896}">
      <dsp:nvSpPr>
        <dsp:cNvPr id="0" name=""/>
        <dsp:cNvSpPr/>
      </dsp:nvSpPr>
      <dsp:spPr>
        <a:xfrm>
          <a:off x="4023773" y="146291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bundle [--ship | -p]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Generates JavaScript bundle(s)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component manifest(s)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</a:t>
          </a:r>
          <a:r>
            <a:rPr lang="en-US" sz="2200" kern="1200" baseline="0" dirty="0" err="1"/>
            <a:t>dist</a:t>
          </a:r>
          <a:r>
            <a:rPr lang="en-US" sz="2200" kern="1200" baseline="0" dirty="0"/>
            <a:t> folder</a:t>
          </a:r>
          <a:endParaRPr lang="en-US" sz="2200" kern="1200" dirty="0"/>
        </a:p>
      </dsp:txBody>
      <dsp:txXfrm>
        <a:off x="4023773" y="1462913"/>
        <a:ext cx="3526453" cy="3752071"/>
      </dsp:txXfrm>
    </dsp:sp>
    <dsp:sp modelId="{B18F7E79-C1EE-C147-B91F-863D979C5188}">
      <dsp:nvSpPr>
        <dsp:cNvPr id="0" name=""/>
        <dsp:cNvSpPr/>
      </dsp:nvSpPr>
      <dsp:spPr>
        <a:xfrm>
          <a:off x="8043930" y="75693"/>
          <a:ext cx="3526453" cy="138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Package Solution</a:t>
          </a:r>
          <a:endParaRPr lang="en-US" sz="3600" kern="1200"/>
        </a:p>
      </dsp:txBody>
      <dsp:txXfrm>
        <a:off x="8043930" y="75693"/>
        <a:ext cx="3526453" cy="1387219"/>
      </dsp:txXfrm>
    </dsp:sp>
    <dsp:sp modelId="{2C4520AC-9D4A-BC47-AFD0-546668CFEF6C}">
      <dsp:nvSpPr>
        <dsp:cNvPr id="0" name=""/>
        <dsp:cNvSpPr/>
      </dsp:nvSpPr>
      <dsp:spPr>
        <a:xfrm>
          <a:off x="8043930" y="146291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gulp package-solution [--ship | -p]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Generates all files needed for deployment to SharePoint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all files needed to run components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Creates *.sppkg file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/temp &amp; /</a:t>
          </a:r>
          <a:r>
            <a:rPr lang="en-US" sz="2200" kern="1200" baseline="0" dirty="0" err="1"/>
            <a:t>sharepoint</a:t>
          </a:r>
          <a:r>
            <a:rPr lang="en-US" sz="2200" kern="1200" baseline="0" dirty="0"/>
            <a:t> folder</a:t>
          </a:r>
          <a:endParaRPr lang="en-US" sz="2200" kern="1200" dirty="0"/>
        </a:p>
      </dsp:txBody>
      <dsp:txXfrm>
        <a:off x="8043930" y="1462913"/>
        <a:ext cx="3526453" cy="3752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1D45-1481-9A42-89DD-87DF65F638FE}">
      <dsp:nvSpPr>
        <dsp:cNvPr id="0" name=""/>
        <dsp:cNvSpPr/>
      </dsp:nvSpPr>
      <dsp:spPr>
        <a:xfrm>
          <a:off x="56" y="11001"/>
          <a:ext cx="540835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Debug</a:t>
          </a:r>
          <a:endParaRPr lang="en-US" sz="1700" kern="1200"/>
        </a:p>
      </dsp:txBody>
      <dsp:txXfrm>
        <a:off x="56" y="11001"/>
        <a:ext cx="5408358" cy="489600"/>
      </dsp:txXfrm>
    </dsp:sp>
    <dsp:sp modelId="{BA0B0F0D-C1A2-A543-9D81-E0023AD41733}">
      <dsp:nvSpPr>
        <dsp:cNvPr id="0" name=""/>
        <dsp:cNvSpPr/>
      </dsp:nvSpPr>
      <dsp:spPr>
        <a:xfrm>
          <a:off x="56" y="500601"/>
          <a:ext cx="540835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All generated files are left un-minified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JavaScript source map files included in transpilation process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Built files assumed to be loaded from local webserver (</a:t>
          </a:r>
          <a:r>
            <a:rPr lang="en-US" sz="1700" kern="1200" baseline="0" dirty="0">
              <a:hlinkClick xmlns:r="http://schemas.openxmlformats.org/officeDocument/2006/relationships" r:id="rId1"/>
            </a:rPr>
            <a:t>https://localhost:4321</a:t>
          </a:r>
          <a:r>
            <a:rPr lang="en-US" sz="1700" kern="1200" baseline="0" dirty="0"/>
            <a:t>) </a:t>
          </a:r>
          <a:endParaRPr lang="en-US" sz="1700" kern="1200" dirty="0"/>
        </a:p>
      </dsp:txBody>
      <dsp:txXfrm>
        <a:off x="56" y="500601"/>
        <a:ext cx="5408358" cy="2239920"/>
      </dsp:txXfrm>
    </dsp:sp>
    <dsp:sp modelId="{76D433C0-C87B-D14C-B89F-71B23EF48152}">
      <dsp:nvSpPr>
        <dsp:cNvPr id="0" name=""/>
        <dsp:cNvSpPr/>
      </dsp:nvSpPr>
      <dsp:spPr>
        <a:xfrm>
          <a:off x="6165585" y="11001"/>
          <a:ext cx="540835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Production</a:t>
          </a:r>
          <a:endParaRPr lang="en-US" sz="1700" kern="1200"/>
        </a:p>
      </dsp:txBody>
      <dsp:txXfrm>
        <a:off x="6165585" y="11001"/>
        <a:ext cx="5408358" cy="489600"/>
      </dsp:txXfrm>
    </dsp:sp>
    <dsp:sp modelId="{EDE7B1CE-9F65-5145-BD39-D2B7300D4AEA}">
      <dsp:nvSpPr>
        <dsp:cNvPr id="0" name=""/>
        <dsp:cNvSpPr/>
      </dsp:nvSpPr>
      <dsp:spPr>
        <a:xfrm>
          <a:off x="6165585" y="500601"/>
          <a:ext cx="540835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All files minified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No JavaScript source map files generated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Built files assumed to be loaded from ultimate production locations (CDN)</a:t>
          </a:r>
          <a:endParaRPr lang="en-US" sz="1700" kern="1200" dirty="0"/>
        </a:p>
      </dsp:txBody>
      <dsp:txXfrm>
        <a:off x="6165585" y="500601"/>
        <a:ext cx="5408358" cy="223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3C766-1B43-6F43-8ADC-A212F4EDFF69}">
      <dsp:nvSpPr>
        <dsp:cNvPr id="0" name=""/>
        <dsp:cNvSpPr/>
      </dsp:nvSpPr>
      <dsp:spPr>
        <a:xfrm>
          <a:off x="0" y="2690"/>
          <a:ext cx="11574000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SharePoint package (*.sppkg) always deployed to SharePoint App Catalog</a:t>
          </a:r>
          <a:endParaRPr lang="en-US" sz="1800" kern="1200"/>
        </a:p>
      </dsp:txBody>
      <dsp:txXfrm>
        <a:off x="22617" y="25307"/>
        <a:ext cx="11528766" cy="418086"/>
      </dsp:txXfrm>
    </dsp:sp>
    <dsp:sp modelId="{71E57A2F-7FFD-0640-81DE-62B470CD78FC}">
      <dsp:nvSpPr>
        <dsp:cNvPr id="0" name=""/>
        <dsp:cNvSpPr/>
      </dsp:nvSpPr>
      <dsp:spPr>
        <a:xfrm>
          <a:off x="0" y="466010"/>
          <a:ext cx="115740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7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Tenant-scoped App Catalog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Site Collection-scoped App Catalog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466010"/>
        <a:ext cx="11574000" cy="782460"/>
      </dsp:txXfrm>
    </dsp:sp>
    <dsp:sp modelId="{FB1D61EA-5F46-5D48-8E74-B99F3FB640B3}">
      <dsp:nvSpPr>
        <dsp:cNvPr id="0" name=""/>
        <dsp:cNvSpPr/>
      </dsp:nvSpPr>
      <dsp:spPr>
        <a:xfrm>
          <a:off x="0" y="1248470"/>
          <a:ext cx="11574000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Component executable files deployed to hosting location</a:t>
          </a:r>
          <a:endParaRPr lang="en-US" sz="1800" kern="1200"/>
        </a:p>
      </dsp:txBody>
      <dsp:txXfrm>
        <a:off x="22617" y="1271087"/>
        <a:ext cx="11528766" cy="418086"/>
      </dsp:txXfrm>
    </dsp:sp>
    <dsp:sp modelId="{D590C922-94BA-9F4D-B8F8-A8E428A9D936}">
      <dsp:nvSpPr>
        <dsp:cNvPr id="0" name=""/>
        <dsp:cNvSpPr/>
      </dsp:nvSpPr>
      <dsp:spPr>
        <a:xfrm>
          <a:off x="0" y="1711790"/>
          <a:ext cx="115740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7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Must be accessible to all users of the site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Multiple manual options: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Office 365 CDN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Azure CDN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Public / internal URL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Leverage the includeClientAssets in the project’s package-solution.json file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Includes executable files in the *.sppkg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Automatically deployed to Office 365 tenant’s CDN’s</a:t>
          </a:r>
          <a:endParaRPr lang="en-US" sz="1400" kern="1200" dirty="0"/>
        </a:p>
      </dsp:txBody>
      <dsp:txXfrm>
        <a:off x="0" y="1711790"/>
        <a:ext cx="11574000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3/14/19 1:45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web-parts/get-started/serve-your-web-part-in-a-sharepoint-pa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Deploy your client-side web part to a SharePoint page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https://docs.microsoft.com/sharepoint/dev/spfx/web-parts/get-started/serve-your-web-part-in-a-sharepoint-page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Objects &amp; Files involved in Deployment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Build, Bundle &amp; Ship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SharePoint Assets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053691"/>
          </a:xfrm>
        </p:spPr>
        <p:txBody>
          <a:bodyPr/>
          <a:lstStyle/>
          <a:p>
            <a:r>
              <a:rPr lang="en-US" dirty="0"/>
              <a:t>Installation &amp; registration files</a:t>
            </a:r>
          </a:p>
          <a:p>
            <a:pPr lvl="1"/>
            <a:r>
              <a:rPr lang="en-US" dirty="0"/>
              <a:t>Included in SharePoint package deployed to SharePoint app catalogs</a:t>
            </a:r>
          </a:p>
          <a:p>
            <a:pPr lvl="1"/>
            <a:r>
              <a:rPr lang="en-US" dirty="0"/>
              <a:t>Makes SharePoint aware of components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App manifest</a:t>
            </a:r>
          </a:p>
          <a:p>
            <a:pPr lvl="2"/>
            <a:r>
              <a:rPr lang="en-US" dirty="0"/>
              <a:t>Feature framework files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Component runtime files &amp; dependencies</a:t>
            </a:r>
          </a:p>
          <a:p>
            <a:pPr lvl="1"/>
            <a:r>
              <a:rPr lang="en-US" dirty="0"/>
              <a:t>Optionally included in SharePoint package or deployed to another location (CDN)</a:t>
            </a:r>
          </a:p>
          <a:p>
            <a:pPr lvl="1"/>
            <a:r>
              <a:rPr lang="en-US" dirty="0"/>
              <a:t>Referenced by SharePoint when components are loaded on pages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JavaScript bundles</a:t>
            </a:r>
          </a:p>
          <a:p>
            <a:pPr lvl="2"/>
            <a:r>
              <a:rPr lang="en-US" dirty="0"/>
              <a:t>Images</a:t>
            </a:r>
          </a:p>
          <a:p>
            <a:pPr lvl="2"/>
            <a:r>
              <a:rPr lang="en-US" dirty="0"/>
              <a:t>CSS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Deployment Artifacts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E1CF3C-9FC3-2441-89BC-49E435641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724043"/>
              </p:ext>
            </p:extLst>
          </p:nvPr>
        </p:nvGraphicFramePr>
        <p:xfrm>
          <a:off x="464400" y="1212850"/>
          <a:ext cx="11574000" cy="529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70447BF-20D5-4444-A33F-9245742A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Build, Bundle &amp; Package Solution</a:t>
            </a:r>
          </a:p>
        </p:txBody>
      </p:sp>
    </p:spTree>
    <p:extLst>
      <p:ext uri="{BB962C8B-B14F-4D97-AF65-F5344CB8AC3E}">
        <p14:creationId xmlns:p14="http://schemas.microsoft.com/office/powerpoint/2010/main" val="6368810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A9A1F6-D5B2-9540-99EF-D9E220537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538813"/>
              </p:ext>
            </p:extLst>
          </p:nvPr>
        </p:nvGraphicFramePr>
        <p:xfrm>
          <a:off x="464400" y="1212850"/>
          <a:ext cx="11574000" cy="275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7A6D9B-CB7A-434E-96DD-43CE1875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Different Build / Packaging Modes: Debug &amp; Production</a:t>
            </a:r>
          </a:p>
        </p:txBody>
      </p:sp>
    </p:spTree>
    <p:extLst>
      <p:ext uri="{BB962C8B-B14F-4D97-AF65-F5344CB8AC3E}">
        <p14:creationId xmlns:p14="http://schemas.microsoft.com/office/powerpoint/2010/main" val="26496424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C89528-7618-3149-96B1-9679A6B3A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089444"/>
              </p:ext>
            </p:extLst>
          </p:nvPr>
        </p:nvGraphicFramePr>
        <p:xfrm>
          <a:off x="464400" y="1212850"/>
          <a:ext cx="11574000" cy="380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F36977B-B03C-5942-AC28-551CFBC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SharePoint Assets</a:t>
            </a:r>
          </a:p>
        </p:txBody>
      </p:sp>
    </p:spTree>
    <p:extLst>
      <p:ext uri="{BB962C8B-B14F-4D97-AF65-F5344CB8AC3E}">
        <p14:creationId xmlns:p14="http://schemas.microsoft.com/office/powerpoint/2010/main" val="118730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2398F-5F8F-D744-94A0-E4BF1AB71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346079"/>
          </a:xfrm>
        </p:spPr>
        <p:txBody>
          <a:bodyPr/>
          <a:lstStyle/>
          <a:p>
            <a:r>
              <a:rPr lang="en-US" dirty="0"/>
              <a:t>Build the project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build</a:t>
            </a:r>
          </a:p>
          <a:p>
            <a:endParaRPr lang="en-US" dirty="0"/>
          </a:p>
          <a:p>
            <a:r>
              <a:rPr lang="en-US" dirty="0"/>
              <a:t>Generate the bundle &amp; manifests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bundle --ship</a:t>
            </a:r>
          </a:p>
          <a:p>
            <a:endParaRPr lang="en-US" dirty="0"/>
          </a:p>
          <a:p>
            <a:r>
              <a:rPr lang="en-US" dirty="0"/>
              <a:t>Generate the SharePoint 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package-solution –ship</a:t>
            </a:r>
          </a:p>
          <a:p>
            <a:endParaRPr lang="en-US" dirty="0"/>
          </a:p>
          <a:p>
            <a:r>
              <a:rPr lang="en-US" dirty="0"/>
              <a:t>Upload the package (*.</a:t>
            </a:r>
            <a:r>
              <a:rPr lang="en-US" dirty="0" err="1"/>
              <a:t>sppkg</a:t>
            </a:r>
            <a:r>
              <a:rPr lang="en-US" dirty="0"/>
              <a:t>) to the </a:t>
            </a:r>
            <a:br>
              <a:rPr lang="en-US" dirty="0"/>
            </a:br>
            <a:r>
              <a:rPr lang="en-US" dirty="0"/>
              <a:t>app catalog</a:t>
            </a:r>
          </a:p>
          <a:p>
            <a:endParaRPr lang="en-US" dirty="0"/>
          </a:p>
          <a:p>
            <a:r>
              <a:rPr lang="en-US" dirty="0"/>
              <a:t>Install the app from the site collection’s </a:t>
            </a:r>
            <a:br>
              <a:rPr lang="en-US" dirty="0"/>
            </a:br>
            <a:r>
              <a:rPr lang="en-US" b="1" dirty="0"/>
              <a:t>Site Contents </a:t>
            </a:r>
            <a:r>
              <a:rPr lang="en-US" dirty="0"/>
              <a:t>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44BF1-1627-234B-A27E-01BD0332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Deployment &amp; 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014CD-8437-A94D-B9A7-57A1A1AF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24"/>
          <a:stretch/>
        </p:blipFill>
        <p:spPr>
          <a:xfrm>
            <a:off x="6504496" y="1349497"/>
            <a:ext cx="5703216" cy="2945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9FA3-08AF-464F-9FE3-6F0FFF83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35" y="4431147"/>
            <a:ext cx="4108424" cy="23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3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Build, Bundle, Package, Deploy &amp; Install</a:t>
            </a:r>
            <a:br>
              <a:rPr lang="en-US" sz="2400" dirty="0"/>
            </a:br>
            <a:r>
              <a:rPr lang="en-US" sz="2400" dirty="0"/>
              <a:t>a SharePoint Framework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Objects &amp; Files involved in Deployment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Build, Bundle &amp; Ship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SharePoint Assets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627</Words>
  <Application>Microsoft Macintosh PowerPoint</Application>
  <PresentationFormat>Custom</PresentationFormat>
  <Paragraphs>111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Deploying SharePoint Framework Components to Production</vt:lpstr>
      <vt:lpstr>Overview</vt:lpstr>
      <vt:lpstr>SharePoint Framework Deployment Artifacts</vt:lpstr>
      <vt:lpstr>Build, Bundle &amp; Package Solution</vt:lpstr>
      <vt:lpstr>Different Build / Packaging Modes: Debug &amp; Production</vt:lpstr>
      <vt:lpstr>Deploying SharePoint Assets</vt:lpstr>
      <vt:lpstr>Deployment &amp; Installation Steps</vt:lpstr>
      <vt:lpstr>Demo Build, Bundle, Package, Deploy &amp; Install a SharePoint Framework Solution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2019-03-14T18:49:01Z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