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4"/>
  </p:notesMasterIdLst>
  <p:handoutMasterIdLst>
    <p:handoutMasterId r:id="rId15"/>
  </p:handoutMasterIdLst>
  <p:sldIdLst>
    <p:sldId id="1562" r:id="rId3"/>
    <p:sldId id="1563" r:id="rId4"/>
    <p:sldId id="1547" r:id="rId5"/>
    <p:sldId id="258" r:id="rId6"/>
    <p:sldId id="259" r:id="rId7"/>
    <p:sldId id="260" r:id="rId8"/>
    <p:sldId id="1589" r:id="rId9"/>
    <p:sldId id="1577" r:id="rId10"/>
    <p:sldId id="1578" r:id="rId11"/>
    <p:sldId id="1579" r:id="rId12"/>
    <p:sldId id="1580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1562"/>
            <p14:sldId id="1563"/>
          </p14:sldIdLst>
        </p14:section>
        <p14:section name="project anatomy" id="{7AD6C352-0A45-444E-B8F9-8D2038BF74CA}">
          <p14:sldIdLst>
            <p14:sldId id="1547"/>
            <p14:sldId id="258"/>
            <p14:sldId id="259"/>
            <p14:sldId id="260"/>
            <p14:sldId id="1589"/>
          </p14:sldIdLst>
        </p14:section>
        <p14:section name="outro" id="{BF29E249-6E71-4BBE-B175-E1751A1C0B1C}">
          <p14:sldIdLst>
            <p14:sldId id="1577"/>
            <p14:sldId id="1578"/>
            <p14:sldId id="1579"/>
            <p14:sldId id="15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510" autoAdjust="0"/>
    <p:restoredTop sz="82668" autoAdjust="0"/>
  </p:normalViewPr>
  <p:slideViewPr>
    <p:cSldViewPr snapToGrid="0">
      <p:cViewPr>
        <p:scale>
          <a:sx n="135" d="100"/>
          <a:sy n="135" d="100"/>
        </p:scale>
        <p:origin x="728" y="1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3/14/19 1:45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3/14/19 1:45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3/14/19 1:46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3/14/19 3:35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58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3/14/19 2:48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93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3/14/19 2:52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3/14/19 1:45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3/14/19 1:45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82" y="6529422"/>
            <a:ext cx="12434711" cy="479744"/>
          </a:xfrm>
          <a:prstGeom prst="rect">
            <a:avLst/>
          </a:prstGeom>
          <a:solidFill>
            <a:schemeClr val="tx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64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639" y="6533467"/>
            <a:ext cx="1501954" cy="4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1559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  <p:sldLayoutId id="2147484560" r:id="rId2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harepoint/dev/spfx/sharepoint-framework-over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Deploying SharePoint Framework Components to Production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Updating SharePoint Framework Solutions</a:t>
            </a:r>
          </a:p>
        </p:txBody>
      </p:sp>
    </p:spTree>
    <p:extLst>
      <p:ext uri="{BB962C8B-B14F-4D97-AF65-F5344CB8AC3E}">
        <p14:creationId xmlns:p14="http://schemas.microsoft.com/office/powerpoint/2010/main" val="262945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2442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3372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Updating SharePoint Framework Solutions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Updating Component Versions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Updating SharePoint Package Versions</a:t>
            </a:r>
          </a:p>
        </p:txBody>
      </p:sp>
    </p:spTree>
    <p:extLst>
      <p:ext uri="{BB962C8B-B14F-4D97-AF65-F5344CB8AC3E}">
        <p14:creationId xmlns:p14="http://schemas.microsoft.com/office/powerpoint/2010/main" val="1049797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2853089"/>
          </a:xfrm>
        </p:spPr>
        <p:txBody>
          <a:bodyPr/>
          <a:lstStyle/>
          <a:p>
            <a:r>
              <a:rPr lang="en-US" dirty="0"/>
              <a:t>Two things can be versioned in </a:t>
            </a:r>
            <a:r>
              <a:rPr lang="en-US" dirty="0" err="1"/>
              <a:t>SPFx</a:t>
            </a:r>
            <a:r>
              <a:rPr lang="en-US" dirty="0"/>
              <a:t> projects:</a:t>
            </a:r>
          </a:p>
          <a:p>
            <a:pPr lvl="1"/>
            <a:r>
              <a:rPr lang="en-US" dirty="0"/>
              <a:t>Components (web parts &amp; extensions)</a:t>
            </a:r>
          </a:p>
          <a:p>
            <a:pPr lvl="1"/>
            <a:r>
              <a:rPr lang="en-US" dirty="0"/>
              <a:t>Package (*.</a:t>
            </a:r>
            <a:r>
              <a:rPr lang="en-US" dirty="0" err="1"/>
              <a:t>sppkg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Not required to increment version when code changes</a:t>
            </a:r>
          </a:p>
          <a:p>
            <a:pPr lvl="1"/>
            <a:r>
              <a:rPr lang="en-US" dirty="0"/>
              <a:t>Deploying updated SharePoint packages without changing the version will update existing code</a:t>
            </a:r>
          </a:p>
          <a:p>
            <a:pPr lvl="1"/>
            <a:r>
              <a:rPr lang="en-US" dirty="0"/>
              <a:t>Component version used for documentation </a:t>
            </a:r>
          </a:p>
          <a:p>
            <a:pPr lvl="1"/>
            <a:r>
              <a:rPr lang="en-US" dirty="0"/>
              <a:t>Package version used for documentation &amp; to trigger SharePoint’s app upgrade process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Understanding Version Numbers in </a:t>
            </a:r>
            <a:r>
              <a:rPr lang="en-US" dirty="0" err="1"/>
              <a:t>SPFx</a:t>
            </a:r>
            <a:r>
              <a:rPr lang="en-US" dirty="0"/>
              <a:t> Projects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162164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07EC8A-803B-CD49-993C-74E514FCB6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2548390"/>
          </a:xfrm>
        </p:spPr>
        <p:txBody>
          <a:bodyPr/>
          <a:lstStyle/>
          <a:p>
            <a:r>
              <a:rPr lang="en-US" altLang="zh-CN" dirty="0"/>
              <a:t>Update the code or configuration for your web part</a:t>
            </a:r>
          </a:p>
          <a:p>
            <a:r>
              <a:rPr lang="en-US" altLang="zh-CN" dirty="0"/>
              <a:t>Increment the version in the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&lt;web part name&gt;.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manifest.json</a:t>
            </a:r>
            <a:r>
              <a:rPr lang="en-US" altLang="zh-CN" dirty="0"/>
              <a:t> file</a:t>
            </a:r>
          </a:p>
          <a:p>
            <a:r>
              <a:rPr lang="en-US" altLang="zh-CN" dirty="0"/>
              <a:t>This sets the version for the web part</a:t>
            </a:r>
          </a:p>
          <a:p>
            <a:r>
              <a:rPr lang="en-US" altLang="zh-CN" dirty="0"/>
              <a:t>Multiple web parts in the same solution may be versioned independently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altLang="zh-CN" dirty="0"/>
              <a:t>Update </a:t>
            </a:r>
            <a:r>
              <a:rPr lang="en-US" altLang="zh-CN" dirty="0" err="1"/>
              <a:t>SPFx</a:t>
            </a:r>
            <a:r>
              <a:rPr lang="en-US" altLang="zh-CN" dirty="0"/>
              <a:t> components &amp; incrementing versions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422" y="2993206"/>
            <a:ext cx="6379631" cy="335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208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3684C8-D530-3D4D-AB8F-57FAF5636F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634294"/>
          </a:xfrm>
        </p:spPr>
        <p:txBody>
          <a:bodyPr/>
          <a:lstStyle/>
          <a:p>
            <a:r>
              <a:rPr lang="en-US" altLang="zh-CN" dirty="0"/>
              <a:t>Sets the version for the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sppkg</a:t>
            </a:r>
            <a:r>
              <a:rPr lang="en-US" altLang="zh-CN" dirty="0"/>
              <a:t> package</a:t>
            </a:r>
          </a:p>
          <a:p>
            <a:r>
              <a:rPr lang="en-US" altLang="zh-CN" dirty="0"/>
              <a:t>Version is displayed in the tenant / site collection App Catalog</a:t>
            </a:r>
          </a:p>
          <a:p>
            <a:r>
              <a:rPr lang="en-US" altLang="zh-CN" dirty="0"/>
              <a:t>Triggers the SharePoint app upgrade process</a:t>
            </a:r>
          </a:p>
          <a:p>
            <a:pPr lvl="1"/>
            <a:r>
              <a:rPr lang="en-US" altLang="zh-CN" dirty="0"/>
              <a:t>Will reactivate / upgrade any features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 the version in the package-</a:t>
            </a:r>
            <a:r>
              <a:rPr lang="en-US" altLang="zh-CN" dirty="0" err="1"/>
              <a:t>solution.json</a:t>
            </a:r>
            <a:r>
              <a:rPr lang="en-US" altLang="zh-CN" dirty="0"/>
              <a:t> file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74638" y="1212850"/>
            <a:ext cx="11887200" cy="5020716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4" y="2879436"/>
            <a:ext cx="5585687" cy="30638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89" y="3364674"/>
            <a:ext cx="6057427" cy="209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063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8A175A-B668-D240-90EC-277141B30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923330"/>
          </a:xfrm>
        </p:spPr>
        <p:txBody>
          <a:bodyPr/>
          <a:lstStyle/>
          <a:p>
            <a:r>
              <a:rPr lang="en-US" altLang="zh-CN" dirty="0"/>
              <a:t>Change the component version every time the package changes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 the version in the </a:t>
            </a:r>
            <a:r>
              <a:rPr lang="en-US" altLang="zh-CN" dirty="0" err="1"/>
              <a:t>package.json</a:t>
            </a:r>
            <a:r>
              <a:rPr lang="en-US" altLang="zh-CN" dirty="0"/>
              <a:t> file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74638" y="1212850"/>
            <a:ext cx="11887200" cy="5020716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682" y="1841078"/>
            <a:ext cx="70961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937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899477"/>
            <a:ext cx="8914532" cy="3629025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Updating SharePoint Framework Component &amp; Package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5363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12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Updating Component Versions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Updating SharePoint Package Versions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392507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85703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630942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https://docs.microsoft.com/sharepoint/dev/spfx/sharepoint-framework-overview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455</Words>
  <Application>Microsoft Macintosh PowerPoint</Application>
  <PresentationFormat>Custom</PresentationFormat>
  <Paragraphs>58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Deploying SharePoint Framework Components to Production</vt:lpstr>
      <vt:lpstr>Updating SharePoint Framework Solutions</vt:lpstr>
      <vt:lpstr>Understanding Version Numbers in SPFx Projects</vt:lpstr>
      <vt:lpstr>Update SPFx components &amp; incrementing versions</vt:lpstr>
      <vt:lpstr>Update the version in the package-solution.json file</vt:lpstr>
      <vt:lpstr>Update the version in the package.json file</vt:lpstr>
      <vt:lpstr>Demo Updating SharePoint Framework Component &amp; Package Versions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2019-03-14T19:58:39Z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