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5"/>
  </p:notesMasterIdLst>
  <p:handoutMasterIdLst>
    <p:handoutMasterId r:id="rId16"/>
  </p:handoutMasterIdLst>
  <p:sldIdLst>
    <p:sldId id="1562" r:id="rId3"/>
    <p:sldId id="1563" r:id="rId4"/>
    <p:sldId id="1547" r:id="rId5"/>
    <p:sldId id="1590" r:id="rId6"/>
    <p:sldId id="1591" r:id="rId7"/>
    <p:sldId id="1592" r:id="rId8"/>
    <p:sldId id="1593" r:id="rId9"/>
    <p:sldId id="1589" r:id="rId10"/>
    <p:sldId id="1577" r:id="rId11"/>
    <p:sldId id="1578" r:id="rId12"/>
    <p:sldId id="1579" r:id="rId13"/>
    <p:sldId id="158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project anatomy" id="{7AD6C352-0A45-444E-B8F9-8D2038BF74CA}">
          <p14:sldIdLst>
            <p14:sldId id="1547"/>
            <p14:sldId id="1590"/>
            <p14:sldId id="1591"/>
            <p14:sldId id="1592"/>
            <p14:sldId id="1593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510" autoAdjust="0"/>
    <p:restoredTop sz="91294" autoAdjust="0"/>
  </p:normalViewPr>
  <p:slideViewPr>
    <p:cSldViewPr snapToGrid="0">
      <p:cViewPr>
        <p:scale>
          <a:sx n="135" d="100"/>
          <a:sy n="135" d="100"/>
        </p:scale>
        <p:origin x="728" y="1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3/14/19 1:45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3/14/19 1:45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1:46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2:52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sharepoint-framework-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general-development/site-collection-app-catalo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np.github.io/office365-cli" TargetMode="External"/><Relationship Id="rId2" Type="http://schemas.openxmlformats.org/officeDocument/2006/relationships/hyperlink" Target="https://technet.microsoft.com/en-us/library/fp161388.aspx" TargetMode="Externa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np.github.io/office365-cli" TargetMode="External"/><Relationship Id="rId2" Type="http://schemas.openxmlformats.org/officeDocument/2006/relationships/hyperlink" Target="https://technet.microsoft.com/en-us/library/fp161388.aspx" TargetMode="Externa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Deploying SharePoint Framework Components to Production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Site Collections &amp; </a:t>
            </a:r>
            <a:br>
              <a:rPr lang="en-US" dirty="0"/>
            </a:br>
            <a:r>
              <a:rPr lang="en-US" dirty="0"/>
              <a:t>Application Lifecycle Management APIs</a:t>
            </a:r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72354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Use the site collection app catalog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</a:t>
            </a:r>
            <a:r>
              <a:rPr lang="en-US" sz="1600" dirty="0" err="1">
                <a:latin typeface="+mj-lt"/>
                <a:hlinkClick r:id="rId4"/>
              </a:rPr>
              <a:t>docs.microsoft.com</a:t>
            </a:r>
            <a:r>
              <a:rPr lang="en-US" sz="1600" dirty="0">
                <a:latin typeface="+mj-lt"/>
                <a:hlinkClick r:id="rId4"/>
              </a:rPr>
              <a:t>/</a:t>
            </a:r>
            <a:r>
              <a:rPr lang="en-US" sz="1600" dirty="0" err="1">
                <a:latin typeface="+mj-lt"/>
                <a:hlinkClick r:id="rId4"/>
              </a:rPr>
              <a:t>sharepoint</a:t>
            </a:r>
            <a:r>
              <a:rPr lang="en-US" sz="1600" dirty="0">
                <a:latin typeface="+mj-lt"/>
                <a:hlinkClick r:id="rId4"/>
              </a:rPr>
              <a:t>/dev/general-development/site-collection-app-catalog</a:t>
            </a:r>
            <a:r>
              <a:rPr lang="en-US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Site Collections &amp; </a:t>
            </a:r>
            <a:br>
              <a:rPr lang="en-US" sz="2800" dirty="0"/>
            </a:br>
            <a:r>
              <a:rPr lang="en-US" sz="2800" dirty="0"/>
              <a:t>Application Lifecycle Management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Tenant Scoped App Catalog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Site Collection Scoped App Catalog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ALM APIs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041380"/>
          </a:xfrm>
        </p:spPr>
        <p:txBody>
          <a:bodyPr/>
          <a:lstStyle/>
          <a:p>
            <a:r>
              <a:rPr lang="en-US" dirty="0"/>
              <a:t>Introduced in SharePoint Server 2013</a:t>
            </a:r>
          </a:p>
          <a:p>
            <a:endParaRPr lang="en-US" dirty="0"/>
          </a:p>
          <a:p>
            <a:r>
              <a:rPr lang="en-US" dirty="0"/>
              <a:t>Available in all subsequent on-premises SharePoint Server releases &amp; SharePoint Online</a:t>
            </a:r>
          </a:p>
          <a:p>
            <a:endParaRPr lang="en-US" dirty="0"/>
          </a:p>
          <a:p>
            <a:r>
              <a:rPr lang="en-US" dirty="0"/>
              <a:t>Managed by SharePoint tenant administrators</a:t>
            </a:r>
          </a:p>
          <a:p>
            <a:endParaRPr lang="en-US" dirty="0"/>
          </a:p>
          <a:p>
            <a:r>
              <a:rPr lang="en-US" dirty="0"/>
              <a:t>All assets deployed in SharePoint packages deployed to tenant scoped app catalogs are available to all site collections in the tenant</a:t>
            </a:r>
          </a:p>
          <a:p>
            <a:endParaRPr lang="en-US" dirty="0"/>
          </a:p>
          <a:p>
            <a:r>
              <a:rPr lang="en-US" dirty="0"/>
              <a:t>Can install customizations to all site collections*</a:t>
            </a:r>
          </a:p>
          <a:p>
            <a:pPr lvl="1"/>
            <a:r>
              <a:rPr lang="en-US" dirty="0"/>
              <a:t>Limited to SharePoint Server 2019 &amp; SharePoint Online</a:t>
            </a:r>
          </a:p>
          <a:p>
            <a:pPr lvl="1"/>
            <a:r>
              <a:rPr lang="en-US" dirty="0"/>
              <a:t>Does not apply to SharePoint Framework extensions (app customizers / field </a:t>
            </a:r>
            <a:r>
              <a:rPr lang="en-US" dirty="0" err="1"/>
              <a:t>customiers</a:t>
            </a:r>
            <a:r>
              <a:rPr lang="en-US" dirty="0"/>
              <a:t> / command sets)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Tenant Scoped App Catalog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C8D26-8E46-C448-B626-F94FCB35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287054"/>
          </a:xfrm>
        </p:spPr>
        <p:txBody>
          <a:bodyPr/>
          <a:lstStyle/>
          <a:p>
            <a:r>
              <a:rPr lang="en-US" dirty="0"/>
              <a:t>Available in SharePoint Online</a:t>
            </a:r>
          </a:p>
          <a:p>
            <a:endParaRPr lang="en-US" dirty="0"/>
          </a:p>
          <a:p>
            <a:r>
              <a:rPr lang="en-US" dirty="0"/>
              <a:t>Managed by site collection administrators</a:t>
            </a:r>
          </a:p>
          <a:p>
            <a:endParaRPr lang="en-US" dirty="0"/>
          </a:p>
          <a:p>
            <a:r>
              <a:rPr lang="en-US" dirty="0"/>
              <a:t>All assets deployed in SharePoint packages deployed to tenant scoped app catalogs are available only to the site collection</a:t>
            </a:r>
          </a:p>
          <a:p>
            <a:endParaRPr lang="en-US" dirty="0"/>
          </a:p>
          <a:p>
            <a:r>
              <a:rPr lang="en-US" dirty="0"/>
              <a:t>Must be manually created by tenant administrators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3AAB64-4A4A-2346-A0D6-561B48F3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Site Collection Scoped App Catalogs</a:t>
            </a:r>
          </a:p>
        </p:txBody>
      </p:sp>
    </p:spTree>
    <p:extLst>
      <p:ext uri="{BB962C8B-B14F-4D97-AF65-F5344CB8AC3E}">
        <p14:creationId xmlns:p14="http://schemas.microsoft.com/office/powerpoint/2010/main" val="38721229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39CE5C-AEA8-1C49-BDD4-7D29F43E8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399" y="1212850"/>
            <a:ext cx="11972075" cy="4653582"/>
          </a:xfrm>
        </p:spPr>
        <p:txBody>
          <a:bodyPr/>
          <a:lstStyle/>
          <a:p>
            <a:r>
              <a:rPr lang="en-US" dirty="0"/>
              <a:t>Not created by default</a:t>
            </a:r>
          </a:p>
          <a:p>
            <a:r>
              <a:rPr lang="en-US" dirty="0"/>
              <a:t>Must be created by tenant administrator</a:t>
            </a:r>
          </a:p>
          <a:p>
            <a:r>
              <a:rPr lang="en-US" dirty="0"/>
              <a:t>Created via command line</a:t>
            </a:r>
          </a:p>
          <a:p>
            <a:endParaRPr lang="en-US" dirty="0"/>
          </a:p>
          <a:p>
            <a:r>
              <a:rPr lang="en-US" dirty="0"/>
              <a:t>SharePoint Online PowerShell</a:t>
            </a:r>
          </a:p>
          <a:p>
            <a:pPr lvl="1"/>
            <a:r>
              <a:rPr lang="en-US" dirty="0">
                <a:hlinkClick r:id="rId2"/>
              </a:rPr>
              <a:t>https://technet.microsoft.com/en-us/library/fp161388.aspx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Connect-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contoso-admin.sharepoint.com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Add-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SPOSiteCollectionAppCatalog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-Site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contoso.sharepoint.com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/sites/test-site</a:t>
            </a:r>
          </a:p>
          <a:p>
            <a:endParaRPr lang="en-US" dirty="0"/>
          </a:p>
          <a:p>
            <a:r>
              <a:rPr lang="en-US" dirty="0"/>
              <a:t>Office 365 CLI</a:t>
            </a:r>
          </a:p>
          <a:p>
            <a:pPr lvl="1"/>
            <a:r>
              <a:rPr lang="en-US" dirty="0">
                <a:hlinkClick r:id="rId3"/>
              </a:rPr>
              <a:t>https://pnp.github.io/office365-cli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connect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contoso-admin.sharepoint.com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contoso.sharepoint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/sites/test-site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7A1A9-FACA-A34A-93C8-26C3FA67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Creating Site Collection App Catalogs</a:t>
            </a:r>
          </a:p>
        </p:txBody>
      </p:sp>
    </p:spTree>
    <p:extLst>
      <p:ext uri="{BB962C8B-B14F-4D97-AF65-F5344CB8AC3E}">
        <p14:creationId xmlns:p14="http://schemas.microsoft.com/office/powerpoint/2010/main" val="31075637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7A265-AD02-3746-AB8F-048AD7583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865860" cy="4952125"/>
          </a:xfrm>
        </p:spPr>
        <p:txBody>
          <a:bodyPr/>
          <a:lstStyle/>
          <a:p>
            <a:r>
              <a:rPr lang="en-US" dirty="0"/>
              <a:t>Existing site collection app catalog is not removed, just disabled</a:t>
            </a:r>
          </a:p>
          <a:p>
            <a:pPr lvl="1"/>
            <a:r>
              <a:rPr lang="en-US" dirty="0"/>
              <a:t>SharePoint packages uploaded to it are not deployed &amp; available for installation</a:t>
            </a:r>
          </a:p>
          <a:p>
            <a:r>
              <a:rPr lang="en-US" dirty="0"/>
              <a:t>Removed via command line</a:t>
            </a:r>
          </a:p>
          <a:p>
            <a:endParaRPr lang="en-US" dirty="0"/>
          </a:p>
          <a:p>
            <a:r>
              <a:rPr lang="en-US" dirty="0"/>
              <a:t>SharePoint Online PowerShell</a:t>
            </a:r>
          </a:p>
          <a:p>
            <a:pPr lvl="1"/>
            <a:r>
              <a:rPr lang="en-US" dirty="0">
                <a:hlinkClick r:id="rId2"/>
              </a:rPr>
              <a:t>https://technet.microsoft.com/en-us/library/fp161388.aspx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Connect-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contoso-admin.sharepoint.com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Remove-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SPOSiteCollectionAppCatalog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-Site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contoso.sharepoint.com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/sites/test-site</a:t>
            </a:r>
          </a:p>
          <a:p>
            <a:endParaRPr lang="en-US" dirty="0"/>
          </a:p>
          <a:p>
            <a:r>
              <a:rPr lang="en-US" dirty="0"/>
              <a:t>Office 365 CLI</a:t>
            </a:r>
          </a:p>
          <a:p>
            <a:pPr lvl="1"/>
            <a:r>
              <a:rPr lang="en-US" dirty="0">
                <a:hlinkClick r:id="rId3"/>
              </a:rPr>
              <a:t>https://pnp.github.io/office365-cli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connect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contoso-admin.sharepoint.com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remove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contoso.sharepoint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/sites/test-site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CC3E5F-DDB1-FC42-8D88-005FD096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Removing Site Collection App Catalog</a:t>
            </a:r>
          </a:p>
        </p:txBody>
      </p:sp>
    </p:spTree>
    <p:extLst>
      <p:ext uri="{BB962C8B-B14F-4D97-AF65-F5344CB8AC3E}">
        <p14:creationId xmlns:p14="http://schemas.microsoft.com/office/powerpoint/2010/main" val="2698718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B5AA0B-9A1A-4744-982B-6491FE1BC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6029343"/>
          </a:xfrm>
        </p:spPr>
        <p:txBody>
          <a:bodyPr/>
          <a:lstStyle/>
          <a:p>
            <a:r>
              <a:rPr lang="en-US" dirty="0"/>
              <a:t>Enables programmatic control over the entire SharePoint package lifecycle</a:t>
            </a:r>
          </a:p>
          <a:p>
            <a:endParaRPr lang="en-US" dirty="0"/>
          </a:p>
          <a:p>
            <a:r>
              <a:rPr lang="en-US" dirty="0"/>
              <a:t>Allows for complex automation in CI/CD scenarios as well as controlling large numbers of deployments</a:t>
            </a:r>
          </a:p>
          <a:p>
            <a:endParaRPr lang="en-US" dirty="0"/>
          </a:p>
          <a:p>
            <a:r>
              <a:rPr lang="en-US" dirty="0"/>
              <a:t>Enables the following scenarios:</a:t>
            </a:r>
          </a:p>
          <a:p>
            <a:pPr lvl="1"/>
            <a:r>
              <a:rPr lang="en-US" dirty="0"/>
              <a:t>Add / Remove </a:t>
            </a:r>
            <a:r>
              <a:rPr lang="en-US" dirty="0" err="1"/>
              <a:t>SPFx</a:t>
            </a:r>
            <a:r>
              <a:rPr lang="en-US" dirty="0"/>
              <a:t> solutions / SharePoint Add-ins to app catalogs</a:t>
            </a:r>
            <a:endParaRPr lang="en-US" b="1" dirty="0"/>
          </a:p>
          <a:p>
            <a:pPr lvl="1"/>
            <a:r>
              <a:rPr lang="en-US" dirty="0"/>
              <a:t>Enable / Disable </a:t>
            </a:r>
            <a:r>
              <a:rPr lang="en-US" dirty="0" err="1"/>
              <a:t>SPFx</a:t>
            </a:r>
            <a:r>
              <a:rPr lang="en-US" dirty="0"/>
              <a:t> solutions / SharePoint Add-ins for installation</a:t>
            </a:r>
            <a:endParaRPr lang="en-US" b="1" dirty="0"/>
          </a:p>
          <a:p>
            <a:pPr lvl="1"/>
            <a:r>
              <a:rPr lang="en-US" dirty="0"/>
              <a:t>Install / Uninstall </a:t>
            </a:r>
            <a:r>
              <a:rPr lang="en-US" dirty="0" err="1"/>
              <a:t>SPFx</a:t>
            </a:r>
            <a:r>
              <a:rPr lang="en-US" dirty="0"/>
              <a:t> solutions / SharePoint Add-ins to a site</a:t>
            </a:r>
            <a:endParaRPr lang="en-US" b="1" dirty="0"/>
          </a:p>
          <a:p>
            <a:pPr lvl="1"/>
            <a:r>
              <a:rPr lang="en-US" dirty="0"/>
              <a:t>Upgrade </a:t>
            </a:r>
            <a:r>
              <a:rPr lang="en-US" dirty="0" err="1"/>
              <a:t>SPFx</a:t>
            </a:r>
            <a:r>
              <a:rPr lang="en-US" dirty="0"/>
              <a:t> solutions / SharePoint Add-ins in a site</a:t>
            </a:r>
          </a:p>
          <a:p>
            <a:pPr lvl="1"/>
            <a:r>
              <a:rPr lang="en-US" dirty="0"/>
              <a:t>List / Get One </a:t>
            </a:r>
            <a:r>
              <a:rPr lang="en-US" dirty="0" err="1"/>
              <a:t>SPFx</a:t>
            </a:r>
            <a:r>
              <a:rPr lang="en-US" dirty="0"/>
              <a:t> solution / SharePoint Add-in within an app catalog</a:t>
            </a:r>
          </a:p>
          <a:p>
            <a:endParaRPr lang="en-US" dirty="0"/>
          </a:p>
          <a:p>
            <a:r>
              <a:rPr lang="en-US" dirty="0"/>
              <a:t>Published as REST APIs</a:t>
            </a:r>
          </a:p>
          <a:p>
            <a:pPr lvl="1"/>
            <a:r>
              <a:rPr lang="en-US" dirty="0"/>
              <a:t>PnP PowerShell, Office 365 CLI &amp; Sites Core Component (CSOM) options as well</a:t>
            </a:r>
          </a:p>
          <a:p>
            <a:endParaRPr lang="en-US" dirty="0"/>
          </a:p>
          <a:p>
            <a:r>
              <a:rPr lang="en-US" dirty="0"/>
              <a:t>Available in SharePoint Online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AA921-FE84-2F44-9733-53C8EC00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Application Lifecycle Management REST API</a:t>
            </a:r>
          </a:p>
        </p:txBody>
      </p:sp>
    </p:spTree>
    <p:extLst>
      <p:ext uri="{BB962C8B-B14F-4D97-AF65-F5344CB8AC3E}">
        <p14:creationId xmlns:p14="http://schemas.microsoft.com/office/powerpoint/2010/main" val="28570037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Tenant &amp; Site Collection Scoped App Catalogs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Tenant Scoped App Catalog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Site Collection Scoped App Catalog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ALM APIs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766</Words>
  <Application>Microsoft Macintosh PowerPoint</Application>
  <PresentationFormat>Custom</PresentationFormat>
  <Paragraphs>107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Deploying SharePoint Framework Components to Production</vt:lpstr>
      <vt:lpstr>Site Collections &amp;  Application Lifecycle Management APIs</vt:lpstr>
      <vt:lpstr>Tenant Scoped App Catalog</vt:lpstr>
      <vt:lpstr>Site Collection Scoped App Catalogs</vt:lpstr>
      <vt:lpstr>Creating Site Collection App Catalogs</vt:lpstr>
      <vt:lpstr>Removing Site Collection App Catalog</vt:lpstr>
      <vt:lpstr>Application Lifecycle Management REST API</vt:lpstr>
      <vt:lpstr>Demo Tenant &amp; Site Collection Scoped App Catalogs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2019-03-14T19:35:12Z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