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1548" r:id="rId5"/>
    <p:sldId id="1549" r:id="rId6"/>
    <p:sldId id="1550" r:id="rId7"/>
    <p:sldId id="1551" r:id="rId8"/>
    <p:sldId id="1581" r:id="rId9"/>
    <p:sldId id="1552" r:id="rId10"/>
    <p:sldId id="1553" r:id="rId11"/>
    <p:sldId id="1554" r:id="rId12"/>
    <p:sldId id="1556" r:id="rId13"/>
    <p:sldId id="1555" r:id="rId14"/>
    <p:sldId id="1557" r:id="rId15"/>
    <p:sldId id="1558" r:id="rId16"/>
    <p:sldId id="1559" r:id="rId17"/>
    <p:sldId id="265" r:id="rId18"/>
    <p:sldId id="283" r:id="rId19"/>
    <p:sldId id="279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extensions intro" id="{7AD6C352-0A45-444E-B8F9-8D2038BF74CA}">
          <p14:sldIdLst>
            <p14:sldId id="1548"/>
            <p14:sldId id="1549"/>
            <p14:sldId id="1550"/>
            <p14:sldId id="1551"/>
            <p14:sldId id="1581"/>
          </p14:sldIdLst>
        </p14:section>
        <p14:section name="testing" id="{8E3AA920-E048-4638-9677-E7ABDDCA76E7}">
          <p14:sldIdLst>
            <p14:sldId id="1552"/>
            <p14:sldId id="1553"/>
            <p14:sldId id="1554"/>
            <p14:sldId id="1556"/>
            <p14:sldId id="1555"/>
          </p14:sldIdLst>
        </p14:section>
        <p14:section name="app-customizer" id="{2BECC8A6-E6AF-4813-8A56-4DE0B6DE0391}">
          <p14:sldIdLst>
            <p14:sldId id="1557"/>
            <p14:sldId id="1558"/>
            <p14:sldId id="1559"/>
            <p14:sldId id="265"/>
          </p14:sldIdLst>
        </p14:section>
        <p14:section name="outro" id="{BF29E249-6E71-4BBE-B175-E1751A1C0B1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244" autoAdjust="0"/>
    <p:restoredTop sz="91321" autoAdjust="0"/>
  </p:normalViewPr>
  <p:slideViewPr>
    <p:cSldViewPr snapToGrid="0">
      <p:cViewPr varScale="1">
        <p:scale>
          <a:sx n="200" d="100"/>
          <a:sy n="200" d="100"/>
        </p:scale>
        <p:origin x="85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71021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744142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48295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516882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25569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289622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02843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062362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basics/tenant-wide-deployment-extensions" TargetMode="External"/><Relationship Id="rId5" Type="http://schemas.openxmlformats.org/officeDocument/2006/relationships/hyperlink" Target="https://docs.microsoft.com/sharepoint/dev/spfx/extensions/get-started/using-page-placeholder-with-extensions" TargetMode="External"/><Relationship Id="rId4" Type="http://schemas.openxmlformats.org/officeDocument/2006/relationships/hyperlink" Target="https://docs.microsoft.com/en-us/sharepoint/dev/spfx/extensions/overview-exten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181"/>
              </p:ext>
            </p:extLst>
          </p:nvPr>
        </p:nvGraphicFramePr>
        <p:xfrm>
          <a:off x="444207" y="1429840"/>
          <a:ext cx="11481092" cy="443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37658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Supported for application customizers &amp; list view command sets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82163"/>
              </p:ext>
            </p:extLst>
          </p:nvPr>
        </p:nvGraphicFramePr>
        <p:xfrm>
          <a:off x="1343986" y="1861320"/>
          <a:ext cx="9814827" cy="470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624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574374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5580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552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Add HTML or JavaScript to all pages in a SharePoint site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r>
              <a:rPr lang="en-US" dirty="0"/>
              <a:t> control</a:t>
            </a:r>
          </a:p>
          <a:p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3rd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56E18-9972-E341-B291-0A2B8AA5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66" y="1886465"/>
            <a:ext cx="5700511" cy="4284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Application Customer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153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9342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8346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478149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endParaRPr lang="en-US" dirty="0"/>
          </a:p>
          <a:p>
            <a:r>
              <a:rPr lang="en-US" dirty="0"/>
              <a:t>Customize notification areas, toolbars &amp; list data views</a:t>
            </a:r>
          </a:p>
          <a:p>
            <a:endParaRPr lang="en-US" dirty="0"/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endParaRPr lang="en-US" dirty="0"/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Client-Side Rendering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E1A0AC-3F72-584F-AAEB-D889A0D6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02" y="2132774"/>
            <a:ext cx="5854270" cy="4400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0257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vscode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includes Visual Studio Code integration files</a:t>
            </a:r>
          </a:p>
          <a:p>
            <a:r>
              <a:rPr lang="en-US" dirty="0">
                <a:solidFill>
                  <a:schemeClr val="accent1"/>
                </a:solidFill>
              </a:rPr>
              <a:t>config:</a:t>
            </a:r>
            <a:r>
              <a:rPr lang="en-US" dirty="0"/>
              <a:t> includes all config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on builds – contains out from bundle process</a:t>
            </a:r>
          </a:p>
          <a:p>
            <a:r>
              <a:rPr lang="en-US" dirty="0">
                <a:solidFill>
                  <a:schemeClr val="accent1"/>
                </a:solidFill>
              </a:rPr>
              <a:t>lib:</a:t>
            </a:r>
            <a:r>
              <a:rPr lang="en-US" dirty="0"/>
              <a:t> created automatically on builds – contains pre-bundled built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node_modules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when installing all package dependencies with a package manager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sharepoint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contains assets needed for deployment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this is the main folder of the project, it includes the extension, styles, and a test file</a:t>
            </a:r>
          </a:p>
          <a:p>
            <a:r>
              <a:rPr lang="en-US" dirty="0">
                <a:solidFill>
                  <a:schemeClr val="accent1"/>
                </a:solidFill>
              </a:rPr>
              <a:t>temp:</a:t>
            </a:r>
            <a:r>
              <a:rPr lang="en-US" dirty="0"/>
              <a:t>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721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endParaRPr lang="en-US" dirty="0"/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Field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1004</Words>
  <Application>Microsoft Macintosh PowerPoint</Application>
  <PresentationFormat>Custom</PresentationFormat>
  <Paragraphs>178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Application Customer</vt:lpstr>
      <vt:lpstr>Demo Creating SharePoint Framework Application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