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1548" r:id="rId5"/>
    <p:sldId id="1549" r:id="rId6"/>
    <p:sldId id="1550" r:id="rId7"/>
    <p:sldId id="1551" r:id="rId8"/>
    <p:sldId id="1581" r:id="rId9"/>
    <p:sldId id="1552" r:id="rId10"/>
    <p:sldId id="1553" r:id="rId11"/>
    <p:sldId id="1554" r:id="rId12"/>
    <p:sldId id="1556" r:id="rId13"/>
    <p:sldId id="1555" r:id="rId14"/>
    <p:sldId id="1557" r:id="rId15"/>
    <p:sldId id="1558" r:id="rId16"/>
    <p:sldId id="1559" r:id="rId17"/>
    <p:sldId id="265" r:id="rId18"/>
    <p:sldId id="283" r:id="rId19"/>
    <p:sldId id="279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extensions intro" id="{7AD6C352-0A45-444E-B8F9-8D2038BF74CA}">
          <p14:sldIdLst>
            <p14:sldId id="1548"/>
            <p14:sldId id="1549"/>
            <p14:sldId id="1550"/>
            <p14:sldId id="1551"/>
            <p14:sldId id="1581"/>
          </p14:sldIdLst>
        </p14:section>
        <p14:section name="testing" id="{8E3AA920-E048-4638-9677-E7ABDDCA76E7}">
          <p14:sldIdLst>
            <p14:sldId id="1552"/>
            <p14:sldId id="1553"/>
            <p14:sldId id="1554"/>
            <p14:sldId id="1556"/>
            <p14:sldId id="1555"/>
          </p14:sldIdLst>
        </p14:section>
        <p14:section name="app-customizer" id="{2BECC8A6-E6AF-4813-8A56-4DE0B6DE0391}">
          <p14:sldIdLst>
            <p14:sldId id="1557"/>
            <p14:sldId id="1558"/>
            <p14:sldId id="1559"/>
            <p14:sldId id="265"/>
          </p14:sldIdLst>
        </p14:section>
        <p14:section name="outro" id="{BF29E249-6E71-4BBE-B175-E1751A1C0B1C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85B4-97CE-2149-B002-3BE96E991E3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8A240-07A6-F345-A4B5-9AFD7D04E09E}">
      <dgm:prSet/>
      <dgm:spPr/>
      <dgm:t>
        <a:bodyPr/>
        <a:lstStyle/>
        <a:p>
          <a:r>
            <a:rPr lang="en-US" dirty="0"/>
            <a:t>Centralized control of which extensions are available across entire tenant</a:t>
          </a:r>
        </a:p>
      </dgm:t>
    </dgm:pt>
    <dgm:pt modelId="{028B14B4-179B-914A-A696-BC38CCE94176}" type="parTrans" cxnId="{DD996A87-FB18-2B4E-B34F-9E0235E9B363}">
      <dgm:prSet/>
      <dgm:spPr/>
      <dgm:t>
        <a:bodyPr/>
        <a:lstStyle/>
        <a:p>
          <a:endParaRPr lang="en-US"/>
        </a:p>
      </dgm:t>
    </dgm:pt>
    <dgm:pt modelId="{3862C498-2BCA-314C-82B5-D7FF7FA6942A}" type="sibTrans" cxnId="{DD996A87-FB18-2B4E-B34F-9E0235E9B363}">
      <dgm:prSet/>
      <dgm:spPr/>
      <dgm:t>
        <a:bodyPr/>
        <a:lstStyle/>
        <a:p>
          <a:endParaRPr lang="en-US"/>
        </a:p>
      </dgm:t>
    </dgm:pt>
    <dgm:pt modelId="{11DE7530-2214-3A46-9779-D26EBB89B8D8}">
      <dgm:prSet/>
      <dgm:spPr/>
      <dgm:t>
        <a:bodyPr/>
        <a:lstStyle/>
        <a:p>
          <a:r>
            <a:rPr lang="en-US" dirty="0"/>
            <a:t>Consistent end-user experience across all sites</a:t>
          </a:r>
        </a:p>
      </dgm:t>
    </dgm:pt>
    <dgm:pt modelId="{3BEBEC14-E9DD-5C4A-9EAF-10414B491D11}" type="parTrans" cxnId="{63C3212D-1DCF-8044-A3CF-E372F4EA8362}">
      <dgm:prSet/>
      <dgm:spPr/>
      <dgm:t>
        <a:bodyPr/>
        <a:lstStyle/>
        <a:p>
          <a:endParaRPr lang="en-US"/>
        </a:p>
      </dgm:t>
    </dgm:pt>
    <dgm:pt modelId="{92A6A7B2-A1F5-D54F-B97F-04866B340CB4}" type="sibTrans" cxnId="{63C3212D-1DCF-8044-A3CF-E372F4EA8362}">
      <dgm:prSet/>
      <dgm:spPr/>
      <dgm:t>
        <a:bodyPr/>
        <a:lstStyle/>
        <a:p>
          <a:endParaRPr lang="en-US"/>
        </a:p>
      </dgm:t>
    </dgm:pt>
    <dgm:pt modelId="{1680333F-291D-CB49-8833-C083699793E0}">
      <dgm:prSet/>
      <dgm:spPr/>
      <dgm:t>
        <a:bodyPr/>
        <a:lstStyle/>
        <a:p>
          <a:r>
            <a:rPr lang="en-US"/>
            <a:t>Consistent deployment across all sites</a:t>
          </a:r>
        </a:p>
      </dgm:t>
    </dgm:pt>
    <dgm:pt modelId="{C10B1D88-E652-2D4F-8ACE-F0697B3A391B}" type="parTrans" cxnId="{70FC43EC-0675-224E-B036-A5C97B43D40B}">
      <dgm:prSet/>
      <dgm:spPr/>
      <dgm:t>
        <a:bodyPr/>
        <a:lstStyle/>
        <a:p>
          <a:endParaRPr lang="en-US"/>
        </a:p>
      </dgm:t>
    </dgm:pt>
    <dgm:pt modelId="{937A4B5F-43A6-7747-8ABD-911B96ACF32C}" type="sibTrans" cxnId="{70FC43EC-0675-224E-B036-A5C97B43D40B}">
      <dgm:prSet/>
      <dgm:spPr/>
      <dgm:t>
        <a:bodyPr/>
        <a:lstStyle/>
        <a:p>
          <a:endParaRPr lang="en-US"/>
        </a:p>
      </dgm:t>
    </dgm:pt>
    <dgm:pt modelId="{A8E42F35-E34E-9E4B-A895-3BC748187CD3}">
      <dgm:prSet/>
      <dgm:spPr/>
      <dgm:t>
        <a:bodyPr/>
        <a:lstStyle/>
        <a:p>
          <a:r>
            <a:rPr lang="en-US" dirty="0"/>
            <a:t>Automatically enable functionality on newly created sites</a:t>
          </a:r>
        </a:p>
      </dgm:t>
    </dgm:pt>
    <dgm:pt modelId="{8D054F3E-704E-1F47-866C-CB97D4DF2B6E}" type="parTrans" cxnId="{96B4197D-2080-E246-BEDB-AC65A9B0EC38}">
      <dgm:prSet/>
      <dgm:spPr/>
      <dgm:t>
        <a:bodyPr/>
        <a:lstStyle/>
        <a:p>
          <a:endParaRPr lang="en-US"/>
        </a:p>
      </dgm:t>
    </dgm:pt>
    <dgm:pt modelId="{976463D6-3DF4-D14D-BDED-C1EC5A591A19}" type="sibTrans" cxnId="{96B4197D-2080-E246-BEDB-AC65A9B0EC38}">
      <dgm:prSet/>
      <dgm:spPr/>
      <dgm:t>
        <a:bodyPr/>
        <a:lstStyle/>
        <a:p>
          <a:endParaRPr lang="en-US"/>
        </a:p>
      </dgm:t>
    </dgm:pt>
    <dgm:pt modelId="{70B8A340-42D2-FA49-B0EC-FAFE4652EAD9}" type="pres">
      <dgm:prSet presAssocID="{0FC085B4-97CE-2149-B002-3BE96E991E3C}" presName="linear" presStyleCnt="0">
        <dgm:presLayoutVars>
          <dgm:animLvl val="lvl"/>
          <dgm:resizeHandles val="exact"/>
        </dgm:presLayoutVars>
      </dgm:prSet>
      <dgm:spPr/>
    </dgm:pt>
    <dgm:pt modelId="{8C7BF5B7-4285-C94D-AA34-B3807C7E91FB}" type="pres">
      <dgm:prSet presAssocID="{7FD8A240-07A6-F345-A4B5-9AFD7D04E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821DAF-B8DE-4847-AD0B-FB527D8F4B9F}" type="pres">
      <dgm:prSet presAssocID="{3862C498-2BCA-314C-82B5-D7FF7FA6942A}" presName="spacer" presStyleCnt="0"/>
      <dgm:spPr/>
    </dgm:pt>
    <dgm:pt modelId="{2FB78BDF-7C8F-1F41-8CD6-4B786B18D9FD}" type="pres">
      <dgm:prSet presAssocID="{11DE7530-2214-3A46-9779-D26EBB89B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002D7A-B9F3-834F-9C0F-78A9A23B51E3}" type="pres">
      <dgm:prSet presAssocID="{92A6A7B2-A1F5-D54F-B97F-04866B340CB4}" presName="spacer" presStyleCnt="0"/>
      <dgm:spPr/>
    </dgm:pt>
    <dgm:pt modelId="{B0272B02-624D-2445-B63B-A4B45C1ED737}" type="pres">
      <dgm:prSet presAssocID="{1680333F-291D-CB49-8833-C083699793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AA8B1-3487-504A-9244-8AB27325ED6A}" type="pres">
      <dgm:prSet presAssocID="{937A4B5F-43A6-7747-8ABD-911B96ACF32C}" presName="spacer" presStyleCnt="0"/>
      <dgm:spPr/>
    </dgm:pt>
    <dgm:pt modelId="{E4AF1CAC-D73A-A24F-9293-09183EA92B01}" type="pres">
      <dgm:prSet presAssocID="{A8E42F35-E34E-9E4B-A895-3BC748187C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4CE04-8A96-4E4A-89DB-FB2A1A17744F}" type="presOf" srcId="{7FD8A240-07A6-F345-A4B5-9AFD7D04E09E}" destId="{8C7BF5B7-4285-C94D-AA34-B3807C7E91FB}" srcOrd="0" destOrd="0" presId="urn:microsoft.com/office/officeart/2005/8/layout/vList2"/>
    <dgm:cxn modelId="{63C3212D-1DCF-8044-A3CF-E372F4EA8362}" srcId="{0FC085B4-97CE-2149-B002-3BE96E991E3C}" destId="{11DE7530-2214-3A46-9779-D26EBB89B8D8}" srcOrd="1" destOrd="0" parTransId="{3BEBEC14-E9DD-5C4A-9EAF-10414B491D11}" sibTransId="{92A6A7B2-A1F5-D54F-B97F-04866B340CB4}"/>
    <dgm:cxn modelId="{97FF1C33-165D-9744-B9DD-5FD72C89A0A7}" type="presOf" srcId="{1680333F-291D-CB49-8833-C083699793E0}" destId="{B0272B02-624D-2445-B63B-A4B45C1ED737}" srcOrd="0" destOrd="0" presId="urn:microsoft.com/office/officeart/2005/8/layout/vList2"/>
    <dgm:cxn modelId="{FBA34671-A6B0-B74F-B2B2-C18DD774C1FA}" type="presOf" srcId="{11DE7530-2214-3A46-9779-D26EBB89B8D8}" destId="{2FB78BDF-7C8F-1F41-8CD6-4B786B18D9FD}" srcOrd="0" destOrd="0" presId="urn:microsoft.com/office/officeart/2005/8/layout/vList2"/>
    <dgm:cxn modelId="{25C03C5A-4ECE-A34E-96BF-DE75E1E0F7EB}" type="presOf" srcId="{0FC085B4-97CE-2149-B002-3BE96E991E3C}" destId="{70B8A340-42D2-FA49-B0EC-FAFE4652EAD9}" srcOrd="0" destOrd="0" presId="urn:microsoft.com/office/officeart/2005/8/layout/vList2"/>
    <dgm:cxn modelId="{96B4197D-2080-E246-BEDB-AC65A9B0EC38}" srcId="{0FC085B4-97CE-2149-B002-3BE96E991E3C}" destId="{A8E42F35-E34E-9E4B-A895-3BC748187CD3}" srcOrd="3" destOrd="0" parTransId="{8D054F3E-704E-1F47-866C-CB97D4DF2B6E}" sibTransId="{976463D6-3DF4-D14D-BDED-C1EC5A591A19}"/>
    <dgm:cxn modelId="{DD996A87-FB18-2B4E-B34F-9E0235E9B363}" srcId="{0FC085B4-97CE-2149-B002-3BE96E991E3C}" destId="{7FD8A240-07A6-F345-A4B5-9AFD7D04E09E}" srcOrd="0" destOrd="0" parTransId="{028B14B4-179B-914A-A696-BC38CCE94176}" sibTransId="{3862C498-2BCA-314C-82B5-D7FF7FA6942A}"/>
    <dgm:cxn modelId="{78A0C8DA-8CE3-C440-99CD-A857846AFA85}" type="presOf" srcId="{A8E42F35-E34E-9E4B-A895-3BC748187CD3}" destId="{E4AF1CAC-D73A-A24F-9293-09183EA92B01}" srcOrd="0" destOrd="0" presId="urn:microsoft.com/office/officeart/2005/8/layout/vList2"/>
    <dgm:cxn modelId="{70FC43EC-0675-224E-B036-A5C97B43D40B}" srcId="{0FC085B4-97CE-2149-B002-3BE96E991E3C}" destId="{1680333F-291D-CB49-8833-C083699793E0}" srcOrd="2" destOrd="0" parTransId="{C10B1D88-E652-2D4F-8ACE-F0697B3A391B}" sibTransId="{937A4B5F-43A6-7747-8ABD-911B96ACF32C}"/>
    <dgm:cxn modelId="{B1339EEF-B8A9-614B-B785-E1E1DDC6BFF9}" type="presParOf" srcId="{70B8A340-42D2-FA49-B0EC-FAFE4652EAD9}" destId="{8C7BF5B7-4285-C94D-AA34-B3807C7E91FB}" srcOrd="0" destOrd="0" presId="urn:microsoft.com/office/officeart/2005/8/layout/vList2"/>
    <dgm:cxn modelId="{02285177-8807-414E-9520-6B60D7C66255}" type="presParOf" srcId="{70B8A340-42D2-FA49-B0EC-FAFE4652EAD9}" destId="{71821DAF-B8DE-4847-AD0B-FB527D8F4B9F}" srcOrd="1" destOrd="0" presId="urn:microsoft.com/office/officeart/2005/8/layout/vList2"/>
    <dgm:cxn modelId="{7726104D-4EDF-B047-B88B-5F5559FC57FD}" type="presParOf" srcId="{70B8A340-42D2-FA49-B0EC-FAFE4652EAD9}" destId="{2FB78BDF-7C8F-1F41-8CD6-4B786B18D9FD}" srcOrd="2" destOrd="0" presId="urn:microsoft.com/office/officeart/2005/8/layout/vList2"/>
    <dgm:cxn modelId="{32E62C55-ABAD-A64D-9384-FCE896AF5A72}" type="presParOf" srcId="{70B8A340-42D2-FA49-B0EC-FAFE4652EAD9}" destId="{58002D7A-B9F3-834F-9C0F-78A9A23B51E3}" srcOrd="3" destOrd="0" presId="urn:microsoft.com/office/officeart/2005/8/layout/vList2"/>
    <dgm:cxn modelId="{C226389F-AFD2-034B-866E-A7A99E079EE8}" type="presParOf" srcId="{70B8A340-42D2-FA49-B0EC-FAFE4652EAD9}" destId="{B0272B02-624D-2445-B63B-A4B45C1ED737}" srcOrd="4" destOrd="0" presId="urn:microsoft.com/office/officeart/2005/8/layout/vList2"/>
    <dgm:cxn modelId="{BDB264E5-F384-E44B-ABF5-4443E05765C0}" type="presParOf" srcId="{70B8A340-42D2-FA49-B0EC-FAFE4652EAD9}" destId="{2B5AA8B1-3487-504A-9244-8AB27325ED6A}" srcOrd="5" destOrd="0" presId="urn:microsoft.com/office/officeart/2005/8/layout/vList2"/>
    <dgm:cxn modelId="{AA0B622C-E2FE-734F-93ED-184FA8099C32}" type="presParOf" srcId="{70B8A340-42D2-FA49-B0EC-FAFE4652EAD9}" destId="{E4AF1CAC-D73A-A24F-9293-09183EA92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F5B7-4285-C94D-AA34-B3807C7E91FB}">
      <dsp:nvSpPr>
        <dsp:cNvPr id="0" name=""/>
        <dsp:cNvSpPr/>
      </dsp:nvSpPr>
      <dsp:spPr>
        <a:xfrm>
          <a:off x="0" y="71021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Centralized control of which extensions are available across entire tenant</a:t>
          </a:r>
        </a:p>
      </dsp:txBody>
      <dsp:txXfrm>
        <a:off x="33926" y="744142"/>
        <a:ext cx="11413240" cy="627128"/>
      </dsp:txXfrm>
    </dsp:sp>
    <dsp:sp modelId="{2FB78BDF-7C8F-1F41-8CD6-4B786B18D9FD}">
      <dsp:nvSpPr>
        <dsp:cNvPr id="0" name=""/>
        <dsp:cNvSpPr/>
      </dsp:nvSpPr>
      <dsp:spPr>
        <a:xfrm>
          <a:off x="0" y="148295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Consistent end-user experience across all sites</a:t>
          </a:r>
        </a:p>
      </dsp:txBody>
      <dsp:txXfrm>
        <a:off x="33926" y="1516882"/>
        <a:ext cx="11413240" cy="627128"/>
      </dsp:txXfrm>
    </dsp:sp>
    <dsp:sp modelId="{B0272B02-624D-2445-B63B-A4B45C1ED737}">
      <dsp:nvSpPr>
        <dsp:cNvPr id="0" name=""/>
        <dsp:cNvSpPr/>
      </dsp:nvSpPr>
      <dsp:spPr>
        <a:xfrm>
          <a:off x="0" y="225569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Consistent deployment across all sites</a:t>
          </a:r>
        </a:p>
      </dsp:txBody>
      <dsp:txXfrm>
        <a:off x="33926" y="2289622"/>
        <a:ext cx="11413240" cy="627128"/>
      </dsp:txXfrm>
    </dsp:sp>
    <dsp:sp modelId="{E4AF1CAC-D73A-A24F-9293-09183EA92B01}">
      <dsp:nvSpPr>
        <dsp:cNvPr id="0" name=""/>
        <dsp:cNvSpPr/>
      </dsp:nvSpPr>
      <dsp:spPr>
        <a:xfrm>
          <a:off x="0" y="302843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Automatically enable functionality on newly created sites</a:t>
          </a:r>
        </a:p>
      </dsp:txBody>
      <dsp:txXfrm>
        <a:off x="33926" y="3062362"/>
        <a:ext cx="1141324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3:42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3:42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sharepoint/dev/spfx/extensions/basics/tenant-wide-deployment-extensions" TargetMode="External"/><Relationship Id="rId5" Type="http://schemas.openxmlformats.org/officeDocument/2006/relationships/hyperlink" Target="https://docs.microsoft.com/sharepoint/dev/spfx/extensions/get-started/using-page-placeholder-with-extensions" TargetMode="External"/><Relationship Id="rId4" Type="http://schemas.openxmlformats.org/officeDocument/2006/relationships/hyperlink" Target="https://docs.microsoft.com/en-us/sharepoint/dev/spfx/extensions/overview-exten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SharePoint Framework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Extensions &amp;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7993578-1727-9845-BF57-CF5446FE2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181"/>
              </p:ext>
            </p:extLst>
          </p:nvPr>
        </p:nvGraphicFramePr>
        <p:xfrm>
          <a:off x="444207" y="1429840"/>
          <a:ext cx="11481092" cy="443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r>
              <a:rPr lang="en-US" dirty="0"/>
              <a:t>Supported for application customizers &amp; list view command sets</a:t>
            </a:r>
          </a:p>
          <a:p>
            <a:r>
              <a:rPr lang="en-US" dirty="0"/>
              <a:t>Make available for specific web or list templates</a:t>
            </a:r>
          </a:p>
          <a:p>
            <a:r>
              <a:rPr lang="en-US" dirty="0"/>
              <a:t>Specify public properties on extension across all sites</a:t>
            </a:r>
          </a:p>
          <a:p>
            <a:r>
              <a:rPr lang="en-US" dirty="0"/>
              <a:t>Default experience by presence of </a:t>
            </a:r>
            <a:r>
              <a:rPr lang="en-US" dirty="0" err="1"/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0237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82163"/>
              </p:ext>
            </p:extLst>
          </p:nvPr>
        </p:nvGraphicFramePr>
        <p:xfrm>
          <a:off x="1343986" y="1861320"/>
          <a:ext cx="9814827" cy="4707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624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382829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574374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5580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552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929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/>
          <a:lstStyle/>
          <a:p>
            <a:r>
              <a:rPr lang="en-US" dirty="0"/>
              <a:t>Add HTML or JavaScript to all pages in a </a:t>
            </a:r>
            <a:br>
              <a:rPr lang="en-US" dirty="0"/>
            </a:br>
            <a:r>
              <a:rPr lang="en-US" dirty="0"/>
              <a:t>SharePoint site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Delegate control</a:t>
            </a:r>
          </a:p>
          <a:p>
            <a:pPr lvl="1"/>
            <a:r>
              <a:rPr lang="en-US" dirty="0" err="1"/>
              <a:t>ScriptLink</a:t>
            </a:r>
            <a:r>
              <a:rPr lang="en-US" dirty="0"/>
              <a:t> control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Add script to every page</a:t>
            </a:r>
          </a:p>
          <a:p>
            <a:pPr lvl="1"/>
            <a:r>
              <a:rPr lang="en-US" dirty="0"/>
              <a:t>Add 3rd party libraries to every page (</a:t>
            </a:r>
            <a:r>
              <a:rPr lang="en-US" dirty="0" err="1"/>
              <a:t>ie</a:t>
            </a:r>
            <a:r>
              <a:rPr lang="en-US" dirty="0"/>
              <a:t>: Azure Application Insights)</a:t>
            </a:r>
          </a:p>
          <a:p>
            <a:pPr lvl="1"/>
            <a:r>
              <a:rPr lang="en-US" dirty="0"/>
              <a:t>Add notice to all pages such as: alerts, news or privacy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4822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EF2F-149D-884D-8320-3D0814B74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well-known placeholders exist on all pages</a:t>
            </a:r>
          </a:p>
          <a:p>
            <a:pPr lvl="1"/>
            <a:r>
              <a:rPr lang="en-US" dirty="0"/>
              <a:t>Header (just below Office 365 suite bar)</a:t>
            </a:r>
          </a:p>
          <a:p>
            <a:pPr lvl="1"/>
            <a:r>
              <a:rPr lang="en-US" dirty="0"/>
              <a:t>Footer (bottom of page)</a:t>
            </a:r>
          </a:p>
          <a:p>
            <a:endParaRPr lang="en-US" dirty="0"/>
          </a:p>
          <a:p>
            <a:r>
              <a:rPr lang="en-US" dirty="0"/>
              <a:t>Placeholders are sticky &amp; </a:t>
            </a:r>
            <a:br>
              <a:rPr lang="en-US" dirty="0"/>
            </a:br>
            <a:r>
              <a:rPr lang="en-US" dirty="0"/>
              <a:t>always visible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76D54-3265-1741-8F79-DB81298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 - Placeholders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56E18-9972-E341-B291-0A2B8AA5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66" y="1886465"/>
            <a:ext cx="5700511" cy="4284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4899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52283-EC12-4547-80EE-5E0F5D1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81689-FE21-E642-AA21-BC7BDE80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153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export interface 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prefixString</a:t>
            </a:r>
            <a:r>
              <a:rPr lang="en-US" sz="1600" dirty="0"/>
              <a:t>: string;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HelloAppCustomizerApplicationCustomizer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extends </a:t>
            </a:r>
            <a:r>
              <a:rPr lang="en-US" sz="1600" dirty="0" err="1"/>
              <a:t>BaseApplicationCustomizer</a:t>
            </a:r>
            <a:r>
              <a:rPr lang="en-US" sz="1600" dirty="0"/>
              <a:t>&lt;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topPlaceholder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bottomPlaceholder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@override</a:t>
            </a:r>
          </a:p>
          <a:p>
            <a:pPr marL="0" indent="0">
              <a:buNone/>
            </a:pPr>
            <a:r>
              <a:rPr lang="en-US" sz="1600" dirty="0"/>
              <a:t>  public </a:t>
            </a:r>
            <a:r>
              <a:rPr lang="en-US" sz="1600" dirty="0" err="1"/>
              <a:t>onInit</a:t>
            </a:r>
            <a:r>
              <a:rPr lang="en-US" sz="1600" dirty="0"/>
              <a:t>(): Promise&lt;void&gt;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// this is where you do your work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onDispose</a:t>
            </a:r>
            <a:r>
              <a:rPr lang="en-US" sz="1600" dirty="0"/>
              <a:t>(): void {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310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Application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9342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Page Placeholders from Application Customizer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https://docs.microsoft.com/sharepoint/dev/spfx/extensions/get-started/using-page-placeholder-with-extensions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Tenant Wide Deployment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https://docs.microsoft.com/sharepoint/dev/spfx/extensions/basics/tenant-wide-deployment-extensions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8346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Introduction to Extensions &amp; Application Customizer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err="1"/>
              <a:t>SPFx</a:t>
            </a:r>
            <a:r>
              <a:rPr lang="en-US" sz="2000" dirty="0"/>
              <a:t>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8F220-7DBD-A54E-86BC-18D852715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59354"/>
          </a:xfrm>
        </p:spPr>
        <p:txBody>
          <a:bodyPr/>
          <a:lstStyle/>
          <a:p>
            <a:r>
              <a:rPr lang="en-US" dirty="0"/>
              <a:t>Extend the SharePoint user experience</a:t>
            </a:r>
          </a:p>
          <a:p>
            <a:r>
              <a:rPr lang="en-US" dirty="0"/>
              <a:t>Customize notification areas, toolbars &amp; list data views</a:t>
            </a:r>
          </a:p>
          <a:p>
            <a:r>
              <a:rPr lang="en-US" dirty="0"/>
              <a:t>Available in Modern pages, lists &amp; libraries</a:t>
            </a:r>
          </a:p>
          <a:p>
            <a:pPr lvl="1"/>
            <a:r>
              <a:rPr lang="en-US" dirty="0"/>
              <a:t>SharePoint Online</a:t>
            </a:r>
          </a:p>
          <a:p>
            <a:pPr lvl="1"/>
            <a:r>
              <a:rPr lang="en-US" dirty="0"/>
              <a:t>SharePoint Server 2019</a:t>
            </a:r>
          </a:p>
          <a:p>
            <a:r>
              <a:rPr lang="en-US" dirty="0"/>
              <a:t>Used to implement popular customizations from previous development models</a:t>
            </a:r>
          </a:p>
          <a:p>
            <a:pPr lvl="1"/>
            <a:r>
              <a:rPr lang="en-US" dirty="0"/>
              <a:t>Delegate controls &amp; </a:t>
            </a:r>
            <a:r>
              <a:rPr lang="en-US" dirty="0" err="1"/>
              <a:t>ScriptLink</a:t>
            </a:r>
            <a:endParaRPr lang="en-US" dirty="0"/>
          </a:p>
          <a:p>
            <a:pPr lvl="1"/>
            <a:r>
              <a:rPr lang="en-US" dirty="0"/>
              <a:t>Client-Side Rendering &amp; </a:t>
            </a:r>
            <a:r>
              <a:rPr lang="en-US" dirty="0" err="1"/>
              <a:t>JSLink</a:t>
            </a:r>
            <a:endParaRPr lang="en-US" dirty="0"/>
          </a:p>
          <a:p>
            <a:pPr lvl="1"/>
            <a:r>
              <a:rPr lang="en-US" dirty="0"/>
              <a:t>Custom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5651D-FEB7-974A-8887-2223E2A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Extensions</a:t>
            </a:r>
          </a:p>
        </p:txBody>
      </p:sp>
    </p:spTree>
    <p:extLst>
      <p:ext uri="{BB962C8B-B14F-4D97-AF65-F5344CB8AC3E}">
        <p14:creationId xmlns:p14="http://schemas.microsoft.com/office/powerpoint/2010/main" val="428414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7EE32-B72D-A444-B133-DC63423F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script to any page, header &amp; footer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1FC78-F511-C649-A3C0-CCA19D9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E1A0AC-3F72-584F-AAEB-D889A0D6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02" y="2132774"/>
            <a:ext cx="5854270" cy="4400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933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6D2ACD-284D-3146-8C4B-B6FF5DEE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Customize rendering of a list column in modern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7018-E3A9-C348-94F2-D7AE550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5E3D0-36C1-194E-A94B-032FF485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22201"/>
            <a:ext cx="6502400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624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8C1C-D58B-FE49-A50B-FC74059D4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list &amp; library toolbars &amp; context menus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0498A-78A5-644E-9203-E66F512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F82-174E-3A41-8840-17734908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964811"/>
            <a:ext cx="900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02571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vscode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includes Visual Studio Code integration files</a:t>
            </a:r>
          </a:p>
          <a:p>
            <a:r>
              <a:rPr lang="en-US" dirty="0">
                <a:solidFill>
                  <a:schemeClr val="accent1"/>
                </a:solidFill>
              </a:rPr>
              <a:t>config:</a:t>
            </a:r>
            <a:r>
              <a:rPr lang="en-US" dirty="0"/>
              <a:t> includes all config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on builds – contains out from bundle process</a:t>
            </a:r>
          </a:p>
          <a:p>
            <a:r>
              <a:rPr lang="en-US" dirty="0">
                <a:solidFill>
                  <a:schemeClr val="accent1"/>
                </a:solidFill>
              </a:rPr>
              <a:t>lib:</a:t>
            </a:r>
            <a:r>
              <a:rPr lang="en-US" dirty="0"/>
              <a:t> created automatically on builds – contains pre-bundled built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node_modules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when installing all package dependencies with a package manager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sharepoint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contains assets needed for deployment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this is the main folder of the project, it includes the extension, styles, and a test file</a:t>
            </a:r>
          </a:p>
          <a:p>
            <a:r>
              <a:rPr lang="en-US" dirty="0">
                <a:solidFill>
                  <a:schemeClr val="accent1"/>
                </a:solidFill>
              </a:rPr>
              <a:t>temp:</a:t>
            </a:r>
            <a:r>
              <a:rPr lang="en-US" dirty="0"/>
              <a:t> created automatically on builds - contains local dev webserver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721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Unlike web parts, extensions require a live SharePoint site,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  <a:p>
            <a:r>
              <a:rPr lang="en-US" dirty="0"/>
              <a:t>Instructs SharePoint to 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53089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Application customizer: &lt;</a:t>
            </a:r>
            <a:r>
              <a:rPr lang="en-US" dirty="0" err="1"/>
              <a:t>CustomAction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Field customizer: &lt;Field&gt;</a:t>
            </a:r>
          </a:p>
          <a:p>
            <a:pPr lvl="1"/>
            <a:r>
              <a:rPr lang="en-US" dirty="0"/>
              <a:t>Command set: &lt;</a:t>
            </a:r>
            <a:r>
              <a:rPr lang="en-US" dirty="0" err="1"/>
              <a:t>CustomAction</a:t>
            </a:r>
            <a:r>
              <a:rPr lang="en-US" dirty="0"/>
              <a:t>&gt;</a:t>
            </a:r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955</Words>
  <Application>Microsoft Office PowerPoint</Application>
  <PresentationFormat>Custom</PresentationFormat>
  <Paragraphs>163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Getting Started with SharePoint Framework Extensions</vt:lpstr>
      <vt:lpstr>Introduction to Extensions &amp; Application Customizer</vt:lpstr>
      <vt:lpstr>SharePoint Framework Extensions</vt:lpstr>
      <vt:lpstr>Application Customizers</vt:lpstr>
      <vt:lpstr>Field Customizers</vt:lpstr>
      <vt:lpstr>Command Sets</vt:lpstr>
      <vt:lpstr>Project Structure</vt:lpstr>
      <vt:lpstr>Debugging &amp; Testing Extensions</vt:lpstr>
      <vt:lpstr>Deployment</vt:lpstr>
      <vt:lpstr>Tenant Wide Deployment</vt:lpstr>
      <vt:lpstr>Tenant Wide Deployment</vt:lpstr>
      <vt:lpstr>List: Tenant Wide Extensions</vt:lpstr>
      <vt:lpstr>Application Customizers</vt:lpstr>
      <vt:lpstr>Application Customizer - Placeholders</vt:lpstr>
      <vt:lpstr>PowerPoint Presentation</vt:lpstr>
      <vt:lpstr>Demo Creating SharePoint Framework Application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