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7"/>
  </p:notesMasterIdLst>
  <p:handoutMasterIdLst>
    <p:handoutMasterId r:id="rId18"/>
  </p:handoutMasterIdLst>
  <p:sldIdLst>
    <p:sldId id="1582" r:id="rId3"/>
    <p:sldId id="1583" r:id="rId4"/>
    <p:sldId id="1584" r:id="rId5"/>
    <p:sldId id="1585" r:id="rId6"/>
    <p:sldId id="1561" r:id="rId7"/>
    <p:sldId id="1586" r:id="rId8"/>
    <p:sldId id="1560" r:id="rId9"/>
    <p:sldId id="1587" r:id="rId10"/>
    <p:sldId id="1588" r:id="rId11"/>
    <p:sldId id="1589" r:id="rId12"/>
    <p:sldId id="1590" r:id="rId13"/>
    <p:sldId id="1591" r:id="rId14"/>
    <p:sldId id="1592" r:id="rId15"/>
    <p:sldId id="1593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overview" id="{7AD6C352-0A45-444E-B8F9-8D2038BF74CA}">
          <p14:sldIdLst>
            <p14:sldId id="1584"/>
            <p14:sldId id="1585"/>
            <p14:sldId id="1561"/>
          </p14:sldIdLst>
        </p14:section>
        <p14:section name="testing" id="{8E3AA920-E048-4638-9677-E7ABDDCA76E7}">
          <p14:sldIdLst>
            <p14:sldId id="1586"/>
            <p14:sldId id="1560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340" autoAdjust="0"/>
    <p:restoredTop sz="91322" autoAdjust="0"/>
  </p:normalViewPr>
  <p:slideViewPr>
    <p:cSldViewPr snapToGrid="0">
      <p:cViewPr varScale="1">
        <p:scale>
          <a:sx n="200" d="100"/>
          <a:sy n="200" d="100"/>
        </p:scale>
        <p:origin x="85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5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sharepoint/dev/spfx/extensions/get-started/building-simple-cmdset-with-dialog-api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List View Command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8824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List View Command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8978041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03159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 </a:t>
            </a:r>
            <a:r>
              <a:rPr lang="en-US" sz="1800" dirty="0" err="1">
                <a:latin typeface="+mj-lt"/>
              </a:rPr>
              <a:t>ListView</a:t>
            </a:r>
            <a:r>
              <a:rPr lang="en-US" sz="1800" dirty="0">
                <a:latin typeface="+mj-lt"/>
              </a:rPr>
              <a:t> Command Set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https://docs.microsoft.com/en-us/sharepoint/dev/spfx/extensions/get-started/building-simple-cmdset-with-dialog-api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590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21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Command Sets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3637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modern lists &amp; libraries</a:t>
            </a:r>
          </a:p>
          <a:p>
            <a:pPr lvl="1"/>
            <a:r>
              <a:rPr lang="en-US" dirty="0"/>
              <a:t>Add to toolbar</a:t>
            </a:r>
          </a:p>
          <a:p>
            <a:pPr lvl="1"/>
            <a:r>
              <a:rPr lang="en-US" dirty="0"/>
              <a:t>Add to item context menus</a:t>
            </a:r>
          </a:p>
          <a:p>
            <a:pPr lvl="1"/>
            <a:r>
              <a:rPr lang="en-US" dirty="0"/>
              <a:t>Or both!</a:t>
            </a:r>
          </a:p>
          <a:p>
            <a:r>
              <a:rPr lang="en-US" dirty="0"/>
              <a:t>Control visibility state of button based on state of view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Custom actions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Start external process</a:t>
            </a:r>
          </a:p>
          <a:p>
            <a:pPr lvl="1"/>
            <a:r>
              <a:rPr lang="en-US" dirty="0"/>
              <a:t>Execute custom script when clicked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  <p:pic>
        <p:nvPicPr>
          <p:cNvPr id="1026" name="Picture 2" descr="Selecting one document to get Command One button visible">
            <a:extLst>
              <a:ext uri="{FF2B5EF4-FFF2-40B4-BE49-F238E27FC236}">
                <a16:creationId xmlns:a16="http://schemas.microsoft.com/office/drawing/2014/main" id="{76388C4E-EA6B-481E-8A88-85AF90EB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58" y="3704713"/>
            <a:ext cx="6309642" cy="2450989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Set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// *.</a:t>
            </a:r>
            <a:r>
              <a:rPr lang="en-US" sz="2000" b="1" dirty="0" err="1">
                <a:solidFill>
                  <a:schemeClr val="accent1"/>
                </a:solidFill>
              </a:rPr>
              <a:t>manifest.json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"items": {</a:t>
            </a:r>
          </a:p>
          <a:p>
            <a:r>
              <a:rPr lang="en-US" sz="2000" dirty="0"/>
              <a:t>    "ONE_ITEM_SELECTED": {</a:t>
            </a:r>
          </a:p>
          <a:p>
            <a:r>
              <a:rPr lang="en-US" sz="2000" dirty="0"/>
              <a:t>      "title": { "default": "One Item Selected"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request.png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"ALWAYS_ON": {</a:t>
            </a:r>
          </a:p>
          <a:p>
            <a:r>
              <a:rPr lang="en-US" sz="2000" dirty="0"/>
              <a:t>      "title": { "default": "Always On"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cancel.png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63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4454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ICommandSetDemoCommandSetProperties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messagePrefix</a:t>
            </a:r>
            <a:r>
              <a:rPr lang="en-US" sz="1400" dirty="0"/>
              <a:t>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CommandSetDemoCommandSet</a:t>
            </a:r>
            <a:r>
              <a:rPr lang="en-US" sz="1400" dirty="0"/>
              <a:t> </a:t>
            </a:r>
          </a:p>
          <a:p>
            <a:r>
              <a:rPr lang="en-US" sz="1400" dirty="0"/>
              <a:t>  extends </a:t>
            </a:r>
            <a:r>
              <a:rPr lang="en-US" sz="1400" dirty="0" err="1"/>
              <a:t>BaseListViewCommandSet</a:t>
            </a:r>
            <a:r>
              <a:rPr lang="en-US" sz="1400" dirty="0"/>
              <a:t>&lt;</a:t>
            </a:r>
            <a:r>
              <a:rPr lang="en-US" sz="1400" dirty="0" err="1"/>
              <a:t>ICommandSetDemoCommandSetProperties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onListViewUpdated</a:t>
            </a:r>
            <a:r>
              <a:rPr lang="en-US" sz="1400" dirty="0"/>
              <a:t>(event: </a:t>
            </a:r>
            <a:r>
              <a:rPr lang="en-US" sz="1400" dirty="0" err="1"/>
              <a:t>IListViewCommandSetListViewUpdatedParameters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fired when state of list view changes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onExecute</a:t>
            </a:r>
            <a:r>
              <a:rPr lang="en-US" sz="1400" dirty="0"/>
              <a:t>(event: </a:t>
            </a:r>
            <a:r>
              <a:rPr lang="en-US" sz="1400" dirty="0" err="1"/>
              <a:t>IListViewCommandSetExecuteEventParameters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what happens when button is selected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27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360920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Command Sets</a:t>
            </a:r>
          </a:p>
        </p:txBody>
      </p:sp>
    </p:spTree>
    <p:extLst>
      <p:ext uri="{BB962C8B-B14F-4D97-AF65-F5344CB8AC3E}">
        <p14:creationId xmlns:p14="http://schemas.microsoft.com/office/powerpoint/2010/main" val="32238369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56221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/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5464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i="1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7544299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923779"/>
              </p:ext>
            </p:extLst>
          </p:nvPr>
        </p:nvGraphicFramePr>
        <p:xfrm>
          <a:off x="1110925" y="1814886"/>
          <a:ext cx="10002369" cy="4990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120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699997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088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20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806</Words>
  <Application>Microsoft Macintosh PowerPoint</Application>
  <PresentationFormat>Custom</PresentationFormat>
  <Paragraphs>147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List View Command Set</vt:lpstr>
      <vt:lpstr>Command Sets</vt:lpstr>
      <vt:lpstr>List View Command Sets</vt:lpstr>
      <vt:lpstr>Defining Command Set Buttons</vt:lpstr>
      <vt:lpstr>Command Set Class</vt:lpstr>
      <vt:lpstr>Debugging &amp; Testing Command Sets</vt:lpstr>
      <vt:lpstr>Deployment</vt:lpstr>
      <vt:lpstr>Tenant Wide Deployment</vt:lpstr>
      <vt:lpstr>List: Tenant Wide Extensions</vt:lpstr>
      <vt:lpstr>Demo Creating SharePoint Framework List View Command Sets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