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85" r:id="rId6"/>
    <p:sldId id="1561" r:id="rId7"/>
    <p:sldId id="1586" r:id="rId8"/>
    <p:sldId id="1560"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119" d="100"/>
          <a:sy n="119" d="100"/>
        </p:scale>
        <p:origin x="168" y="28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3/2/20 6:56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3/2/20 6:56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8:36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8:36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text SharePoint Framework command set extensions. Unlike client-side web parts, extensions require a live SharePoint site, list, or library. This means you can't test extensions in either the local or SharePoint-hosted workbench.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8:58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The existing SharePoint Feature framework is used to provision command set buttons into a SharePoint environment using the `&lt;</a:t>
            </a:r>
            <a:r>
              <a:rPr lang="en-US" dirty="0" err="1"/>
              <a:t>CustomAction</a:t>
            </a:r>
            <a:r>
              <a:rPr lang="en-US" dirty="0"/>
              <a:t>&gt;` element.</a:t>
            </a:r>
          </a:p>
          <a:p>
            <a:endParaRPr lang="en-US" dirty="0"/>
          </a:p>
          <a:p>
            <a:r>
              <a:rPr lang="en-US" dirty="0"/>
              <a:t>SharePoint Framework command set extensions, like application customizers, support tenant wide deployment. This means the presence of the **</a:t>
            </a:r>
            <a:r>
              <a:rPr lang="en-US" dirty="0" err="1"/>
              <a:t>ClientSideInstance.xml</a:t>
            </a:r>
            <a:r>
              <a:rPr lang="en-US" dirty="0"/>
              <a:t>** file within your SharePoint package will add an entry to the **Tenant Wide Extensions** list in the tenants **App Catalog** site when the package is deployed.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9:05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en-us/sharepoint/dev/spfx/extensions/get-started/building-simple-cmdset-with-dialog-api"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a:t>
            </a:r>
            <a:r>
              <a:rPr lang="en-US" sz="1800">
                <a:latin typeface="+mj-lt"/>
              </a:rPr>
              <a:t>First 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https://docs.microsoft.com/en-us/sharepoint/dev/spfx/extensions/get-started/building-simple-cmdset-with-dialog-api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3360920"/>
          </a:xfrm>
        </p:spPr>
        <p:txBody>
          <a:bodyPr/>
          <a:lstStyle/>
          <a:p>
            <a:r>
              <a:rPr lang="en-US" dirty="0"/>
              <a:t>Unlike web parts, extensions require a live SharePoint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056221"/>
          </a:xfrm>
        </p:spPr>
        <p:txBody>
          <a:bodyPr/>
          <a:lstStyle/>
          <a:p>
            <a:r>
              <a:rPr lang="en-US" dirty="0"/>
              <a:t>Extension deployment utilizes existing Feature framework</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1724</Words>
  <Application>Microsoft Macintosh PowerPoint</Application>
  <PresentationFormat>Custom</PresentationFormat>
  <Paragraphs>168</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2020-03-02T14:06:05Z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