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2"/>
  </p:sldMasterIdLst>
  <p:notesMasterIdLst>
    <p:notesMasterId r:id="rId15"/>
  </p:notesMasterIdLst>
  <p:handoutMasterIdLst>
    <p:handoutMasterId r:id="rId16"/>
  </p:handoutMasterIdLst>
  <p:sldIdLst>
    <p:sldId id="1582" r:id="rId3"/>
    <p:sldId id="1583" r:id="rId4"/>
    <p:sldId id="1584" r:id="rId5"/>
    <p:sldId id="1585" r:id="rId6"/>
    <p:sldId id="1561" r:id="rId7"/>
    <p:sldId id="1586" r:id="rId8"/>
    <p:sldId id="1560" r:id="rId9"/>
    <p:sldId id="1589" r:id="rId10"/>
    <p:sldId id="1590" r:id="rId11"/>
    <p:sldId id="1591" r:id="rId12"/>
    <p:sldId id="1592" r:id="rId13"/>
    <p:sldId id="1593" r:id="rId14"/>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E1FBED56-7E21-C94D-8049-451270E8C32A}">
          <p14:sldIdLst>
            <p14:sldId id="1582"/>
            <p14:sldId id="1583"/>
          </p14:sldIdLst>
        </p14:section>
        <p14:section name="overview" id="{7AD6C352-0A45-444E-B8F9-8D2038BF74CA}">
          <p14:sldIdLst>
            <p14:sldId id="1584"/>
            <p14:sldId id="1585"/>
            <p14:sldId id="1561"/>
          </p14:sldIdLst>
        </p14:section>
        <p14:section name="testing" id="{8E3AA920-E048-4638-9677-E7ABDDCA76E7}">
          <p14:sldIdLst>
            <p14:sldId id="1586"/>
            <p14:sldId id="1560"/>
            <p14:sldId id="1589"/>
          </p14:sldIdLst>
        </p14:section>
        <p14:section name="outro" id="{BF29E249-6E71-4BBE-B175-E1751A1C0B1C}">
          <p14:sldIdLst>
            <p14:sldId id="1590"/>
            <p14:sldId id="1591"/>
            <p14:sldId id="1592"/>
            <p14:sldId id="1593"/>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D2D30"/>
    <a:srgbClr val="2F2F2F"/>
    <a:srgbClr val="787878"/>
    <a:srgbClr val="595959"/>
    <a:srgbClr val="A6A6A6"/>
    <a:srgbClr val="7F7F7F"/>
    <a:srgbClr val="00BCF2"/>
    <a:srgbClr val="FFFFFF"/>
    <a:srgbClr val="000A18"/>
    <a:srgbClr val="BCEEFC"/>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2035" autoAdjust="0"/>
    <p:restoredTop sz="73476" autoAdjust="0"/>
  </p:normalViewPr>
  <p:slideViewPr>
    <p:cSldViewPr snapToGrid="0">
      <p:cViewPr varScale="1">
        <p:scale>
          <a:sx n="60" d="100"/>
          <a:sy n="60" d="100"/>
        </p:scale>
        <p:origin x="1782" y="72"/>
      </p:cViewPr>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0"/>
    </p:cViewPr>
  </p:sorterViewPr>
  <p:notesViewPr>
    <p:cSldViewPr snapToGrid="0" showGuides="1">
      <p:cViewPr>
        <p:scale>
          <a:sx n="66" d="100"/>
          <a:sy n="66" d="100"/>
        </p:scale>
        <p:origin x="4290" y="6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commentAuthors" Target="commentAuthors.xml"/><Relationship Id="rId2" Type="http://schemas.openxmlformats.org/officeDocument/2006/relationships/slideMaster" Target="slideMasters/slideMaster1.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SharePoint Framework</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1D0CB2F-F0BF-435A-A27A-2EC15087F634}" type="datetime8">
              <a:rPr lang="en-US" smtClean="0">
                <a:latin typeface="Segoe UI" pitchFamily="34" charset="0"/>
              </a:rPr>
              <a:t>10/31/2021 2:09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SharePoint Framework</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18B56EA-E28F-4F92-9F16-7A6F2501B303}" type="datetime8">
              <a:rPr lang="en-US" smtClean="0"/>
              <a:t>10/31/2021 2:09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10/31/2021 2:09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9098579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10/31/2021 2:09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25108234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10/31/2021 2:09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16855196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unit, you'll learn about another type of SharePoint Framework extension that enables adding buttons to a list toolbar and context menu: command sets.</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10/31/2021 2:09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28970428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SharePoint Framework command set extension enables developers to add buttons to modern lists and library toolbars and context menus.</a:t>
            </a:r>
          </a:p>
          <a:p>
            <a:endParaRPr lang="en-US" dirty="0"/>
          </a:p>
          <a:p>
            <a:r>
              <a:rPr lang="en-US" dirty="0"/>
              <a:t>Each button's visibility state is controlled using a single </a:t>
            </a:r>
            <a:r>
              <a:rPr lang="en-US" dirty="0" err="1"/>
              <a:t>boolean</a:t>
            </a:r>
            <a:r>
              <a:rPr lang="en-US" dirty="0"/>
              <a:t> property that developers can set. This property enables developers to conditionally show or hide buttons from the toolbar or context menus on an item. These command set extensions are similar to the SharePoint classic experience customizations of custom actions. The classic mode custom action customizations don't work in the modern experience and command sets will only work in the modern experience.</a:t>
            </a:r>
          </a:p>
          <a:p>
            <a:endParaRPr lang="en-US" dirty="0"/>
          </a:p>
          <a:p>
            <a:r>
              <a:rPr lang="en-US" dirty="0"/>
              <a:t>The following scenarios are some example use cases for command sets:</a:t>
            </a:r>
          </a:p>
          <a:p>
            <a:endParaRPr lang="en-US" dirty="0"/>
          </a:p>
          <a:p>
            <a:r>
              <a:rPr lang="en-US" dirty="0"/>
              <a:t>- start an external process</a:t>
            </a:r>
          </a:p>
          <a:p>
            <a:r>
              <a:rPr lang="en-US" dirty="0"/>
              <a:t>- execute custom script when the button is selected</a:t>
            </a:r>
          </a:p>
          <a:p>
            <a:endParaRPr lang="en-US" dirty="0"/>
          </a:p>
          <a:p>
            <a:r>
              <a:rPr lang="en-US" dirty="0"/>
              <a:t>The SharePoint Framework will raise an event whenever the state of the view changes that your custom code can subscribe to. For example, if a user selects or unselects an item or changes a filter on the view, you can conditionally change the state of the button's `visible` property based on how many items are currently selected in the list.</a:t>
            </a:r>
          </a:p>
          <a:p>
            <a:endParaRPr lang="en-US" dirty="0"/>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10/31/2021 2:09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17480013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Unlike the other types of extensions, you must first register the command set buttons prior to executing the code. Command set registration is done in the component's manifest file. Each button must be added to the `items` collection:</a:t>
            </a:r>
          </a:p>
          <a:p>
            <a:endParaRPr lang="en-US" dirty="0"/>
          </a:p>
          <a:p>
            <a:r>
              <a:rPr lang="en-US" dirty="0"/>
              <a:t>This JSON excerpt from the component manifest registers three buttons. The name of the buttons must be in all caps and only consist of letters and underscores.</a:t>
            </a:r>
          </a:p>
          <a:p>
            <a:endParaRPr lang="en-US" dirty="0"/>
          </a:p>
          <a:p>
            <a:r>
              <a:rPr lang="en-US" dirty="0"/>
              <a:t>Each button reference has a `type` property set to `command` and a `title` property that can be localized to any of the SharePoint Framework supported locales.</a:t>
            </a:r>
          </a:p>
          <a:p>
            <a:endParaRPr lang="en-US" dirty="0"/>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10/31/2021 2:09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22300553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registering the buttons, you must create a class who's implementation is similar to the other other SharePoint Framework extension options.</a:t>
            </a:r>
          </a:p>
          <a:p>
            <a:endParaRPr lang="en-US" dirty="0"/>
          </a:p>
          <a:p>
            <a:r>
              <a:rPr lang="en-US" dirty="0"/>
              <a:t>An interface is used to define the public properties that can be set as inputs on the extension.</a:t>
            </a:r>
          </a:p>
          <a:p>
            <a:endParaRPr lang="en-US" dirty="0"/>
          </a:p>
          <a:p>
            <a:r>
              <a:rPr lang="en-US" dirty="0"/>
              <a:t>Next, implement a class that extends the `</a:t>
            </a:r>
            <a:r>
              <a:rPr lang="en-US" dirty="0" err="1"/>
              <a:t>BaseListViewCommandSet</a:t>
            </a:r>
            <a:r>
              <a:rPr lang="en-US" dirty="0"/>
              <a:t>` base class and override the implementation of three methods:</a:t>
            </a:r>
          </a:p>
          <a:p>
            <a:endParaRPr lang="en-US" dirty="0"/>
          </a:p>
          <a:p>
            <a:r>
              <a:rPr lang="en-US" dirty="0"/>
              <a:t>The `</a:t>
            </a:r>
            <a:r>
              <a:rPr lang="en-US" dirty="0" err="1"/>
              <a:t>onInit</a:t>
            </a:r>
            <a:r>
              <a:rPr lang="en-US" dirty="0"/>
              <a:t>()` method returns a `Promise` object and can be used to perform any initialization code that needs to be completed before rendering the command set.</a:t>
            </a:r>
          </a:p>
          <a:p>
            <a:endParaRPr lang="en-US" dirty="0"/>
          </a:p>
          <a:p>
            <a:r>
              <a:rPr lang="en-US" dirty="0"/>
              <a:t>Next, implement the `</a:t>
            </a:r>
            <a:r>
              <a:rPr lang="en-US" dirty="0" err="1"/>
              <a:t>onListViewUpdated</a:t>
            </a:r>
            <a:r>
              <a:rPr lang="en-US" dirty="0"/>
              <a:t>()` event. This method is called when the command set button is first rendered on the page and when the list view state changes. Each button rendered on the page will call this method, so if you have registered three buttons in your component's manifest, this method will be called three times every time the list view state changes.</a:t>
            </a:r>
          </a:p>
          <a:p>
            <a:endParaRPr lang="en-US" dirty="0"/>
          </a:p>
          <a:p>
            <a:r>
              <a:rPr lang="en-US" dirty="0"/>
              <a:t>The last step is to implement the `</a:t>
            </a:r>
            <a:r>
              <a:rPr lang="en-US" dirty="0" err="1"/>
              <a:t>onExecute</a:t>
            </a:r>
            <a:r>
              <a:rPr lang="en-US" dirty="0"/>
              <a:t>()` event that is called when a button is selected by the user. Similar to the `</a:t>
            </a:r>
            <a:r>
              <a:rPr lang="en-US" dirty="0" err="1"/>
              <a:t>onListViewUpdated</a:t>
            </a:r>
            <a:r>
              <a:rPr lang="en-US" dirty="0"/>
              <a:t>()` event, this is method is shared among all the buttons registered in your component's manifest. You can use the `</a:t>
            </a:r>
            <a:r>
              <a:rPr lang="en-US" dirty="0" err="1"/>
              <a:t>itemId</a:t>
            </a:r>
            <a:r>
              <a:rPr lang="en-US" dirty="0"/>
              <a:t>` property on the `</a:t>
            </a:r>
            <a:r>
              <a:rPr lang="en-US" dirty="0" err="1"/>
              <a:t>IListViewCommandSetExecuteEventParameters</a:t>
            </a:r>
            <a:r>
              <a:rPr lang="en-US" dirty="0"/>
              <a:t>` object passed into the `</a:t>
            </a:r>
            <a:r>
              <a:rPr lang="en-US" dirty="0" err="1"/>
              <a:t>onExecute</a:t>
            </a:r>
            <a:r>
              <a:rPr lang="en-US" dirty="0"/>
              <a:t>()` to determine which button triggered the click event.</a:t>
            </a:r>
          </a:p>
          <a:p>
            <a:endParaRPr lang="en-US" dirty="0"/>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10/31/2021 2:09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24286243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look at how you can debug and test SharePoint Framework command set extensions. The SharePoint workbench doesn't support testing extensions. However, you can still build and host extensions projects locally while debugging and testing in a remote SharePoint site.</a:t>
            </a:r>
          </a:p>
          <a:p>
            <a:endParaRPr lang="en-US" dirty="0"/>
          </a:p>
          <a:p>
            <a:r>
              <a:rPr lang="en-US" dirty="0"/>
              <a:t>To test a command set extension, you include special query string parameters to the URL of a live SharePoint modern page, list, or library. These parameters instruct SharePoint to do the following things:</a:t>
            </a:r>
          </a:p>
          <a:p>
            <a:endParaRPr lang="en-US" dirty="0"/>
          </a:p>
          <a:p>
            <a:r>
              <a:rPr lang="en-US" dirty="0"/>
              <a:t>- load the SharePoint Framework on the page if it isn't already present</a:t>
            </a:r>
          </a:p>
          <a:p>
            <a:r>
              <a:rPr lang="en-US" dirty="0"/>
              <a:t>- the location of the **</a:t>
            </a:r>
            <a:r>
              <a:rPr lang="en-US" dirty="0" err="1"/>
              <a:t>manifest.js</a:t>
            </a:r>
            <a:r>
              <a:rPr lang="en-US" dirty="0"/>
              <a:t>** file from the local web server that tells SharePoint what custom components can be put on the page</a:t>
            </a:r>
          </a:p>
          <a:p>
            <a:r>
              <a:rPr lang="en-US" dirty="0"/>
              <a:t>- which component the SharePoint Framework should load and put on the page</a:t>
            </a:r>
          </a:p>
          <a:p>
            <a:r>
              <a:rPr lang="en-US" dirty="0"/>
              <a:t>- additional properties specific to each component</a:t>
            </a:r>
          </a:p>
          <a:p>
            <a:endParaRPr lang="en-US" dirty="0"/>
          </a:p>
          <a:p>
            <a:r>
              <a:rPr lang="en-US" dirty="0"/>
              <a:t>The Yeoman generator for the SharePoint Framework simplifies this process </a:t>
            </a:r>
            <a:r>
              <a:rPr lang="en-US" dirty="0" err="1"/>
              <a:t>fo</a:t>
            </a:r>
            <a:r>
              <a:rPr lang="en-US" dirty="0"/>
              <a:t> you by creating a configuration that the **gulp serve** task uses to create the debugging URL. These settings are defined in the **./config/</a:t>
            </a:r>
            <a:r>
              <a:rPr lang="en-US" dirty="0" err="1"/>
              <a:t>serve.json</a:t>
            </a:r>
            <a:r>
              <a:rPr lang="en-US" dirty="0"/>
              <a:t>** file.</a:t>
            </a:r>
          </a:p>
          <a:p>
            <a:endParaRPr lang="en-US" dirty="0"/>
          </a:p>
          <a:p>
            <a:r>
              <a:rPr lang="en-US" dirty="0"/>
              <a:t>When SharePoint receives the request with these query string parameters, it will first prompt the user to confirm they want to load debugging scripts. SharePoint does this same technique could be used in a phishing attack. Therefore, you should only load the debugging scripts if you're sure you started the request.</a:t>
            </a:r>
          </a:p>
          <a:p>
            <a:endParaRPr lang="en-US" dirty="0"/>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10/31/2021 2:09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5493339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deployment of command set extensions is similar to other types of SharePoint Frameworks extensions. The existing SharePoint Feature framework is used to provision command set buttons into a SharePoint environment using the `&lt;</a:t>
            </a:r>
            <a:r>
              <a:rPr lang="en-US" dirty="0" err="1"/>
              <a:t>CustomAction</a:t>
            </a:r>
            <a:r>
              <a:rPr lang="en-US" dirty="0"/>
              <a:t>&gt;` element.</a:t>
            </a:r>
          </a:p>
          <a:p>
            <a:endParaRPr lang="en-US" dirty="0"/>
          </a:p>
          <a:p>
            <a:r>
              <a:rPr lang="en-US" dirty="0"/>
              <a:t>SharePoint Framework command set extensions, like application customizers, support tenant wide deployment. This means the presence of the **</a:t>
            </a:r>
            <a:r>
              <a:rPr lang="en-US" dirty="0" err="1"/>
              <a:t>ClientSideInstance.xml</a:t>
            </a:r>
            <a:r>
              <a:rPr lang="en-US" dirty="0"/>
              <a:t>** file within your SharePoint package will add an entry to the **Tenant Wide Extensions** list in the tenants **App Catalog** site when the package is deployed.</a:t>
            </a:r>
          </a:p>
          <a:p>
            <a:endParaRPr lang="en-US" dirty="0"/>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10/31/2021 2:09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21138240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10/31/2021 2:09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25938124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10/31/2021 2:09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328280622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Master" Target="../slideMasters/slideMaster1.xml"/><Relationship Id="rId5" Type="http://schemas.openxmlformats.org/officeDocument/2006/relationships/image" Target="../media/image10.jpeg"/><Relationship Id="rId4" Type="http://schemas.openxmlformats.org/officeDocument/2006/relationships/image" Target="../media/image9.jpe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Master" Target="../slideMasters/slideMaster1.xml"/><Relationship Id="rId4" Type="http://schemas.openxmlformats.org/officeDocument/2006/relationships/image" Target="../media/image13.jpe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bg2"/>
        </a:solidFill>
        <a:effectLst/>
      </p:bgPr>
    </p:bg>
    <p:spTree>
      <p:nvGrpSpPr>
        <p:cNvPr id="1" name=""/>
        <p:cNvGrpSpPr/>
        <p:nvPr/>
      </p:nvGrpSpPr>
      <p:grpSpPr>
        <a:xfrm>
          <a:off x="0" y="0"/>
          <a:ext cx="0" cy="0"/>
          <a:chOff x="0" y="0"/>
          <a:chExt cx="0" cy="0"/>
        </a:xfrm>
      </p:grpSpPr>
      <p:pic>
        <p:nvPicPr>
          <p:cNvPr id="3" name="Picture 2" descr="A person standing in front of a computer&#10;&#10;Description generated with very high confidence">
            <a:extLst>
              <a:ext uri="{FF2B5EF4-FFF2-40B4-BE49-F238E27FC236}">
                <a16:creationId xmlns:a16="http://schemas.microsoft.com/office/drawing/2014/main" id="{070E6202-7CD5-4BB1-8AE7-46D9B3803A7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942064" y="-1"/>
            <a:ext cx="10494411" cy="6994525"/>
          </a:xfrm>
          <a:prstGeom prst="rect">
            <a:avLst/>
          </a:prstGeom>
        </p:spPr>
      </p:pic>
      <p:sp>
        <p:nvSpPr>
          <p:cNvPr id="6" name="Rectangle 5">
            <a:extLst>
              <a:ext uri="{FF2B5EF4-FFF2-40B4-BE49-F238E27FC236}">
                <a16:creationId xmlns:a16="http://schemas.microsoft.com/office/drawing/2014/main" id="{31AE396F-8D3A-450C-ACA2-DBB858270594}"/>
              </a:ext>
            </a:extLst>
          </p:cNvPr>
          <p:cNvSpPr/>
          <p:nvPr userDrawn="1"/>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trike="noStrike" spc="-150" baseline="0">
                <a:solidFill>
                  <a:schemeClr val="tx1"/>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tx1"/>
                </a:solidFill>
                <a:latin typeface="+mn-lt"/>
              </a:defRPr>
            </a:lvl1pPr>
          </a:lstStyle>
          <a:p>
            <a:pPr lvl="0"/>
            <a:r>
              <a:rPr lang="en-US" dirty="0"/>
              <a:t>Author Name</a:t>
            </a:r>
          </a:p>
          <a:p>
            <a:pPr lvl="0"/>
            <a:r>
              <a:rPr lang="en-US" dirty="0"/>
              <a:t>Date</a:t>
            </a:r>
          </a:p>
        </p:txBody>
      </p:sp>
      <p:pic>
        <p:nvPicPr>
          <p:cNvPr id="64" name="MS logo gray - EMF"/>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54652823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strike="noStrike">
                <a:solidFill>
                  <a:srgbClr val="2F2F2F"/>
                </a:solidFill>
              </a:defRPr>
            </a:lvl1pPr>
          </a:lstStyle>
          <a:p>
            <a:r>
              <a:rPr lang="en-US" dirty="0"/>
              <a:t>Title</a:t>
            </a:r>
          </a:p>
        </p:txBody>
      </p:sp>
    </p:spTree>
    <p:extLst>
      <p:ext uri="{BB962C8B-B14F-4D97-AF65-F5344CB8AC3E}">
        <p14:creationId xmlns:p14="http://schemas.microsoft.com/office/powerpoint/2010/main" val="383256386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1">
    <p:bg>
      <p:bgPr>
        <a:solidFill>
          <a:schemeClr val="tx2"/>
        </a:solidFill>
        <a:effectLst/>
      </p:bgPr>
    </p:bg>
    <p:spTree>
      <p:nvGrpSpPr>
        <p:cNvPr id="1" name=""/>
        <p:cNvGrpSpPr/>
        <p:nvPr/>
      </p:nvGrpSpPr>
      <p:grpSpPr>
        <a:xfrm>
          <a:off x="0" y="0"/>
          <a:ext cx="0" cy="0"/>
          <a:chOff x="0" y="0"/>
          <a:chExt cx="0" cy="0"/>
        </a:xfrm>
      </p:grpSpPr>
      <p:sp>
        <p:nvSpPr>
          <p:cNvPr id="36"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bg1"/>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1689345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2">
    <p:bg>
      <p:bgPr>
        <a:solidFill>
          <a:schemeClr val="accent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tx2"/>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4244373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title 3">
    <p:bg>
      <p:bgPr>
        <a:solidFill>
          <a:schemeClr val="bg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tx2"/>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371503752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photo">
    <p:spTree>
      <p:nvGrpSpPr>
        <p:cNvPr id="1" name=""/>
        <p:cNvGrpSpPr/>
        <p:nvPr/>
      </p:nvGrpSpPr>
      <p:grpSpPr>
        <a:xfrm>
          <a:off x="0" y="0"/>
          <a:ext cx="0" cy="0"/>
          <a:chOff x="0" y="0"/>
          <a:chExt cx="0" cy="0"/>
        </a:xfrm>
      </p:grpSpPr>
      <p:pic>
        <p:nvPicPr>
          <p:cNvPr id="8" name="Picture 7" descr="A picture containing indoor, wall, person, table&#10;&#10;Description generated with very high confidence">
            <a:extLst>
              <a:ext uri="{FF2B5EF4-FFF2-40B4-BE49-F238E27FC236}">
                <a16:creationId xmlns:a16="http://schemas.microsoft.com/office/drawing/2014/main" id="{B8A2D951-EDA6-4EFB-9752-5BDDC09A6E5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flipH="1">
            <a:off x="1942064" y="0"/>
            <a:ext cx="10494411" cy="6994525"/>
          </a:xfrm>
          <a:prstGeom prst="rect">
            <a:avLst/>
          </a:prstGeom>
        </p:spPr>
      </p:pic>
      <p:sp>
        <p:nvSpPr>
          <p:cNvPr id="4" name="Rectangle 3">
            <a:extLst>
              <a:ext uri="{FF2B5EF4-FFF2-40B4-BE49-F238E27FC236}">
                <a16:creationId xmlns:a16="http://schemas.microsoft.com/office/drawing/2014/main" id="{3C67E965-287F-42B7-813C-42EF173BF65D}"/>
              </a:ext>
            </a:extLst>
          </p:cNvPr>
          <p:cNvSpPr/>
          <p:nvPr userDrawn="1"/>
        </p:nvSpPr>
        <p:spPr bwMode="auto">
          <a:xfrm>
            <a:off x="0" y="-1"/>
            <a:ext cx="7940040" cy="6994525"/>
          </a:xfrm>
          <a:prstGeom prst="rect">
            <a:avLst/>
          </a:prstGeom>
          <a:gradFill>
            <a:gsLst>
              <a:gs pos="35000">
                <a:schemeClr val="tx2"/>
              </a:gs>
              <a:gs pos="100000">
                <a:schemeClr val="tx2">
                  <a:alpha val="0"/>
                </a:schemeClr>
              </a:gs>
            </a:gsLst>
            <a:lin ang="0" scaled="1"/>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465138" y="899478"/>
            <a:ext cx="7604125" cy="2701925"/>
          </a:xfrm>
          <a:noFill/>
        </p:spPr>
        <p:txBody>
          <a:bodyPr wrap="square" lIns="0" tIns="0" rIns="0" bIns="0" anchor="t" anchorCtr="0">
            <a:noAutofit/>
          </a:bodyPr>
          <a:lstStyle>
            <a:lvl1pPr>
              <a:lnSpc>
                <a:spcPts val="5600"/>
              </a:lnSpc>
              <a:defRPr sz="5400" spc="-150" baseline="0">
                <a:solidFill>
                  <a:schemeClr val="bg2"/>
                </a:solidFill>
              </a:defRPr>
            </a:lvl1pPr>
          </a:lstStyle>
          <a:p>
            <a:r>
              <a:rPr lang="en-US" dirty="0"/>
              <a:t>Section title</a:t>
            </a:r>
          </a:p>
        </p:txBody>
      </p:sp>
    </p:spTree>
    <p:extLst>
      <p:ext uri="{BB962C8B-B14F-4D97-AF65-F5344CB8AC3E}">
        <p14:creationId xmlns:p14="http://schemas.microsoft.com/office/powerpoint/2010/main" val="272884901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hoto layou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5653087" cy="411162"/>
          </a:xfrm>
        </p:spPr>
        <p:txBody>
          <a:bodyPr wrap="square" lIns="0" tIns="0" rIns="0" bIns="0">
            <a:spAutoFit/>
          </a:bodyPr>
          <a:lstStyle>
            <a:lvl1pPr>
              <a:lnSpc>
                <a:spcPts val="3200"/>
              </a:lnSpc>
              <a:defRPr sz="2800">
                <a:solidFill>
                  <a:srgbClr val="2F2F2F"/>
                </a:solidFill>
              </a:defRPr>
            </a:lvl1pPr>
          </a:lstStyle>
          <a:p>
            <a:r>
              <a:rPr lang="en-US" dirty="0"/>
              <a:t>Photo layout 1</a:t>
            </a:r>
          </a:p>
        </p:txBody>
      </p:sp>
      <p:sp>
        <p:nvSpPr>
          <p:cNvPr id="4" name="Picture Placeholder 3"/>
          <p:cNvSpPr>
            <a:spLocks noGrp="1"/>
          </p:cNvSpPr>
          <p:nvPr>
            <p:ph type="pic" sz="quarter" idx="10"/>
          </p:nvPr>
        </p:nvSpPr>
        <p:spPr>
          <a:xfrm>
            <a:off x="6354763" y="0"/>
            <a:ext cx="6081712" cy="6994525"/>
          </a:xfrm>
          <a:blipFill dpi="0" rotWithShape="1">
            <a:blip r:embed="rId2" cstate="screen">
              <a:extLst>
                <a:ext uri="{28A0092B-C50C-407E-A947-70E740481C1C}">
                  <a14:useLocalDpi xmlns:a14="http://schemas.microsoft.com/office/drawing/2010/main"/>
                </a:ext>
              </a:extLst>
            </a:blip>
            <a:srcRect/>
            <a:tile tx="-1530350" ty="0" sx="66000" sy="66000" flip="none" algn="tl"/>
          </a:blipFill>
        </p:spPr>
        <p:txBody>
          <a:bodyPr anchor="ctr">
            <a:noAutofit/>
          </a:bodyPr>
          <a:lstStyle>
            <a:lvl1pPr marL="0" indent="0" algn="ctr">
              <a:buNone/>
              <a:defRPr>
                <a:solidFill>
                  <a:schemeClr val="bg2"/>
                </a:solidFill>
              </a:defRPr>
            </a:lvl1pPr>
          </a:lstStyle>
          <a:p>
            <a:r>
              <a:rPr lang="en-US"/>
              <a:t>Click icon to add picture</a:t>
            </a:r>
            <a:endParaRPr lang="en-US" dirty="0"/>
          </a:p>
        </p:txBody>
      </p:sp>
    </p:spTree>
    <p:extLst>
      <p:ext uri="{BB962C8B-B14F-4D97-AF65-F5344CB8AC3E}">
        <p14:creationId xmlns:p14="http://schemas.microsoft.com/office/powerpoint/2010/main" val="2244901092"/>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hoto layout 2">
    <p:spTree>
      <p:nvGrpSpPr>
        <p:cNvPr id="1" name=""/>
        <p:cNvGrpSpPr/>
        <p:nvPr/>
      </p:nvGrpSpPr>
      <p:grpSpPr>
        <a:xfrm>
          <a:off x="0" y="0"/>
          <a:ext cx="0" cy="0"/>
          <a:chOff x="0" y="0"/>
          <a:chExt cx="0" cy="0"/>
        </a:xfrm>
      </p:grpSpPr>
      <p:sp>
        <p:nvSpPr>
          <p:cNvPr id="4" name="Picture Placeholder 3" title="Drag photo"/>
          <p:cNvSpPr>
            <a:spLocks noGrp="1"/>
          </p:cNvSpPr>
          <p:nvPr>
            <p:ph type="pic" sz="quarter" idx="10" hasCustomPrompt="1"/>
          </p:nvPr>
        </p:nvSpPr>
        <p:spPr>
          <a:xfrm>
            <a:off x="465138" y="2168525"/>
            <a:ext cx="2734056" cy="4371975"/>
          </a:xfrm>
          <a:blipFill dpi="0" rotWithShape="1">
            <a:blip r:embed="rId2"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5" name="Picture Placeholder 3"/>
          <p:cNvSpPr>
            <a:spLocks noGrp="1"/>
          </p:cNvSpPr>
          <p:nvPr>
            <p:ph type="pic" sz="quarter" idx="11" hasCustomPrompt="1"/>
          </p:nvPr>
        </p:nvSpPr>
        <p:spPr>
          <a:xfrm>
            <a:off x="3397922" y="2168524"/>
            <a:ext cx="2734056" cy="4371975"/>
          </a:xfrm>
          <a:blipFill dpi="0" rotWithShape="1">
            <a:blip r:embed="rId3"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6" name="Picture Placeholder 3"/>
          <p:cNvSpPr>
            <a:spLocks noGrp="1"/>
          </p:cNvSpPr>
          <p:nvPr>
            <p:ph type="pic" sz="quarter" idx="12" hasCustomPrompt="1"/>
          </p:nvPr>
        </p:nvSpPr>
        <p:spPr>
          <a:xfrm>
            <a:off x="9263490" y="2168524"/>
            <a:ext cx="2734056" cy="4371975"/>
          </a:xfrm>
          <a:blipFill dpi="0" rotWithShape="1">
            <a:blip r:embed="rId4"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7" name="Picture Placeholder 3"/>
          <p:cNvSpPr>
            <a:spLocks noGrp="1"/>
          </p:cNvSpPr>
          <p:nvPr>
            <p:ph type="pic" sz="quarter" idx="13" hasCustomPrompt="1"/>
          </p:nvPr>
        </p:nvSpPr>
        <p:spPr>
          <a:xfrm>
            <a:off x="6330706" y="2168524"/>
            <a:ext cx="2734056" cy="4371975"/>
          </a:xfrm>
          <a:blipFill dpi="0" rotWithShape="1">
            <a:blip r:embed="rId5"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2" name="Title 1"/>
          <p:cNvSpPr>
            <a:spLocks noGrp="1"/>
          </p:cNvSpPr>
          <p:nvPr>
            <p:ph type="title" hasCustomPrompt="1"/>
          </p:nvPr>
        </p:nvSpPr>
        <p:spPr>
          <a:xfrm>
            <a:off x="465138" y="632779"/>
            <a:ext cx="5653087" cy="411162"/>
          </a:xfrm>
        </p:spPr>
        <p:txBody>
          <a:bodyPr wrap="square" lIns="0" tIns="0" rIns="0" bIns="0">
            <a:spAutoFit/>
          </a:bodyPr>
          <a:lstStyle>
            <a:lvl1pPr>
              <a:lnSpc>
                <a:spcPts val="3200"/>
              </a:lnSpc>
              <a:defRPr sz="2800">
                <a:solidFill>
                  <a:srgbClr val="2F2F2F"/>
                </a:solidFill>
              </a:defRPr>
            </a:lvl1pPr>
          </a:lstStyle>
          <a:p>
            <a:r>
              <a:rPr lang="en-US" dirty="0"/>
              <a:t>Photo layout 2</a:t>
            </a:r>
          </a:p>
        </p:txBody>
      </p:sp>
      <p:sp>
        <p:nvSpPr>
          <p:cNvPr id="17" name="Text Placeholder 16"/>
          <p:cNvSpPr>
            <a:spLocks noGrp="1"/>
          </p:cNvSpPr>
          <p:nvPr>
            <p:ph type="body" sz="quarter" idx="14" hasCustomPrompt="1"/>
          </p:nvPr>
        </p:nvSpPr>
        <p:spPr>
          <a:xfrm>
            <a:off x="465138"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18" name="Text Placeholder 16"/>
          <p:cNvSpPr>
            <a:spLocks noGrp="1"/>
          </p:cNvSpPr>
          <p:nvPr>
            <p:ph type="body" sz="quarter" idx="15" hasCustomPrompt="1"/>
          </p:nvPr>
        </p:nvSpPr>
        <p:spPr>
          <a:xfrm>
            <a:off x="3397922"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19" name="Text Placeholder 16"/>
          <p:cNvSpPr>
            <a:spLocks noGrp="1"/>
          </p:cNvSpPr>
          <p:nvPr>
            <p:ph type="body" sz="quarter" idx="16" hasCustomPrompt="1"/>
          </p:nvPr>
        </p:nvSpPr>
        <p:spPr>
          <a:xfrm>
            <a:off x="6330706"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20" name="Text Placeholder 16"/>
          <p:cNvSpPr>
            <a:spLocks noGrp="1"/>
          </p:cNvSpPr>
          <p:nvPr>
            <p:ph type="body" sz="quarter" idx="17" hasCustomPrompt="1"/>
          </p:nvPr>
        </p:nvSpPr>
        <p:spPr>
          <a:xfrm>
            <a:off x="9263490"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Tree>
    <p:extLst>
      <p:ext uri="{BB962C8B-B14F-4D97-AF65-F5344CB8AC3E}">
        <p14:creationId xmlns:p14="http://schemas.microsoft.com/office/powerpoint/2010/main" val="4039926196"/>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hoto layout 3">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465138" y="2168525"/>
            <a:ext cx="3690937" cy="2654300"/>
          </a:xfr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12" name="Picture Placeholder 10"/>
          <p:cNvSpPr>
            <a:spLocks noGrp="1"/>
          </p:cNvSpPr>
          <p:nvPr>
            <p:ph type="pic" sz="quarter" idx="15"/>
          </p:nvPr>
        </p:nvSpPr>
        <p:spPr>
          <a:xfrm>
            <a:off x="4389437" y="2168525"/>
            <a:ext cx="3679825" cy="2654300"/>
          </a:xfrm>
          <a:blipFill>
            <a:blip r:embed="rId3"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13" name="Picture Placeholder 10"/>
          <p:cNvSpPr>
            <a:spLocks noGrp="1"/>
          </p:cNvSpPr>
          <p:nvPr>
            <p:ph type="pic" sz="quarter" idx="16"/>
          </p:nvPr>
        </p:nvSpPr>
        <p:spPr>
          <a:xfrm>
            <a:off x="8302625" y="2168525"/>
            <a:ext cx="3695700" cy="2654300"/>
          </a:xfrm>
          <a:blipFill>
            <a:blip r:embed="rId4"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Photo layout 3</a:t>
            </a:r>
          </a:p>
        </p:txBody>
      </p:sp>
      <p:sp>
        <p:nvSpPr>
          <p:cNvPr id="5" name="Text Placeholder 4"/>
          <p:cNvSpPr>
            <a:spLocks noGrp="1"/>
          </p:cNvSpPr>
          <p:nvPr>
            <p:ph type="body" sz="quarter" idx="11" hasCustomPrompt="1"/>
          </p:nvPr>
        </p:nvSpPr>
        <p:spPr>
          <a:xfrm>
            <a:off x="465138" y="5026024"/>
            <a:ext cx="3690937" cy="1209675"/>
          </a:xfrm>
        </p:spPr>
        <p:txBody>
          <a:bodyPr lIns="0" tIns="0" rIns="0" bIns="0"/>
          <a:lstStyle>
            <a:lvl1pPr marL="0" indent="0">
              <a:lnSpc>
                <a:spcPts val="1800"/>
              </a:lnSpc>
              <a:spcBef>
                <a:spcPts val="900"/>
              </a:spcBef>
              <a:buNone/>
              <a:defRPr sz="1400" b="1">
                <a:solidFill>
                  <a:schemeClr val="accent1"/>
                </a:solidFill>
                <a:latin typeface="+mn-lt"/>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9" name="Text Placeholder 4"/>
          <p:cNvSpPr>
            <a:spLocks noGrp="1"/>
          </p:cNvSpPr>
          <p:nvPr>
            <p:ph type="body" sz="quarter" idx="12" hasCustomPrompt="1"/>
          </p:nvPr>
        </p:nvSpPr>
        <p:spPr>
          <a:xfrm>
            <a:off x="4386263" y="5026024"/>
            <a:ext cx="3690937" cy="1209675"/>
          </a:xfrm>
        </p:spPr>
        <p:txBody>
          <a:bodyPr lIns="0" tIns="0" rIns="0" bIns="0"/>
          <a:lstStyle>
            <a:lvl1pPr marL="0" indent="0">
              <a:lnSpc>
                <a:spcPts val="1800"/>
              </a:lnSpc>
              <a:spcBef>
                <a:spcPts val="900"/>
              </a:spcBef>
              <a:buNone/>
              <a:defRPr sz="1400">
                <a:solidFill>
                  <a:schemeClr val="accent1"/>
                </a:solidFill>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0" name="Text Placeholder 4"/>
          <p:cNvSpPr>
            <a:spLocks noGrp="1"/>
          </p:cNvSpPr>
          <p:nvPr>
            <p:ph type="body" sz="quarter" idx="13" hasCustomPrompt="1"/>
          </p:nvPr>
        </p:nvSpPr>
        <p:spPr>
          <a:xfrm>
            <a:off x="8307388" y="5026024"/>
            <a:ext cx="3690937" cy="1209675"/>
          </a:xfrm>
        </p:spPr>
        <p:txBody>
          <a:bodyPr lIns="0" tIns="0" rIns="0" bIns="0"/>
          <a:lstStyle>
            <a:lvl1pPr marL="0" indent="0">
              <a:lnSpc>
                <a:spcPts val="1800"/>
              </a:lnSpc>
              <a:spcBef>
                <a:spcPts val="900"/>
              </a:spcBef>
              <a:buNone/>
              <a:defRPr sz="1400">
                <a:solidFill>
                  <a:schemeClr val="accent1"/>
                </a:solidFill>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Tree>
    <p:extLst>
      <p:ext uri="{BB962C8B-B14F-4D97-AF65-F5344CB8AC3E}">
        <p14:creationId xmlns:p14="http://schemas.microsoft.com/office/powerpoint/2010/main" val="1522753587"/>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vice layou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1: one column</a:t>
            </a:r>
          </a:p>
        </p:txBody>
      </p:sp>
      <p:sp>
        <p:nvSpPr>
          <p:cNvPr id="4" name="Text Placeholder 3"/>
          <p:cNvSpPr>
            <a:spLocks noGrp="1"/>
          </p:cNvSpPr>
          <p:nvPr>
            <p:ph type="body" sz="quarter" idx="10" hasCustomPrompt="1"/>
          </p:nvPr>
        </p:nvSpPr>
        <p:spPr>
          <a:xfrm>
            <a:off x="465138" y="1919804"/>
            <a:ext cx="4853623" cy="615553"/>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pt-BR" dirty="0"/>
              <a:t>Subhead Segoe UI Regular 20/24. Em volor resequaectur.</a:t>
            </a:r>
            <a:endParaRPr lang="en-US" dirty="0"/>
          </a:p>
        </p:txBody>
      </p:sp>
      <p:sp>
        <p:nvSpPr>
          <p:cNvPr id="5" name="Text Placeholder 4"/>
          <p:cNvSpPr>
            <a:spLocks noGrp="1"/>
          </p:cNvSpPr>
          <p:nvPr>
            <p:ph type="body" sz="quarter" idx="11" hasCustomPrompt="1"/>
          </p:nvPr>
        </p:nvSpPr>
        <p:spPr>
          <a:xfrm>
            <a:off x="465139" y="2761498"/>
            <a:ext cx="4853622" cy="2818376"/>
          </a:xfrm>
        </p:spPr>
        <p:txBody>
          <a:bodyPr lIns="0" tIns="0" rIns="0" bIns="0"/>
          <a:lstStyle>
            <a:lvl1pPr marL="285750" indent="-285750">
              <a:lnSpc>
                <a:spcPts val="1800"/>
              </a:lnSpc>
              <a:spcBef>
                <a:spcPts val="0"/>
              </a:spcBef>
              <a:buFont typeface="Arial" panose="020B0604020202020204" pitchFamily="34" charset="0"/>
              <a:buChar char="•"/>
              <a:defRPr sz="1400" b="0" i="0">
                <a:solidFill>
                  <a:schemeClr val="tx1"/>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a:t>
            </a:r>
          </a:p>
        </p:txBody>
      </p:sp>
    </p:spTree>
    <p:extLst>
      <p:ext uri="{BB962C8B-B14F-4D97-AF65-F5344CB8AC3E}">
        <p14:creationId xmlns:p14="http://schemas.microsoft.com/office/powerpoint/2010/main" val="2768780090"/>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vice layou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2: two columns</a:t>
            </a:r>
          </a:p>
        </p:txBody>
      </p:sp>
      <p:sp>
        <p:nvSpPr>
          <p:cNvPr id="6" name="Text Placeholder 4"/>
          <p:cNvSpPr>
            <a:spLocks noGrp="1"/>
          </p:cNvSpPr>
          <p:nvPr>
            <p:ph type="body" sz="quarter" idx="11" hasCustomPrompt="1"/>
          </p:nvPr>
        </p:nvSpPr>
        <p:spPr>
          <a:xfrm>
            <a:off x="465139" y="1996440"/>
            <a:ext cx="1727200" cy="2817053"/>
          </a:xfrm>
        </p:spPr>
        <p:txBody>
          <a:bodyPr lIns="0" tIns="0" rIns="0" bIns="0"/>
          <a:lstStyle>
            <a:lvl1pPr marL="0" indent="0">
              <a:lnSpc>
                <a:spcPts val="1800"/>
              </a:lnSpc>
              <a:spcBef>
                <a:spcPts val="900"/>
              </a:spcBef>
              <a:buNone/>
              <a:defRPr sz="1400" b="1">
                <a:solidFill>
                  <a:schemeClr val="accent1"/>
                </a:solidFill>
                <a:latin typeface="+mn-lt"/>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7" name="Text Placeholder 4"/>
          <p:cNvSpPr>
            <a:spLocks noGrp="1"/>
          </p:cNvSpPr>
          <p:nvPr>
            <p:ph type="body" sz="quarter" idx="15" hasCustomPrompt="1"/>
          </p:nvPr>
        </p:nvSpPr>
        <p:spPr>
          <a:xfrm>
            <a:off x="2426019" y="1996440"/>
            <a:ext cx="1727200" cy="2817053"/>
          </a:xfrm>
        </p:spPr>
        <p:txBody>
          <a:bodyPr lIns="0" tIns="0" rIns="0" bIns="0"/>
          <a:lstStyle>
            <a:lvl1pPr marL="0" indent="0">
              <a:lnSpc>
                <a:spcPts val="1800"/>
              </a:lnSpc>
              <a:spcBef>
                <a:spcPts val="900"/>
              </a:spcBef>
              <a:buNone/>
              <a:defRPr lang="en-US" sz="1400" b="1" kern="1200" spc="0" baseline="0" dirty="0" smtClean="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Tree>
    <p:extLst>
      <p:ext uri="{BB962C8B-B14F-4D97-AF65-F5344CB8AC3E}">
        <p14:creationId xmlns:p14="http://schemas.microsoft.com/office/powerpoint/2010/main" val="2994402774"/>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bg>
      <p:bgPr>
        <a:solidFill>
          <a:schemeClr val="tx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pc="-150" baseline="0">
                <a:solidFill>
                  <a:schemeClr val="bg2"/>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bg2"/>
                </a:solidFill>
                <a:latin typeface="+mn-lt"/>
              </a:defRPr>
            </a:lvl1pPr>
          </a:lstStyle>
          <a:p>
            <a:pPr lvl="0"/>
            <a:r>
              <a:rPr lang="en-US" dirty="0"/>
              <a:t>Author Name</a:t>
            </a:r>
          </a:p>
          <a:p>
            <a:pPr lvl="0"/>
            <a:r>
              <a:rPr lang="en-US" dirty="0"/>
              <a:t>Date</a:t>
            </a:r>
          </a:p>
        </p:txBody>
      </p:sp>
      <p:grpSp>
        <p:nvGrpSpPr>
          <p:cNvPr id="7" name="Group 6"/>
          <p:cNvGrpSpPr/>
          <p:nvPr userDrawn="1"/>
        </p:nvGrpSpPr>
        <p:grpSpPr>
          <a:xfrm>
            <a:off x="465139" y="449264"/>
            <a:ext cx="933131" cy="200341"/>
            <a:chOff x="465139" y="449264"/>
            <a:chExt cx="933131" cy="200341"/>
          </a:xfrm>
        </p:grpSpPr>
        <p:pic>
          <p:nvPicPr>
            <p:cNvPr id="97" name="Picture 96"/>
            <p:cNvPicPr>
              <a:picLocks noChangeAspect="1"/>
            </p:cNvPicPr>
            <p:nvPr userDrawn="1"/>
          </p:nvPicPr>
          <p:blipFill rotWithShape="1">
            <a:blip r:embed="rId2" cstate="screen">
              <a:extLst>
                <a:ext uri="{28A0092B-C50C-407E-A947-70E740481C1C}">
                  <a14:useLocalDpi xmlns:a14="http://schemas.microsoft.com/office/drawing/2010/main"/>
                </a:ext>
              </a:extLst>
            </a:blip>
            <a:srcRect l="26716" r="872" b="4064"/>
            <a:stretch/>
          </p:blipFill>
          <p:spPr bwMode="black">
            <a:xfrm>
              <a:off x="721996" y="459092"/>
              <a:ext cx="676274" cy="187779"/>
            </a:xfrm>
            <a:prstGeom prst="rect">
              <a:avLst/>
            </a:prstGeom>
          </p:spPr>
        </p:pic>
        <p:pic>
          <p:nvPicPr>
            <p:cNvPr id="64" name="MS logo gray - EMF"/>
            <p:cNvPicPr>
              <a:picLocks noChangeAspect="1"/>
            </p:cNvPicPr>
            <p:nvPr userDrawn="1"/>
          </p:nvPicPr>
          <p:blipFill rotWithShape="1">
            <a:blip r:embed="rId3" cstate="screen">
              <a:extLst>
                <a:ext uri="{28A0092B-C50C-407E-A947-70E740481C1C}">
                  <a14:useLocalDpi xmlns:a14="http://schemas.microsoft.com/office/drawing/2010/main"/>
                </a:ext>
              </a:extLst>
            </a:blip>
            <a:srcRect r="76414"/>
            <a:stretch/>
          </p:blipFill>
          <p:spPr bwMode="black">
            <a:xfrm>
              <a:off x="465139" y="449264"/>
              <a:ext cx="220661" cy="200341"/>
            </a:xfrm>
            <a:prstGeom prst="rect">
              <a:avLst/>
            </a:prstGeom>
          </p:spPr>
        </p:pic>
      </p:grpSp>
    </p:spTree>
    <p:extLst>
      <p:ext uri="{BB962C8B-B14F-4D97-AF65-F5344CB8AC3E}">
        <p14:creationId xmlns:p14="http://schemas.microsoft.com/office/powerpoint/2010/main" val="708246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vice layout 3">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3</a:t>
            </a:r>
          </a:p>
        </p:txBody>
      </p:sp>
    </p:spTree>
    <p:extLst>
      <p:ext uri="{BB962C8B-B14F-4D97-AF65-F5344CB8AC3E}">
        <p14:creationId xmlns:p14="http://schemas.microsoft.com/office/powerpoint/2010/main" val="3589100596"/>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65139" y="2168525"/>
            <a:ext cx="3690933" cy="3605213"/>
          </a:xfrm>
        </p:spPr>
        <p:txBody>
          <a:bodyPr anchor="ctr">
            <a:noAutofit/>
          </a:bodyPr>
          <a:lstStyle>
            <a:lvl1pPr marL="0" indent="0" algn="ctr">
              <a:buNone/>
              <a:defRPr sz="2400"/>
            </a:lvl1pPr>
          </a:lstStyle>
          <a:p>
            <a:r>
              <a:rPr lang="en-US"/>
              <a:t>Click icon to add chart</a:t>
            </a:r>
            <a:endParaRPr lang="en-US" dirty="0"/>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Chart examples</a:t>
            </a:r>
          </a:p>
        </p:txBody>
      </p:sp>
      <p:sp>
        <p:nvSpPr>
          <p:cNvPr id="5" name="Text Placeholder 4"/>
          <p:cNvSpPr>
            <a:spLocks noGrp="1"/>
          </p:cNvSpPr>
          <p:nvPr>
            <p:ph type="body" sz="quarter" idx="11" hasCustomPrompt="1"/>
          </p:nvPr>
        </p:nvSpPr>
        <p:spPr>
          <a:xfrm>
            <a:off x="465138" y="5773736"/>
            <a:ext cx="3690937"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9" name="Text Placeholder 4"/>
          <p:cNvSpPr>
            <a:spLocks noGrp="1"/>
          </p:cNvSpPr>
          <p:nvPr>
            <p:ph type="body" sz="quarter" idx="12" hasCustomPrompt="1"/>
          </p:nvPr>
        </p:nvSpPr>
        <p:spPr>
          <a:xfrm>
            <a:off x="465135" y="5931090"/>
            <a:ext cx="3690937" cy="307777"/>
          </a:xfrm>
        </p:spPr>
        <p:txBody>
          <a:bodyPr lIns="0" tIns="0" rIns="0" bIns="0"/>
          <a:lstStyle>
            <a:lvl1pPr marL="0" indent="0">
              <a:lnSpc>
                <a:spcPts val="1200"/>
              </a:lnSpc>
              <a:spcBef>
                <a:spcPts val="900"/>
              </a:spcBef>
              <a:buFont typeface="Arial" panose="020B0604020202020204" pitchFamily="34" charset="0"/>
              <a:buNone/>
              <a:defRPr sz="1000" b="0" i="0">
                <a:solidFill>
                  <a:schemeClr val="tx1"/>
                </a:solidFill>
                <a:latin typeface="+mn-lt"/>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sz="1000">
                <a:solidFill>
                  <a:schemeClr val="tx1"/>
                </a:solidFill>
              </a:defRPr>
            </a:lvl2pPr>
            <a:lvl3pPr marL="457200" indent="0">
              <a:buNone/>
              <a:defRPr/>
            </a:lvl3pPr>
            <a:lvl4pPr marL="685800" indent="0">
              <a:buNone/>
              <a:defRPr/>
            </a:lvl4pPr>
            <a:lvl5pPr marL="914400" indent="0">
              <a:buNone/>
              <a:defRPr/>
            </a:lvl5pPr>
          </a:lstStyle>
          <a:p>
            <a:pPr lvl="0"/>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16" name="Text Placeholder 4"/>
          <p:cNvSpPr>
            <a:spLocks noGrp="1"/>
          </p:cNvSpPr>
          <p:nvPr>
            <p:ph type="body" sz="quarter" idx="17" hasCustomPrompt="1"/>
          </p:nvPr>
        </p:nvSpPr>
        <p:spPr>
          <a:xfrm>
            <a:off x="4389442" y="5773736"/>
            <a:ext cx="3679822"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17" name="Text Placeholder 4"/>
          <p:cNvSpPr>
            <a:spLocks noGrp="1"/>
          </p:cNvSpPr>
          <p:nvPr>
            <p:ph type="body" sz="quarter" idx="18" hasCustomPrompt="1"/>
          </p:nvPr>
        </p:nvSpPr>
        <p:spPr>
          <a:xfrm>
            <a:off x="4389438" y="5931090"/>
            <a:ext cx="3679825" cy="307777"/>
          </a:xfrm>
        </p:spPr>
        <p:txBody>
          <a:bodyPr vert="horz" wrap="square" lIns="0" tIns="0" rIns="0" bIns="0" rtlCol="0">
            <a:spAutoFit/>
          </a:bodyPr>
          <a:lstStyle>
            <a:lvl1pPr>
              <a:tabLst/>
              <a:defRPr lang="en-US" sz="1000" b="0" i="0" dirty="0" smtClean="0">
                <a:solidFill>
                  <a:schemeClr val="tx1"/>
                </a:solidFill>
                <a:latin typeface="+mn-lt"/>
              </a:defRPr>
            </a:lvl1pPr>
          </a:lstStyle>
          <a:p>
            <a:pPr marL="0" lvl="0" indent="0">
              <a:lnSpc>
                <a:spcPts val="1200"/>
              </a:lnSpc>
              <a:spcBef>
                <a:spcPts val="900"/>
              </a:spcBef>
              <a:buFont typeface="Arial" panose="020B0604020202020204" pitchFamily="34" charset="0"/>
              <a:buNone/>
            </a:pPr>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18" name="Text Placeholder 4"/>
          <p:cNvSpPr>
            <a:spLocks noGrp="1"/>
          </p:cNvSpPr>
          <p:nvPr>
            <p:ph type="body" sz="quarter" idx="19" hasCustomPrompt="1"/>
          </p:nvPr>
        </p:nvSpPr>
        <p:spPr>
          <a:xfrm>
            <a:off x="8302626" y="5773736"/>
            <a:ext cx="3702056"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19" name="Text Placeholder 4"/>
          <p:cNvSpPr>
            <a:spLocks noGrp="1"/>
          </p:cNvSpPr>
          <p:nvPr>
            <p:ph type="body" sz="quarter" idx="20" hasCustomPrompt="1"/>
          </p:nvPr>
        </p:nvSpPr>
        <p:spPr>
          <a:xfrm>
            <a:off x="8302625" y="5931090"/>
            <a:ext cx="3702053" cy="307777"/>
          </a:xfrm>
        </p:spPr>
        <p:txBody>
          <a:bodyPr vert="horz" wrap="square" lIns="0" tIns="0" rIns="0" bIns="0" rtlCol="0">
            <a:spAutoFit/>
          </a:bodyPr>
          <a:lstStyle>
            <a:lvl1pPr marL="463550" indent="-463550">
              <a:tabLst/>
              <a:defRPr lang="en-US" sz="1000" b="0" i="0" dirty="0" smtClean="0">
                <a:solidFill>
                  <a:schemeClr val="tx1"/>
                </a:solidFill>
                <a:latin typeface="+mn-lt"/>
              </a:defRPr>
            </a:lvl1pPr>
          </a:lstStyle>
          <a:p>
            <a:pPr marL="0" lvl="0" indent="0">
              <a:lnSpc>
                <a:spcPts val="1200"/>
              </a:lnSpc>
              <a:spcBef>
                <a:spcPts val="900"/>
              </a:spcBef>
              <a:buFont typeface="Arial" panose="020B0604020202020204" pitchFamily="34" charset="0"/>
              <a:buNone/>
            </a:pPr>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20" name="Chart Placeholder 6"/>
          <p:cNvSpPr>
            <a:spLocks noGrp="1"/>
          </p:cNvSpPr>
          <p:nvPr>
            <p:ph type="chart" sz="quarter" idx="22"/>
          </p:nvPr>
        </p:nvSpPr>
        <p:spPr>
          <a:xfrm>
            <a:off x="4389438" y="2168525"/>
            <a:ext cx="3679825" cy="3605213"/>
          </a:xfrm>
        </p:spPr>
        <p:txBody>
          <a:bodyPr anchor="ctr">
            <a:noAutofit/>
          </a:bodyPr>
          <a:lstStyle>
            <a:lvl1pPr marL="0" indent="0" algn="ctr">
              <a:buNone/>
              <a:defRPr sz="2400"/>
            </a:lvl1pPr>
          </a:lstStyle>
          <a:p>
            <a:r>
              <a:rPr lang="en-US"/>
              <a:t>Click icon to add chart</a:t>
            </a:r>
            <a:endParaRPr lang="en-US" dirty="0"/>
          </a:p>
        </p:txBody>
      </p:sp>
      <p:sp>
        <p:nvSpPr>
          <p:cNvPr id="21" name="Chart Placeholder 6"/>
          <p:cNvSpPr>
            <a:spLocks noGrp="1"/>
          </p:cNvSpPr>
          <p:nvPr>
            <p:ph type="chart" sz="quarter" idx="23"/>
          </p:nvPr>
        </p:nvSpPr>
        <p:spPr>
          <a:xfrm>
            <a:off x="8302624" y="2168525"/>
            <a:ext cx="3695701" cy="3605213"/>
          </a:xfrm>
        </p:spPr>
        <p:txBody>
          <a:bodyPr anchor="ctr">
            <a:noAutofit/>
          </a:bodyPr>
          <a:lstStyle>
            <a:lvl1pPr marL="0" indent="0" algn="ctr">
              <a:buNone/>
              <a:defRPr sz="2400"/>
            </a:lvl1pPr>
          </a:lstStyle>
          <a:p>
            <a:r>
              <a:rPr lang="en-US"/>
              <a:t>Click icon to add chart</a:t>
            </a:r>
            <a:endParaRPr lang="en-US" dirty="0"/>
          </a:p>
        </p:txBody>
      </p:sp>
    </p:spTree>
    <p:extLst>
      <p:ext uri="{BB962C8B-B14F-4D97-AF65-F5344CB8AC3E}">
        <p14:creationId xmlns:p14="http://schemas.microsoft.com/office/powerpoint/2010/main" val="3811322961"/>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Table styling</a:t>
            </a:r>
          </a:p>
        </p:txBody>
      </p:sp>
      <p:sp>
        <p:nvSpPr>
          <p:cNvPr id="4" name="Table Placeholder 3"/>
          <p:cNvSpPr>
            <a:spLocks noGrp="1"/>
          </p:cNvSpPr>
          <p:nvPr>
            <p:ph type="tbl" sz="quarter" idx="10"/>
          </p:nvPr>
        </p:nvSpPr>
        <p:spPr>
          <a:xfrm>
            <a:off x="465138" y="2168525"/>
            <a:ext cx="11533187" cy="4371975"/>
          </a:xfrm>
        </p:spPr>
        <p:txBody>
          <a:bodyPr/>
          <a:lstStyle/>
          <a:p>
            <a:r>
              <a:rPr lang="en-US" dirty="0"/>
              <a:t>Click icon to add table</a:t>
            </a:r>
          </a:p>
        </p:txBody>
      </p:sp>
    </p:spTree>
    <p:extLst>
      <p:ext uri="{BB962C8B-B14F-4D97-AF65-F5344CB8AC3E}">
        <p14:creationId xmlns:p14="http://schemas.microsoft.com/office/powerpoint/2010/main" val="1399307191"/>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ank you 1">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65137" y="1873885"/>
            <a:ext cx="8229599" cy="1828800"/>
          </a:xfrm>
          <a:noFill/>
        </p:spPr>
        <p:txBody>
          <a:bodyPr lIns="0" tIns="0" rIns="0" bIns="0" anchor="t" anchorCtr="0"/>
          <a:lstStyle>
            <a:lvl1pPr>
              <a:lnSpc>
                <a:spcPts val="3000"/>
              </a:lnSpc>
              <a:defRPr sz="2800" spc="-150" baseline="0">
                <a:solidFill>
                  <a:schemeClr val="accent1"/>
                </a:solidFill>
              </a:defRPr>
            </a:lvl1pPr>
          </a:lstStyle>
          <a:p>
            <a:r>
              <a:rPr lang="en-US" dirty="0"/>
              <a:t>Thank you.</a:t>
            </a:r>
          </a:p>
        </p:txBody>
      </p:sp>
      <p:pic>
        <p:nvPicPr>
          <p:cNvPr id="64" name="MS logo gray - 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329085521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hank you 2">
    <p:bg>
      <p:bgPr>
        <a:solidFill>
          <a:schemeClr val="tx1"/>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465139" y="449264"/>
            <a:ext cx="933131" cy="200341"/>
            <a:chOff x="465139" y="449264"/>
            <a:chExt cx="933131" cy="200341"/>
          </a:xfrm>
        </p:grpSpPr>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l="26716" r="872" b="4064"/>
            <a:stretch/>
          </p:blipFill>
          <p:spPr bwMode="black">
            <a:xfrm>
              <a:off x="721996" y="459092"/>
              <a:ext cx="676274" cy="187779"/>
            </a:xfrm>
            <a:prstGeom prst="rect">
              <a:avLst/>
            </a:prstGeom>
          </p:spPr>
        </p:pic>
        <p:pic>
          <p:nvPicPr>
            <p:cNvPr id="6" name="MS logo gray - EMF"/>
            <p:cNvPicPr>
              <a:picLocks noChangeAspect="1"/>
            </p:cNvPicPr>
            <p:nvPr userDrawn="1"/>
          </p:nvPicPr>
          <p:blipFill rotWithShape="1">
            <a:blip r:embed="rId3" cstate="screen">
              <a:extLst>
                <a:ext uri="{28A0092B-C50C-407E-A947-70E740481C1C}">
                  <a14:useLocalDpi xmlns:a14="http://schemas.microsoft.com/office/drawing/2010/main"/>
                </a:ext>
              </a:extLst>
            </a:blip>
            <a:srcRect r="76414"/>
            <a:stretch/>
          </p:blipFill>
          <p:spPr bwMode="black">
            <a:xfrm>
              <a:off x="465139" y="449264"/>
              <a:ext cx="220661" cy="200341"/>
            </a:xfrm>
            <a:prstGeom prst="rect">
              <a:avLst/>
            </a:prstGeom>
          </p:spPr>
        </p:pic>
      </p:grpSp>
      <p:sp>
        <p:nvSpPr>
          <p:cNvPr id="9" name="Title 1"/>
          <p:cNvSpPr>
            <a:spLocks noGrp="1"/>
          </p:cNvSpPr>
          <p:nvPr>
            <p:ph type="title" hasCustomPrompt="1"/>
          </p:nvPr>
        </p:nvSpPr>
        <p:spPr>
          <a:xfrm>
            <a:off x="465137" y="1873885"/>
            <a:ext cx="8229599" cy="1828800"/>
          </a:xfrm>
          <a:noFill/>
        </p:spPr>
        <p:txBody>
          <a:bodyPr lIns="0" tIns="0" rIns="0" bIns="0" anchor="t" anchorCtr="0"/>
          <a:lstStyle>
            <a:lvl1pPr>
              <a:lnSpc>
                <a:spcPts val="3000"/>
              </a:lnSpc>
              <a:defRPr sz="2800" spc="-150" baseline="0">
                <a:solidFill>
                  <a:schemeClr val="bg2"/>
                </a:solidFill>
              </a:defRPr>
            </a:lvl1pPr>
          </a:lstStyle>
          <a:p>
            <a:r>
              <a:rPr lang="en-US" dirty="0"/>
              <a:t>Thank you.</a:t>
            </a:r>
          </a:p>
        </p:txBody>
      </p:sp>
    </p:spTree>
    <p:extLst>
      <p:ext uri="{BB962C8B-B14F-4D97-AF65-F5344CB8AC3E}">
        <p14:creationId xmlns:p14="http://schemas.microsoft.com/office/powerpoint/2010/main" val="107208281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9" y="6220609"/>
            <a:ext cx="4572000" cy="477054"/>
          </a:xfrm>
          <a:prstGeom prst="rect">
            <a:avLst/>
          </a:prstGeom>
          <a:noFill/>
          <a:ln w="12700">
            <a:noFill/>
            <a:miter lim="800000"/>
            <a:headEnd type="none" w="sm" len="sm"/>
            <a:tailEnd type="none" w="sm" len="sm"/>
          </a:ln>
          <a:effectLst/>
        </p:spPr>
        <p:txBody>
          <a:bodyPr vert="horz" wrap="square" lIns="182880" tIns="182880" rIns="182880" bIns="182880"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Picture 7"/>
          <p:cNvPicPr>
            <a:picLocks noChangeAspect="1"/>
          </p:cNvPicPr>
          <p:nvPr userDrawn="1"/>
        </p:nvPicPr>
        <p:blipFill>
          <a:blip r:embed="rId2"/>
          <a:stretch>
            <a:fillRect/>
          </a:stretch>
        </p:blipFill>
        <p:spPr bwMode="black">
          <a:xfrm>
            <a:off x="457200" y="479425"/>
            <a:ext cx="1483418" cy="310896"/>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4400" y="633600"/>
            <a:ext cx="11575200" cy="410369"/>
          </a:xfrm>
        </p:spPr>
        <p:txBody>
          <a:bodyPr vert="horz" wrap="square" lIns="0" tIns="0" rIns="0" bIns="0" rtlCol="0" anchor="t">
            <a:spAutoFit/>
          </a:bodyPr>
          <a:lstStyle>
            <a:lvl1pPr>
              <a:defRPr lang="en-US" sz="2800" dirty="0">
                <a:solidFill>
                  <a:srgbClr val="2F2F2F"/>
                </a:solidFill>
              </a:defRPr>
            </a:lvl1pPr>
          </a:lstStyle>
          <a:p>
            <a:pPr lvl="0">
              <a:lnSpc>
                <a:spcPts val="3200"/>
              </a:lnSpc>
            </a:pPr>
            <a:r>
              <a:rPr lang="en-US" dirty="0"/>
              <a:t>Slide for Developer Code</a:t>
            </a:r>
          </a:p>
        </p:txBody>
      </p:sp>
      <p:sp>
        <p:nvSpPr>
          <p:cNvPr id="3" name="Rectangle 2"/>
          <p:cNvSpPr/>
          <p:nvPr userDrawn="1"/>
        </p:nvSpPr>
        <p:spPr bwMode="hidden">
          <a:xfrm>
            <a:off x="1" y="1178952"/>
            <a:ext cx="12436475" cy="5815573"/>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1836"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464400" y="1178952"/>
            <a:ext cx="11575200" cy="2658444"/>
          </a:xfrm>
        </p:spPr>
        <p:txBody>
          <a:bodyPr/>
          <a:lstStyle>
            <a:lvl1pPr marL="0" indent="0">
              <a:lnSpc>
                <a:spcPct val="95000"/>
              </a:lnSpc>
              <a:buNone/>
              <a:defRPr sz="3264">
                <a:gradFill>
                  <a:gsLst>
                    <a:gs pos="1250">
                      <a:srgbClr val="000000"/>
                    </a:gs>
                    <a:gs pos="100000">
                      <a:srgbClr val="000000"/>
                    </a:gs>
                  </a:gsLst>
                  <a:lin ang="5400000" scaled="0"/>
                </a:gradFill>
                <a:latin typeface="Consolas" pitchFamily="49" charset="0"/>
                <a:cs typeface="Consolas" pitchFamily="49" charset="0"/>
              </a:defRPr>
            </a:lvl1pPr>
            <a:lvl2pPr marL="346486"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8449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81440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5079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17332202"/>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464400" y="633600"/>
            <a:ext cx="11574000" cy="410369"/>
          </a:xfrm>
        </p:spPr>
        <p:txBody>
          <a:bodyPr vert="horz" wrap="square" lIns="0" tIns="0" rIns="0" bIns="0" rtlCol="0" anchor="t">
            <a:spAutoFit/>
          </a:bodyPr>
          <a:lstStyle>
            <a:lvl1pPr>
              <a:defRPr lang="en-US" sz="2800" dirty="0">
                <a:solidFill>
                  <a:srgbClr val="2F2F2F"/>
                </a:solidFill>
              </a:defRPr>
            </a:lvl1pPr>
          </a:lstStyle>
          <a:p>
            <a:pPr lvl="0">
              <a:lnSpc>
                <a:spcPts val="3200"/>
              </a:lnSpc>
            </a:pPr>
            <a:r>
              <a:rPr lang="en-US" dirty="0"/>
              <a:t>Click to edit Master title style</a:t>
            </a:r>
          </a:p>
        </p:txBody>
      </p:sp>
      <p:sp>
        <p:nvSpPr>
          <p:cNvPr id="6" name="Text Placeholder 5"/>
          <p:cNvSpPr>
            <a:spLocks noGrp="1"/>
          </p:cNvSpPr>
          <p:nvPr>
            <p:ph type="body" sz="quarter" idx="10"/>
          </p:nvPr>
        </p:nvSpPr>
        <p:spPr>
          <a:xfrm>
            <a:off x="464400" y="1212850"/>
            <a:ext cx="11574000" cy="1346522"/>
          </a:xfrm>
        </p:spPr>
        <p:txBody>
          <a:bodyPr/>
          <a:lstStyle>
            <a:lvl1pPr marL="0" indent="0">
              <a:buNone/>
              <a:defRPr sz="2400">
                <a:solidFill>
                  <a:schemeClr val="tx2"/>
                </a:solidFill>
              </a:defRPr>
            </a:lvl1pPr>
            <a:lvl2pPr marL="0" indent="0">
              <a:buFontTx/>
              <a:buNone/>
              <a:defRPr sz="1400"/>
            </a:lvl2pPr>
            <a:lvl3pPr marL="228600" indent="0">
              <a:buNone/>
              <a:defRPr sz="1200"/>
            </a:lvl3pPr>
            <a:lvl4pPr marL="457200" indent="0">
              <a:buNone/>
              <a:defRPr sz="1100"/>
            </a:lvl4pPr>
            <a:lvl5pPr marL="685800" indent="0">
              <a:buNone/>
              <a:defRPr sz="105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45859015"/>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64400" y="1212850"/>
            <a:ext cx="11574000" cy="1566583"/>
          </a:xfrm>
        </p:spPr>
        <p:txBody>
          <a:bodyPr>
            <a:spAutoFit/>
          </a:bodyPr>
          <a:lstStyle>
            <a:lvl1pPr>
              <a:defRPr sz="2400"/>
            </a:lvl1pPr>
            <a:lvl2pPr>
              <a:defRPr sz="1800"/>
            </a:lvl2pPr>
            <a:lvl3pPr>
              <a:defRPr sz="1600"/>
            </a:lvl3pPr>
            <a:lvl4pPr>
              <a:defRPr sz="1400"/>
            </a:lvl4pPr>
            <a:lvl5pPr>
              <a:defRPr sz="14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a:xfrm>
            <a:off x="464400" y="633600"/>
            <a:ext cx="11574000" cy="410369"/>
          </a:xfrm>
        </p:spPr>
        <p:txBody>
          <a:bodyPr vert="horz" wrap="square" lIns="0" tIns="0" rIns="0" bIns="0" rtlCol="0" anchor="t">
            <a:spAutoFit/>
          </a:bodyPr>
          <a:lstStyle>
            <a:lvl1pPr>
              <a:defRPr lang="en-US" sz="2800">
                <a:solidFill>
                  <a:srgbClr val="2F2F2F"/>
                </a:solidFill>
              </a:defRPr>
            </a:lvl1pPr>
          </a:lstStyle>
          <a:p>
            <a:pPr lvl="0">
              <a:lnSpc>
                <a:spcPts val="3200"/>
              </a:lnSpc>
            </a:pPr>
            <a:r>
              <a:rPr lang="en-US" dirty="0"/>
              <a:t>Click to edit Master title style</a:t>
            </a:r>
          </a:p>
        </p:txBody>
      </p:sp>
    </p:spTree>
    <p:extLst>
      <p:ext uri="{BB962C8B-B14F-4D97-AF65-F5344CB8AC3E}">
        <p14:creationId xmlns:p14="http://schemas.microsoft.com/office/powerpoint/2010/main" val="243925009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A60F36A-EBDF-4D9D-8F13-E094035DB7F8}"/>
              </a:ext>
            </a:extLst>
          </p:cNvPr>
          <p:cNvSpPr/>
          <p:nvPr userDrawn="1"/>
        </p:nvSpPr>
        <p:spPr bwMode="auto">
          <a:xfrm>
            <a:off x="-1" y="-1"/>
            <a:ext cx="7801338" cy="6994525"/>
          </a:xfrm>
          <a:prstGeom prst="rect">
            <a:avLst/>
          </a:prstGeom>
          <a:gradFill flip="none" rotWithShape="1">
            <a:gsLst>
              <a:gs pos="41000">
                <a:schemeClr val="bg2">
                  <a:alpha val="52000"/>
                </a:schemeClr>
              </a:gs>
              <a:gs pos="100000">
                <a:schemeClr val="bg2">
                  <a:alpha val="0"/>
                </a:schemeClr>
              </a:gs>
            </a:gsLst>
            <a:lin ang="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pc="-150" baseline="0">
                <a:solidFill>
                  <a:schemeClr val="tx1"/>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tx1"/>
                </a:solidFill>
                <a:latin typeface="+mn-lt"/>
              </a:defRPr>
            </a:lvl1pPr>
          </a:lstStyle>
          <a:p>
            <a:pPr lvl="0"/>
            <a:r>
              <a:rPr lang="en-US" dirty="0"/>
              <a:t>Author Name</a:t>
            </a:r>
          </a:p>
          <a:p>
            <a:pPr lvl="0"/>
            <a:r>
              <a:rPr lang="en-US" dirty="0"/>
              <a:t>Date</a:t>
            </a:r>
          </a:p>
        </p:txBody>
      </p:sp>
      <p:pic>
        <p:nvPicPr>
          <p:cNvPr id="64" name="MS logo gray - 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20890105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960438"/>
            <a:ext cx="3690937" cy="917575"/>
          </a:xfrm>
        </p:spPr>
        <p:txBody>
          <a:bodyPr lIns="0" tIns="0" rIns="0" bIns="0"/>
          <a:lstStyle>
            <a:lvl1pPr>
              <a:defRPr sz="1800" spc="-50" baseline="0">
                <a:solidFill>
                  <a:schemeClr val="tx1"/>
                </a:solidFill>
              </a:defRPr>
            </a:lvl1pPr>
          </a:lstStyle>
          <a:p>
            <a:r>
              <a:rPr lang="en-US" dirty="0"/>
              <a:t>Contents</a:t>
            </a:r>
          </a:p>
        </p:txBody>
      </p:sp>
      <p:sp>
        <p:nvSpPr>
          <p:cNvPr id="4" name="Text Placeholder 3"/>
          <p:cNvSpPr>
            <a:spLocks noGrp="1"/>
          </p:cNvSpPr>
          <p:nvPr>
            <p:ph type="body" sz="quarter" idx="10" hasCustomPrompt="1"/>
          </p:nvPr>
        </p:nvSpPr>
        <p:spPr>
          <a:xfrm>
            <a:off x="6354764" y="960438"/>
            <a:ext cx="3914774" cy="3862387"/>
          </a:xfrm>
        </p:spPr>
        <p:txBody>
          <a:bodyPr wrap="square" lIns="0" tIns="0" rIns="0" bIns="0">
            <a:noAutofit/>
          </a:bodyPr>
          <a:lstStyle>
            <a:lvl1pPr marL="0" indent="0" defTabSz="517525">
              <a:buNone/>
              <a:defRPr sz="1800" spc="-50" baseline="0">
                <a:solidFill>
                  <a:schemeClr val="accent1"/>
                </a:solidFill>
              </a:defRPr>
            </a:lvl1pPr>
            <a:lvl2pPr marL="228600" indent="0">
              <a:buNone/>
              <a:defRPr sz="1800"/>
            </a:lvl2pPr>
            <a:lvl3pPr marL="457200" indent="0">
              <a:buNone/>
              <a:defRPr sz="1800"/>
            </a:lvl3pPr>
            <a:lvl4pPr marL="685800" indent="0">
              <a:buNone/>
              <a:defRPr sz="1800"/>
            </a:lvl4pPr>
            <a:lvl5pPr marL="914400" indent="0">
              <a:buNone/>
              <a:defRPr sz="1800"/>
            </a:lvl5pPr>
          </a:lstStyle>
          <a:p>
            <a:pPr lvl="0"/>
            <a:r>
              <a:rPr lang="en-US" dirty="0"/>
              <a:t>##	Section Title</a:t>
            </a:r>
          </a:p>
        </p:txBody>
      </p:sp>
    </p:spTree>
    <p:extLst>
      <p:ext uri="{BB962C8B-B14F-4D97-AF65-F5344CB8AC3E}">
        <p14:creationId xmlns:p14="http://schemas.microsoft.com/office/powerpoint/2010/main" val="153133736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Heading Segoe UI </a:t>
            </a:r>
            <a:r>
              <a:rPr lang="en-US" dirty="0" err="1"/>
              <a:t>Semibold</a:t>
            </a:r>
            <a:r>
              <a:rPr lang="en-US" dirty="0"/>
              <a:t> 28/32</a:t>
            </a:r>
          </a:p>
        </p:txBody>
      </p:sp>
      <p:sp>
        <p:nvSpPr>
          <p:cNvPr id="4" name="Text Placeholder 3"/>
          <p:cNvSpPr>
            <a:spLocks noGrp="1"/>
          </p:cNvSpPr>
          <p:nvPr>
            <p:ph type="body" sz="quarter" idx="10" hasCustomPrompt="1"/>
          </p:nvPr>
        </p:nvSpPr>
        <p:spPr>
          <a:xfrm>
            <a:off x="465138" y="1919804"/>
            <a:ext cx="11533187" cy="307777"/>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en-US" dirty="0"/>
              <a:t>Large: subhead Segoe UI Regular 20/24</a:t>
            </a:r>
          </a:p>
        </p:txBody>
      </p:sp>
      <p:sp>
        <p:nvSpPr>
          <p:cNvPr id="5" name="Text Placeholder 4"/>
          <p:cNvSpPr>
            <a:spLocks noGrp="1"/>
          </p:cNvSpPr>
          <p:nvPr>
            <p:ph type="body" sz="quarter" idx="11" hasCustomPrompt="1"/>
          </p:nvPr>
        </p:nvSpPr>
        <p:spPr>
          <a:xfrm>
            <a:off x="465138" y="3214124"/>
            <a:ext cx="11533187" cy="461665"/>
          </a:xfrm>
        </p:spPr>
        <p:txBody>
          <a:bodyPr lIns="0" tIns="0" rIns="0" bIns="0"/>
          <a:lstStyle>
            <a:lvl1pPr marL="0" indent="0">
              <a:lnSpc>
                <a:spcPts val="1800"/>
              </a:lnSpc>
              <a:spcBef>
                <a:spcPts val="0"/>
              </a:spcBef>
              <a:buNone/>
              <a:defRPr sz="1400" b="1">
                <a:solidFill>
                  <a:schemeClr val="tx1"/>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Medium: paragraph title Segoe UI bold 14/18</a:t>
            </a:r>
          </a:p>
          <a:p>
            <a:pPr lvl="1"/>
            <a:r>
              <a:rPr lang="en-US" dirty="0"/>
              <a:t>Body copy Segoe UI Regular 14/18</a:t>
            </a:r>
          </a:p>
        </p:txBody>
      </p:sp>
      <p:sp>
        <p:nvSpPr>
          <p:cNvPr id="7" name="Text Placeholder 6"/>
          <p:cNvSpPr>
            <a:spLocks noGrp="1"/>
          </p:cNvSpPr>
          <p:nvPr>
            <p:ph type="body" sz="quarter" idx="12" hasCustomPrompt="1"/>
          </p:nvPr>
        </p:nvSpPr>
        <p:spPr>
          <a:xfrm>
            <a:off x="465138" y="4477703"/>
            <a:ext cx="11533187" cy="307777"/>
          </a:xfrm>
        </p:spPr>
        <p:txBody>
          <a:bodyPr lIns="0" tIns="0" rIns="0" bIns="0"/>
          <a:lstStyle>
            <a:lvl1pPr marL="0" indent="0">
              <a:lnSpc>
                <a:spcPts val="1200"/>
              </a:lnSpc>
              <a:spcBef>
                <a:spcPts val="0"/>
              </a:spcBef>
              <a:buNone/>
              <a:defRPr sz="1000">
                <a:solidFill>
                  <a:schemeClr val="tx1"/>
                </a:solidFill>
              </a:defRPr>
            </a:lvl1pPr>
            <a:lvl2pPr marL="0" indent="0">
              <a:lnSpc>
                <a:spcPts val="1200"/>
              </a:lnSpc>
              <a:spcBef>
                <a:spcPts val="0"/>
              </a:spcBef>
              <a:buNone/>
              <a:defRPr sz="1000">
                <a:solidFill>
                  <a:schemeClr val="tx1"/>
                </a:solidFill>
              </a:defRPr>
            </a:lvl2pPr>
            <a:lvl3pPr marL="457200" indent="0">
              <a:buNone/>
              <a:defRPr/>
            </a:lvl3pPr>
            <a:lvl4pPr marL="685800" indent="0">
              <a:buNone/>
              <a:defRPr/>
            </a:lvl4pPr>
            <a:lvl5pPr marL="914400" indent="0">
              <a:buNone/>
              <a:defRPr/>
            </a:lvl5pPr>
          </a:lstStyle>
          <a:p>
            <a:pPr lvl="0"/>
            <a:r>
              <a:rPr lang="en-US" dirty="0"/>
              <a:t>Small: caption title Segoe </a:t>
            </a:r>
            <a:r>
              <a:rPr lang="en-US" dirty="0" err="1"/>
              <a:t>Semibold</a:t>
            </a:r>
            <a:r>
              <a:rPr lang="en-US" dirty="0"/>
              <a:t> 10/12</a:t>
            </a:r>
          </a:p>
          <a:p>
            <a:pPr lvl="1"/>
            <a:r>
              <a:rPr lang="en-US" dirty="0"/>
              <a:t>Caption Segoe Regular 10/12</a:t>
            </a:r>
          </a:p>
        </p:txBody>
      </p:sp>
    </p:spTree>
    <p:extLst>
      <p:ext uri="{BB962C8B-B14F-4D97-AF65-F5344CB8AC3E}">
        <p14:creationId xmlns:p14="http://schemas.microsoft.com/office/powerpoint/2010/main" val="1660141622"/>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option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1: three column bulleted list</a:t>
            </a:r>
          </a:p>
        </p:txBody>
      </p:sp>
      <p:sp>
        <p:nvSpPr>
          <p:cNvPr id="4" name="Text Placeholder 3"/>
          <p:cNvSpPr>
            <a:spLocks noGrp="1"/>
          </p:cNvSpPr>
          <p:nvPr>
            <p:ph type="body" sz="quarter" idx="10" hasCustomPrompt="1"/>
          </p:nvPr>
        </p:nvSpPr>
        <p:spPr>
          <a:xfrm>
            <a:off x="465138" y="1919804"/>
            <a:ext cx="7604125" cy="923330"/>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en-US" dirty="0"/>
              <a:t>Subhead Segoe UI Regular 20/24. Dis </a:t>
            </a:r>
            <a:r>
              <a:rPr lang="en-US" dirty="0" err="1"/>
              <a:t>apid</a:t>
            </a:r>
            <a:r>
              <a:rPr lang="en-US" dirty="0"/>
              <a:t> </a:t>
            </a:r>
            <a:r>
              <a:rPr lang="en-US" dirty="0" err="1"/>
              <a:t>es</a:t>
            </a:r>
            <a:r>
              <a:rPr lang="en-US" dirty="0"/>
              <a:t> </a:t>
            </a:r>
            <a:r>
              <a:rPr lang="en-US" dirty="0" err="1"/>
              <a:t>simusanditis</a:t>
            </a:r>
            <a:r>
              <a:rPr lang="en-US" dirty="0"/>
              <a:t> </a:t>
            </a:r>
            <a:r>
              <a:rPr lang="en-US" dirty="0" err="1"/>
              <a:t>ea</a:t>
            </a:r>
            <a:r>
              <a:rPr lang="en-US" dirty="0"/>
              <a:t> ex et </a:t>
            </a:r>
            <a:r>
              <a:rPr lang="en-US" dirty="0" err="1"/>
              <a:t>illore</a:t>
            </a:r>
            <a:r>
              <a:rPr lang="en-US" dirty="0"/>
              <a:t>, </a:t>
            </a:r>
            <a:r>
              <a:rPr lang="en-US" dirty="0" err="1"/>
              <a:t>nectationet</a:t>
            </a:r>
            <a:r>
              <a:rPr lang="en-US" dirty="0"/>
              <a:t> </a:t>
            </a:r>
            <a:r>
              <a:rPr lang="en-US" dirty="0" err="1"/>
              <a:t>aut</a:t>
            </a:r>
            <a:r>
              <a:rPr lang="en-US" dirty="0"/>
              <a:t> </a:t>
            </a:r>
            <a:r>
              <a:rPr lang="en-US" dirty="0" err="1"/>
              <a:t>dic</a:t>
            </a:r>
            <a:r>
              <a:rPr lang="en-US" dirty="0"/>
              <a:t> </a:t>
            </a:r>
            <a:r>
              <a:rPr lang="en-US" dirty="0" err="1"/>
              <a:t>tem</a:t>
            </a:r>
            <a:r>
              <a:rPr lang="en-US" dirty="0"/>
              <a:t> </a:t>
            </a:r>
            <a:r>
              <a:rPr lang="en-US" dirty="0" err="1"/>
              <a:t>vit</a:t>
            </a:r>
            <a:r>
              <a:rPr lang="en-US" dirty="0"/>
              <a:t> </a:t>
            </a:r>
            <a:r>
              <a:rPr lang="en-US" dirty="0" err="1"/>
              <a:t>velestium</a:t>
            </a:r>
            <a:r>
              <a:rPr lang="en-US" dirty="0"/>
              <a:t> </a:t>
            </a:r>
            <a:r>
              <a:rPr lang="en-US" dirty="0" err="1"/>
              <a:t>reperro</a:t>
            </a:r>
            <a:r>
              <a:rPr lang="en-US" dirty="0"/>
              <a:t> </a:t>
            </a:r>
            <a:r>
              <a:rPr lang="en-US" dirty="0" err="1"/>
              <a:t>rroviduntion</a:t>
            </a:r>
            <a:r>
              <a:rPr lang="en-US" dirty="0"/>
              <a:t> </a:t>
            </a:r>
            <a:r>
              <a:rPr lang="en-US" dirty="0" err="1"/>
              <a:t>conem</a:t>
            </a:r>
            <a:r>
              <a:rPr lang="en-US" dirty="0"/>
              <a:t> </a:t>
            </a:r>
            <a:r>
              <a:rPr lang="en-US" dirty="0" err="1"/>
              <a:t>rehend</a:t>
            </a:r>
            <a:r>
              <a:rPr lang="en-US" dirty="0"/>
              <a:t>.</a:t>
            </a:r>
          </a:p>
        </p:txBody>
      </p:sp>
      <p:sp>
        <p:nvSpPr>
          <p:cNvPr id="5" name="Text Placeholder 4"/>
          <p:cNvSpPr>
            <a:spLocks noGrp="1"/>
          </p:cNvSpPr>
          <p:nvPr>
            <p:ph type="body" sz="quarter" idx="11" hasCustomPrompt="1"/>
          </p:nvPr>
        </p:nvSpPr>
        <p:spPr>
          <a:xfrm>
            <a:off x="465138" y="3214124"/>
            <a:ext cx="3690937" cy="2731517"/>
          </a:xfrm>
        </p:spPr>
        <p:txBody>
          <a:bodyPr lIns="0" tIns="0" rIns="0" bIns="0"/>
          <a:lstStyle>
            <a:lvl1pPr marL="0" indent="0">
              <a:lnSpc>
                <a:spcPts val="1800"/>
              </a:lnSpc>
              <a:spcBef>
                <a:spcPts val="900"/>
              </a:spcBef>
              <a:buNone/>
              <a:defRPr sz="1400" b="1">
                <a:solidFill>
                  <a:schemeClr val="accent1"/>
                </a:solidFill>
                <a:latin typeface="+mn-lt"/>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
        <p:nvSpPr>
          <p:cNvPr id="6" name="Text Placeholder 4"/>
          <p:cNvSpPr>
            <a:spLocks noGrp="1"/>
          </p:cNvSpPr>
          <p:nvPr>
            <p:ph type="body" sz="quarter" idx="12" hasCustomPrompt="1"/>
          </p:nvPr>
        </p:nvSpPr>
        <p:spPr>
          <a:xfrm>
            <a:off x="4399597" y="3223704"/>
            <a:ext cx="3669666" cy="2731517"/>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
        <p:nvSpPr>
          <p:cNvPr id="8" name="Text Placeholder 4"/>
          <p:cNvSpPr>
            <a:spLocks noGrp="1"/>
          </p:cNvSpPr>
          <p:nvPr>
            <p:ph type="body" sz="quarter" idx="13" hasCustomPrompt="1"/>
          </p:nvPr>
        </p:nvSpPr>
        <p:spPr>
          <a:xfrm>
            <a:off x="8303577" y="3214124"/>
            <a:ext cx="3694748" cy="2731517"/>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Tree>
    <p:extLst>
      <p:ext uri="{BB962C8B-B14F-4D97-AF65-F5344CB8AC3E}">
        <p14:creationId xmlns:p14="http://schemas.microsoft.com/office/powerpoint/2010/main" val="4086938917"/>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option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2: two columns copy heavy</a:t>
            </a:r>
          </a:p>
        </p:txBody>
      </p:sp>
      <p:sp>
        <p:nvSpPr>
          <p:cNvPr id="5" name="Text Placeholder 4"/>
          <p:cNvSpPr>
            <a:spLocks noGrp="1"/>
          </p:cNvSpPr>
          <p:nvPr>
            <p:ph type="body" sz="quarter" idx="11" hasCustomPrompt="1"/>
          </p:nvPr>
        </p:nvSpPr>
        <p:spPr>
          <a:xfrm>
            <a:off x="465138" y="2005456"/>
            <a:ext cx="5653087" cy="386862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Pa </a:t>
            </a:r>
            <a:r>
              <a:rPr lang="en-US" dirty="0" err="1"/>
              <a:t>consed</a:t>
            </a:r>
            <a:r>
              <a:rPr lang="en-US" dirty="0"/>
              <a:t> et </a:t>
            </a:r>
            <a:r>
              <a:rPr lang="en-US" dirty="0" err="1"/>
              <a:t>atur</a:t>
            </a:r>
            <a:r>
              <a:rPr lang="en-US" dirty="0"/>
              <a:t>. </a:t>
            </a:r>
            <a:r>
              <a:rPr lang="en-US" dirty="0" err="1"/>
              <a:t>Serion</a:t>
            </a:r>
            <a:r>
              <a:rPr lang="en-US" dirty="0"/>
              <a:t> </a:t>
            </a:r>
            <a:r>
              <a:rPr lang="en-US" dirty="0" err="1"/>
              <a:t>corepudi</a:t>
            </a:r>
            <a:r>
              <a:rPr lang="en-US" dirty="0"/>
              <a:t> dolor </a:t>
            </a:r>
            <a:r>
              <a:rPr lang="en-US" dirty="0" err="1"/>
              <a:t>adionse</a:t>
            </a:r>
            <a:r>
              <a:rPr lang="en-US" dirty="0"/>
              <a:t> </a:t>
            </a:r>
            <a:r>
              <a:rPr lang="en-US" dirty="0" err="1"/>
              <a:t>quibusame</a:t>
            </a:r>
            <a:r>
              <a:rPr lang="en-US" dirty="0"/>
              <a:t> </a:t>
            </a:r>
            <a:r>
              <a:rPr lang="en-US" dirty="0" err="1"/>
              <a:t>nullabora</a:t>
            </a:r>
            <a:r>
              <a:rPr lang="en-US" dirty="0"/>
              <a:t> </a:t>
            </a:r>
            <a:r>
              <a:rPr lang="en-US" dirty="0" err="1"/>
              <a:t>volent</a:t>
            </a:r>
            <a:r>
              <a:rPr lang="en-US" dirty="0"/>
              <a:t> </a:t>
            </a:r>
            <a:r>
              <a:rPr lang="en-US" dirty="0" err="1"/>
              <a:t>lignam</a:t>
            </a:r>
            <a:r>
              <a:rPr lang="en-US" dirty="0"/>
              <a:t> </a:t>
            </a:r>
            <a:r>
              <a:rPr lang="en-US" dirty="0" err="1"/>
              <a:t>entis</a:t>
            </a:r>
            <a:r>
              <a:rPr lang="en-US" dirty="0"/>
              <a:t> ape </a:t>
            </a:r>
            <a:r>
              <a:rPr lang="en-US" dirty="0" err="1"/>
              <a:t>dolores</a:t>
            </a:r>
            <a:r>
              <a:rPr lang="en-US" dirty="0"/>
              <a:t> se </a:t>
            </a:r>
            <a:r>
              <a:rPr lang="en-US" dirty="0" err="1"/>
              <a:t>voluptae</a:t>
            </a:r>
            <a:r>
              <a:rPr lang="en-US" dirty="0"/>
              <a:t> </a:t>
            </a:r>
            <a:r>
              <a:rPr lang="en-US" dirty="0" err="1"/>
              <a:t>nimolupti</a:t>
            </a:r>
            <a:r>
              <a:rPr lang="en-US" dirty="0"/>
              <a:t> </a:t>
            </a:r>
            <a:r>
              <a:rPr lang="en-US" dirty="0" err="1"/>
              <a:t>quam</a:t>
            </a:r>
            <a:r>
              <a:rPr lang="en-US" dirty="0"/>
              <a:t> </a:t>
            </a:r>
            <a:r>
              <a:rPr lang="en-US" dirty="0" err="1"/>
              <a:t>ium</a:t>
            </a:r>
            <a:r>
              <a:rPr lang="en-US" dirty="0"/>
              <a:t> </a:t>
            </a:r>
            <a:r>
              <a:rPr lang="en-US" dirty="0" err="1"/>
              <a:t>simusa</a:t>
            </a:r>
            <a:r>
              <a:rPr lang="en-US" dirty="0"/>
              <a:t> </a:t>
            </a:r>
            <a:r>
              <a:rPr lang="en-US" dirty="0" err="1"/>
              <a:t>doluptur</a:t>
            </a:r>
            <a:r>
              <a:rPr lang="en-US" dirty="0"/>
              <a:t>, sum hic </a:t>
            </a:r>
            <a:r>
              <a:rPr lang="en-US" dirty="0" err="1"/>
              <a:t>tem</a:t>
            </a:r>
            <a:r>
              <a:rPr lang="en-US" dirty="0"/>
              <a:t> qui cum </a:t>
            </a:r>
            <a:r>
              <a:rPr lang="en-US" dirty="0" err="1"/>
              <a:t>evelest</a:t>
            </a:r>
            <a:r>
              <a:rPr lang="en-US" dirty="0"/>
              <a:t>, </a:t>
            </a:r>
            <a:r>
              <a:rPr lang="en-US" dirty="0" err="1"/>
              <a:t>cusapel</a:t>
            </a:r>
            <a:r>
              <a:rPr lang="en-US" dirty="0"/>
              <a:t> et </a:t>
            </a:r>
            <a:r>
              <a:rPr lang="en-US" dirty="0" err="1"/>
              <a:t>unt</a:t>
            </a:r>
            <a:r>
              <a:rPr lang="en-US" dirty="0"/>
              <a:t> et </a:t>
            </a:r>
            <a:r>
              <a:rPr lang="en-US" dirty="0" err="1"/>
              <a:t>hiciisciume</a:t>
            </a:r>
            <a:r>
              <a:rPr lang="en-US" dirty="0"/>
              <a:t> </a:t>
            </a:r>
            <a:r>
              <a:rPr lang="en-US" dirty="0" err="1"/>
              <a:t>vernatiore</a:t>
            </a:r>
            <a:r>
              <a:rPr lang="en-US" dirty="0"/>
              <a:t> </a:t>
            </a:r>
            <a:r>
              <a:rPr lang="en-US" dirty="0" err="1"/>
              <a:t>volenecabor</a:t>
            </a:r>
            <a:r>
              <a:rPr lang="en-US" dirty="0"/>
              <a:t> </a:t>
            </a:r>
            <a:r>
              <a:rPr lang="en-US" dirty="0" err="1"/>
              <a:t>seque</a:t>
            </a:r>
            <a:r>
              <a:rPr lang="en-US" dirty="0"/>
              <a:t> </a:t>
            </a:r>
            <a:r>
              <a:rPr lang="en-US" dirty="0" err="1"/>
              <a:t>officient</a:t>
            </a:r>
            <a:r>
              <a:rPr lang="en-US" dirty="0"/>
              <a:t>, </a:t>
            </a:r>
            <a:r>
              <a:rPr lang="en-US" dirty="0" err="1"/>
              <a:t>quamus</a:t>
            </a:r>
            <a:r>
              <a:rPr lang="en-US" dirty="0"/>
              <a:t> </a:t>
            </a:r>
            <a:r>
              <a:rPr lang="en-US" dirty="0" err="1"/>
              <a:t>voluptium</a:t>
            </a:r>
            <a:r>
              <a:rPr lang="en-US" dirty="0"/>
              <a:t> </a:t>
            </a:r>
            <a:r>
              <a:rPr lang="en-US" dirty="0" err="1"/>
              <a:t>natur</a:t>
            </a:r>
            <a:r>
              <a:rPr lang="en-US" dirty="0"/>
              <a:t> </a:t>
            </a:r>
            <a:r>
              <a:rPr lang="en-US" dirty="0" err="1"/>
              <a:t>maio</a:t>
            </a:r>
            <a:r>
              <a:rPr lang="en-US" dirty="0"/>
              <a:t> </a:t>
            </a:r>
            <a:r>
              <a:rPr lang="en-US" dirty="0" err="1"/>
              <a:t>volupta</a:t>
            </a:r>
            <a:r>
              <a:rPr lang="en-US" dirty="0"/>
              <a:t> </a:t>
            </a:r>
            <a:r>
              <a:rPr lang="en-US" dirty="0" err="1"/>
              <a:t>tioria</a:t>
            </a:r>
            <a:r>
              <a:rPr lang="en-US" dirty="0"/>
              <a:t> </a:t>
            </a:r>
            <a:r>
              <a:rPr lang="en-US" dirty="0" err="1"/>
              <a:t>venimetur</a:t>
            </a:r>
            <a:r>
              <a:rPr lang="en-US" dirty="0"/>
              <a:t> re </a:t>
            </a:r>
            <a:r>
              <a:rPr lang="en-US" dirty="0" err="1"/>
              <a:t>vel</a:t>
            </a:r>
            <a:r>
              <a:rPr lang="en-US" dirty="0"/>
              <a:t> </a:t>
            </a:r>
            <a:r>
              <a:rPr lang="en-US" dirty="0" err="1"/>
              <a:t>ent</a:t>
            </a:r>
            <a:r>
              <a:rPr lang="en-US" dirty="0"/>
              <a:t>, </a:t>
            </a:r>
            <a:r>
              <a:rPr lang="en-US" dirty="0" err="1"/>
              <a:t>quae</a:t>
            </a:r>
            <a:r>
              <a:rPr lang="en-US" dirty="0"/>
              <a:t> </a:t>
            </a:r>
            <a:r>
              <a:rPr lang="en-US" dirty="0" err="1"/>
              <a:t>liqui</a:t>
            </a:r>
            <a:r>
              <a:rPr lang="en-US" dirty="0"/>
              <a:t> </a:t>
            </a:r>
            <a:r>
              <a:rPr lang="en-US" dirty="0" err="1"/>
              <a:t>tem</a:t>
            </a:r>
            <a:r>
              <a:rPr lang="en-US" dirty="0"/>
              <a:t> sin con re </a:t>
            </a:r>
            <a:r>
              <a:rPr lang="en-US" dirty="0" err="1"/>
              <a:t>laut</a:t>
            </a:r>
            <a:r>
              <a:rPr lang="en-US" dirty="0"/>
              <a:t> </a:t>
            </a:r>
            <a:r>
              <a:rPr lang="en-US" dirty="0" err="1"/>
              <a:t>aut</a:t>
            </a:r>
            <a:r>
              <a:rPr lang="en-US" dirty="0"/>
              <a:t> </a:t>
            </a:r>
            <a:r>
              <a:rPr lang="en-US" dirty="0" err="1"/>
              <a:t>volupietur</a:t>
            </a:r>
            <a:r>
              <a:rPr lang="en-US" dirty="0"/>
              <a:t>.</a:t>
            </a:r>
          </a:p>
          <a:p>
            <a:pPr lvl="1"/>
            <a:endParaRPr lang="en-US" dirty="0"/>
          </a:p>
          <a:p>
            <a:pPr lvl="1"/>
            <a:r>
              <a:rPr lang="en-US" dirty="0" err="1"/>
              <a:t>Henestios</a:t>
            </a:r>
            <a:r>
              <a:rPr lang="en-US" dirty="0"/>
              <a:t> </a:t>
            </a:r>
            <a:r>
              <a:rPr lang="en-US" dirty="0" err="1"/>
              <a:t>vellantium</a:t>
            </a:r>
            <a:r>
              <a:rPr lang="en-US" dirty="0"/>
              <a:t> </a:t>
            </a:r>
            <a:r>
              <a:rPr lang="en-US" dirty="0" err="1"/>
              <a:t>simi</a:t>
            </a:r>
            <a:r>
              <a:rPr lang="en-US" dirty="0"/>
              <a:t>, </a:t>
            </a:r>
            <a:r>
              <a:rPr lang="en-US" dirty="0" err="1"/>
              <a:t>quassenime</a:t>
            </a:r>
            <a:r>
              <a:rPr lang="en-US" dirty="0"/>
              <a:t> consent </a:t>
            </a:r>
            <a:r>
              <a:rPr lang="en-US" dirty="0" err="1"/>
              <a:t>emquatincti</a:t>
            </a:r>
            <a:r>
              <a:rPr lang="en-US" dirty="0"/>
              <a:t> to doles </a:t>
            </a:r>
            <a:r>
              <a:rPr lang="en-US" dirty="0" err="1"/>
              <a:t>cium</a:t>
            </a:r>
            <a:r>
              <a:rPr lang="en-US" dirty="0"/>
              <a:t> </a:t>
            </a:r>
            <a:r>
              <a:rPr lang="en-US" dirty="0" err="1"/>
              <a:t>nectur</a:t>
            </a:r>
            <a:r>
              <a:rPr lang="en-US" dirty="0"/>
              <a:t>. </a:t>
            </a:r>
            <a:r>
              <a:rPr lang="en-US" dirty="0" err="1"/>
              <a:t>Experit</a:t>
            </a:r>
            <a:r>
              <a:rPr lang="en-US" dirty="0"/>
              <a:t> </a:t>
            </a:r>
            <a:r>
              <a:rPr lang="en-US" dirty="0" err="1"/>
              <a:t>occus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a:t>
            </a:r>
            <a:r>
              <a:rPr lang="en-US" dirty="0" err="1"/>
              <a:t>ipsuntius</a:t>
            </a:r>
            <a:r>
              <a:rPr lang="en-US" dirty="0"/>
              <a:t> </a:t>
            </a:r>
            <a:r>
              <a:rPr lang="en-US" dirty="0" err="1"/>
              <a:t>quideli</a:t>
            </a:r>
            <a:r>
              <a:rPr lang="en-US" dirty="0"/>
              <a:t> </a:t>
            </a:r>
            <a:r>
              <a:rPr lang="en-US" dirty="0" err="1"/>
              <a:t>tatiis</a:t>
            </a:r>
            <a:r>
              <a:rPr lang="en-US" dirty="0"/>
              <a:t> rem </a:t>
            </a:r>
            <a:r>
              <a:rPr lang="en-US" dirty="0" err="1"/>
              <a:t>restis</a:t>
            </a:r>
            <a:r>
              <a:rPr lang="en-US" dirty="0"/>
              <a:t> pro </a:t>
            </a:r>
            <a:r>
              <a:rPr lang="en-US" dirty="0" err="1"/>
              <a:t>ium</a:t>
            </a:r>
            <a:r>
              <a:rPr lang="en-US" dirty="0"/>
              <a:t> qui </a:t>
            </a:r>
            <a:r>
              <a:rPr lang="en-US" dirty="0" err="1"/>
              <a:t>ra</a:t>
            </a:r>
            <a:r>
              <a:rPr lang="en-US" dirty="0"/>
              <a:t> </a:t>
            </a:r>
            <a:r>
              <a:rPr lang="en-US" dirty="0" err="1"/>
              <a:t>debist</a:t>
            </a:r>
            <a:r>
              <a:rPr lang="en-US" dirty="0"/>
              <a:t> at </a:t>
            </a:r>
            <a:r>
              <a:rPr lang="en-US" dirty="0" err="1"/>
              <a:t>ilit</a:t>
            </a:r>
            <a:r>
              <a:rPr lang="en-US" dirty="0"/>
              <a:t> </a:t>
            </a:r>
            <a:r>
              <a:rPr lang="en-US" dirty="0" err="1"/>
              <a:t>est</a:t>
            </a:r>
            <a:r>
              <a:rPr lang="en-US" dirty="0"/>
              <a:t>, </a:t>
            </a:r>
            <a:r>
              <a:rPr lang="en-US" dirty="0" err="1"/>
              <a:t>cus</a:t>
            </a:r>
            <a:r>
              <a:rPr lang="en-US" dirty="0"/>
              <a:t> </a:t>
            </a:r>
            <a:r>
              <a:rPr lang="en-US" dirty="0" err="1"/>
              <a:t>invenim</a:t>
            </a:r>
            <a:r>
              <a:rPr lang="en-US" dirty="0"/>
              <a:t> </a:t>
            </a:r>
            <a:r>
              <a:rPr lang="en-US" dirty="0" err="1"/>
              <a:t>laborro</a:t>
            </a:r>
            <a:r>
              <a:rPr lang="en-US" dirty="0"/>
              <a:t> </a:t>
            </a:r>
            <a:r>
              <a:rPr lang="en-US" dirty="0" err="1"/>
              <a:t>tem</a:t>
            </a:r>
            <a:r>
              <a:rPr lang="en-US" dirty="0"/>
              <a:t> </a:t>
            </a:r>
            <a:r>
              <a:rPr lang="en-US" dirty="0" err="1"/>
              <a:t>rectiissunt</a:t>
            </a:r>
            <a:r>
              <a:rPr lang="en-US" dirty="0"/>
              <a:t> et, </a:t>
            </a:r>
            <a:r>
              <a:rPr lang="en-US" dirty="0" err="1"/>
              <a:t>nos</a:t>
            </a:r>
            <a:r>
              <a:rPr lang="en-US" dirty="0"/>
              <a:t> </a:t>
            </a:r>
            <a:r>
              <a:rPr lang="en-US" dirty="0" err="1"/>
              <a:t>doloratia</a:t>
            </a:r>
            <a:r>
              <a:rPr lang="en-US" dirty="0"/>
              <a:t> et </a:t>
            </a:r>
            <a:r>
              <a:rPr lang="en-US" dirty="0" err="1"/>
              <a:t>opta</a:t>
            </a:r>
            <a:r>
              <a:rPr lang="en-US" dirty="0"/>
              <a:t> dis </a:t>
            </a:r>
            <a:r>
              <a:rPr lang="en-US" dirty="0" err="1"/>
              <a:t>aut</a:t>
            </a:r>
            <a:r>
              <a:rPr lang="en-US" dirty="0"/>
              <a:t> </a:t>
            </a:r>
            <a:r>
              <a:rPr lang="en-US" dirty="0" err="1"/>
              <a:t>modis</a:t>
            </a:r>
            <a:r>
              <a:rPr lang="en-US" dirty="0"/>
              <a:t> </a:t>
            </a:r>
            <a:r>
              <a:rPr lang="en-US" dirty="0" err="1"/>
              <a:t>rerat</a:t>
            </a:r>
            <a:r>
              <a:rPr lang="en-US" dirty="0"/>
              <a:t> </a:t>
            </a:r>
            <a:r>
              <a:rPr lang="en-US" dirty="0" err="1"/>
              <a:t>oditatu</a:t>
            </a:r>
            <a:r>
              <a:rPr lang="en-US" dirty="0"/>
              <a:t> </a:t>
            </a:r>
            <a:r>
              <a:rPr lang="en-US" dirty="0" err="1"/>
              <a:t>reseque</a:t>
            </a:r>
            <a:r>
              <a:rPr lang="en-US" dirty="0"/>
              <a:t> </a:t>
            </a:r>
            <a:r>
              <a:rPr lang="en-US" dirty="0" err="1"/>
              <a:t>nisque</a:t>
            </a:r>
            <a:r>
              <a:rPr lang="en-US" dirty="0"/>
              <a:t> rem </a:t>
            </a:r>
            <a:r>
              <a:rPr lang="en-US" dirty="0" err="1"/>
              <a:t>rempores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sit.</a:t>
            </a:r>
          </a:p>
        </p:txBody>
      </p:sp>
      <p:sp>
        <p:nvSpPr>
          <p:cNvPr id="7" name="Text Placeholder 4"/>
          <p:cNvSpPr>
            <a:spLocks noGrp="1"/>
          </p:cNvSpPr>
          <p:nvPr>
            <p:ph type="body" sz="quarter" idx="12" hasCustomPrompt="1"/>
          </p:nvPr>
        </p:nvSpPr>
        <p:spPr>
          <a:xfrm>
            <a:off x="6354763" y="1995296"/>
            <a:ext cx="5653087" cy="386862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Pa </a:t>
            </a:r>
            <a:r>
              <a:rPr lang="en-US" dirty="0" err="1"/>
              <a:t>consed</a:t>
            </a:r>
            <a:r>
              <a:rPr lang="en-US" dirty="0"/>
              <a:t> et </a:t>
            </a:r>
            <a:r>
              <a:rPr lang="en-US" dirty="0" err="1"/>
              <a:t>atur</a:t>
            </a:r>
            <a:r>
              <a:rPr lang="en-US" dirty="0"/>
              <a:t>. </a:t>
            </a:r>
            <a:r>
              <a:rPr lang="en-US" dirty="0" err="1"/>
              <a:t>Serion</a:t>
            </a:r>
            <a:r>
              <a:rPr lang="en-US" dirty="0"/>
              <a:t> </a:t>
            </a:r>
            <a:r>
              <a:rPr lang="en-US" dirty="0" err="1"/>
              <a:t>corepudi</a:t>
            </a:r>
            <a:r>
              <a:rPr lang="en-US" dirty="0"/>
              <a:t> dolor </a:t>
            </a:r>
            <a:r>
              <a:rPr lang="en-US" dirty="0" err="1"/>
              <a:t>adionse</a:t>
            </a:r>
            <a:r>
              <a:rPr lang="en-US" dirty="0"/>
              <a:t> </a:t>
            </a:r>
            <a:r>
              <a:rPr lang="en-US" dirty="0" err="1"/>
              <a:t>quibusame</a:t>
            </a:r>
            <a:r>
              <a:rPr lang="en-US" dirty="0"/>
              <a:t> </a:t>
            </a:r>
            <a:r>
              <a:rPr lang="en-US" dirty="0" err="1"/>
              <a:t>nullabora</a:t>
            </a:r>
            <a:r>
              <a:rPr lang="en-US" dirty="0"/>
              <a:t> </a:t>
            </a:r>
            <a:r>
              <a:rPr lang="en-US" dirty="0" err="1"/>
              <a:t>volent</a:t>
            </a:r>
            <a:r>
              <a:rPr lang="en-US" dirty="0"/>
              <a:t> </a:t>
            </a:r>
            <a:r>
              <a:rPr lang="en-US" dirty="0" err="1"/>
              <a:t>lignam</a:t>
            </a:r>
            <a:r>
              <a:rPr lang="en-US" dirty="0"/>
              <a:t> </a:t>
            </a:r>
            <a:r>
              <a:rPr lang="en-US" dirty="0" err="1"/>
              <a:t>entis</a:t>
            </a:r>
            <a:r>
              <a:rPr lang="en-US" dirty="0"/>
              <a:t> ape </a:t>
            </a:r>
            <a:r>
              <a:rPr lang="en-US" dirty="0" err="1"/>
              <a:t>dolores</a:t>
            </a:r>
            <a:r>
              <a:rPr lang="en-US" dirty="0"/>
              <a:t> se </a:t>
            </a:r>
            <a:r>
              <a:rPr lang="en-US" dirty="0" err="1"/>
              <a:t>voluptae</a:t>
            </a:r>
            <a:r>
              <a:rPr lang="en-US" dirty="0"/>
              <a:t> </a:t>
            </a:r>
            <a:r>
              <a:rPr lang="en-US" dirty="0" err="1"/>
              <a:t>nimolupti</a:t>
            </a:r>
            <a:r>
              <a:rPr lang="en-US" dirty="0"/>
              <a:t> </a:t>
            </a:r>
            <a:r>
              <a:rPr lang="en-US" dirty="0" err="1"/>
              <a:t>quam</a:t>
            </a:r>
            <a:r>
              <a:rPr lang="en-US" dirty="0"/>
              <a:t> </a:t>
            </a:r>
            <a:r>
              <a:rPr lang="en-US" dirty="0" err="1"/>
              <a:t>ium</a:t>
            </a:r>
            <a:r>
              <a:rPr lang="en-US" dirty="0"/>
              <a:t> </a:t>
            </a:r>
            <a:r>
              <a:rPr lang="en-US" dirty="0" err="1"/>
              <a:t>simusa</a:t>
            </a:r>
            <a:r>
              <a:rPr lang="en-US" dirty="0"/>
              <a:t> </a:t>
            </a:r>
            <a:r>
              <a:rPr lang="en-US" dirty="0" err="1"/>
              <a:t>doluptur</a:t>
            </a:r>
            <a:r>
              <a:rPr lang="en-US" dirty="0"/>
              <a:t>, sum hic </a:t>
            </a:r>
            <a:r>
              <a:rPr lang="en-US" dirty="0" err="1"/>
              <a:t>tem</a:t>
            </a:r>
            <a:r>
              <a:rPr lang="en-US" dirty="0"/>
              <a:t> qui cum </a:t>
            </a:r>
            <a:r>
              <a:rPr lang="en-US" dirty="0" err="1"/>
              <a:t>evelest</a:t>
            </a:r>
            <a:r>
              <a:rPr lang="en-US" dirty="0"/>
              <a:t>, </a:t>
            </a:r>
            <a:r>
              <a:rPr lang="en-US" dirty="0" err="1"/>
              <a:t>cusapel</a:t>
            </a:r>
            <a:r>
              <a:rPr lang="en-US" dirty="0"/>
              <a:t> et </a:t>
            </a:r>
            <a:r>
              <a:rPr lang="en-US" dirty="0" err="1"/>
              <a:t>unt</a:t>
            </a:r>
            <a:r>
              <a:rPr lang="en-US" dirty="0"/>
              <a:t> et </a:t>
            </a:r>
            <a:r>
              <a:rPr lang="en-US" dirty="0" err="1"/>
              <a:t>hiciisciume</a:t>
            </a:r>
            <a:r>
              <a:rPr lang="en-US" dirty="0"/>
              <a:t> </a:t>
            </a:r>
            <a:r>
              <a:rPr lang="en-US" dirty="0" err="1"/>
              <a:t>vernatiore</a:t>
            </a:r>
            <a:r>
              <a:rPr lang="en-US" dirty="0"/>
              <a:t> </a:t>
            </a:r>
            <a:r>
              <a:rPr lang="en-US" dirty="0" err="1"/>
              <a:t>volenecabor</a:t>
            </a:r>
            <a:r>
              <a:rPr lang="en-US" dirty="0"/>
              <a:t> </a:t>
            </a:r>
            <a:r>
              <a:rPr lang="en-US" dirty="0" err="1"/>
              <a:t>seque</a:t>
            </a:r>
            <a:r>
              <a:rPr lang="en-US" dirty="0"/>
              <a:t> </a:t>
            </a:r>
            <a:r>
              <a:rPr lang="en-US" dirty="0" err="1"/>
              <a:t>officient</a:t>
            </a:r>
            <a:r>
              <a:rPr lang="en-US" dirty="0"/>
              <a:t>, </a:t>
            </a:r>
            <a:r>
              <a:rPr lang="en-US" dirty="0" err="1"/>
              <a:t>quamus</a:t>
            </a:r>
            <a:r>
              <a:rPr lang="en-US" dirty="0"/>
              <a:t> </a:t>
            </a:r>
            <a:r>
              <a:rPr lang="en-US" dirty="0" err="1"/>
              <a:t>voluptium</a:t>
            </a:r>
            <a:r>
              <a:rPr lang="en-US" dirty="0"/>
              <a:t> </a:t>
            </a:r>
            <a:r>
              <a:rPr lang="en-US" dirty="0" err="1"/>
              <a:t>natur</a:t>
            </a:r>
            <a:r>
              <a:rPr lang="en-US" dirty="0"/>
              <a:t> </a:t>
            </a:r>
            <a:r>
              <a:rPr lang="en-US" dirty="0" err="1"/>
              <a:t>maio</a:t>
            </a:r>
            <a:r>
              <a:rPr lang="en-US" dirty="0"/>
              <a:t> </a:t>
            </a:r>
            <a:r>
              <a:rPr lang="en-US" dirty="0" err="1"/>
              <a:t>volupta</a:t>
            </a:r>
            <a:r>
              <a:rPr lang="en-US" dirty="0"/>
              <a:t> </a:t>
            </a:r>
            <a:r>
              <a:rPr lang="en-US" dirty="0" err="1"/>
              <a:t>tioria</a:t>
            </a:r>
            <a:r>
              <a:rPr lang="en-US" dirty="0"/>
              <a:t> </a:t>
            </a:r>
            <a:r>
              <a:rPr lang="en-US" dirty="0" err="1"/>
              <a:t>venimetur</a:t>
            </a:r>
            <a:r>
              <a:rPr lang="en-US" dirty="0"/>
              <a:t> re </a:t>
            </a:r>
            <a:r>
              <a:rPr lang="en-US" dirty="0" err="1"/>
              <a:t>vel</a:t>
            </a:r>
            <a:r>
              <a:rPr lang="en-US" dirty="0"/>
              <a:t> </a:t>
            </a:r>
            <a:r>
              <a:rPr lang="en-US" dirty="0" err="1"/>
              <a:t>ent</a:t>
            </a:r>
            <a:r>
              <a:rPr lang="en-US" dirty="0"/>
              <a:t>, </a:t>
            </a:r>
            <a:r>
              <a:rPr lang="en-US" dirty="0" err="1"/>
              <a:t>quae</a:t>
            </a:r>
            <a:r>
              <a:rPr lang="en-US" dirty="0"/>
              <a:t> </a:t>
            </a:r>
            <a:r>
              <a:rPr lang="en-US" dirty="0" err="1"/>
              <a:t>liqui</a:t>
            </a:r>
            <a:r>
              <a:rPr lang="en-US" dirty="0"/>
              <a:t> </a:t>
            </a:r>
            <a:r>
              <a:rPr lang="en-US" dirty="0" err="1"/>
              <a:t>tem</a:t>
            </a:r>
            <a:r>
              <a:rPr lang="en-US" dirty="0"/>
              <a:t> sin con re </a:t>
            </a:r>
            <a:r>
              <a:rPr lang="en-US" dirty="0" err="1"/>
              <a:t>laut</a:t>
            </a:r>
            <a:r>
              <a:rPr lang="en-US" dirty="0"/>
              <a:t> </a:t>
            </a:r>
            <a:r>
              <a:rPr lang="en-US" dirty="0" err="1"/>
              <a:t>aut</a:t>
            </a:r>
            <a:r>
              <a:rPr lang="en-US" dirty="0"/>
              <a:t> </a:t>
            </a:r>
            <a:r>
              <a:rPr lang="en-US" dirty="0" err="1"/>
              <a:t>volupietur</a:t>
            </a:r>
            <a:r>
              <a:rPr lang="en-US" dirty="0"/>
              <a:t>.</a:t>
            </a:r>
          </a:p>
          <a:p>
            <a:pPr lvl="1"/>
            <a:endParaRPr lang="en-US" dirty="0"/>
          </a:p>
          <a:p>
            <a:pPr lvl="1"/>
            <a:r>
              <a:rPr lang="en-US" dirty="0" err="1"/>
              <a:t>Henestios</a:t>
            </a:r>
            <a:r>
              <a:rPr lang="en-US" dirty="0"/>
              <a:t> </a:t>
            </a:r>
            <a:r>
              <a:rPr lang="en-US" dirty="0" err="1"/>
              <a:t>vellantium</a:t>
            </a:r>
            <a:r>
              <a:rPr lang="en-US" dirty="0"/>
              <a:t> </a:t>
            </a:r>
            <a:r>
              <a:rPr lang="en-US" dirty="0" err="1"/>
              <a:t>simi</a:t>
            </a:r>
            <a:r>
              <a:rPr lang="en-US" dirty="0"/>
              <a:t>, </a:t>
            </a:r>
            <a:r>
              <a:rPr lang="en-US" dirty="0" err="1"/>
              <a:t>quassenime</a:t>
            </a:r>
            <a:r>
              <a:rPr lang="en-US" dirty="0"/>
              <a:t> consent </a:t>
            </a:r>
            <a:r>
              <a:rPr lang="en-US" dirty="0" err="1"/>
              <a:t>emquatincti</a:t>
            </a:r>
            <a:r>
              <a:rPr lang="en-US" dirty="0"/>
              <a:t> to doles </a:t>
            </a:r>
            <a:r>
              <a:rPr lang="en-US" dirty="0" err="1"/>
              <a:t>cium</a:t>
            </a:r>
            <a:r>
              <a:rPr lang="en-US" dirty="0"/>
              <a:t> </a:t>
            </a:r>
            <a:r>
              <a:rPr lang="en-US" dirty="0" err="1"/>
              <a:t>nectur</a:t>
            </a:r>
            <a:r>
              <a:rPr lang="en-US" dirty="0"/>
              <a:t>. </a:t>
            </a:r>
            <a:r>
              <a:rPr lang="en-US" dirty="0" err="1"/>
              <a:t>Experit</a:t>
            </a:r>
            <a:r>
              <a:rPr lang="en-US" dirty="0"/>
              <a:t> </a:t>
            </a:r>
            <a:r>
              <a:rPr lang="en-US" dirty="0" err="1"/>
              <a:t>occus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a:t>
            </a:r>
            <a:r>
              <a:rPr lang="en-US" dirty="0" err="1"/>
              <a:t>ipsuntius</a:t>
            </a:r>
            <a:r>
              <a:rPr lang="en-US" dirty="0"/>
              <a:t> </a:t>
            </a:r>
            <a:r>
              <a:rPr lang="en-US" dirty="0" err="1"/>
              <a:t>quideli</a:t>
            </a:r>
            <a:r>
              <a:rPr lang="en-US" dirty="0"/>
              <a:t> </a:t>
            </a:r>
            <a:r>
              <a:rPr lang="en-US" dirty="0" err="1"/>
              <a:t>tatiis</a:t>
            </a:r>
            <a:r>
              <a:rPr lang="en-US" dirty="0"/>
              <a:t> rem </a:t>
            </a:r>
            <a:r>
              <a:rPr lang="en-US" dirty="0" err="1"/>
              <a:t>restis</a:t>
            </a:r>
            <a:r>
              <a:rPr lang="en-US" dirty="0"/>
              <a:t> pro </a:t>
            </a:r>
            <a:r>
              <a:rPr lang="en-US" dirty="0" err="1"/>
              <a:t>ium</a:t>
            </a:r>
            <a:r>
              <a:rPr lang="en-US" dirty="0"/>
              <a:t> qui </a:t>
            </a:r>
            <a:r>
              <a:rPr lang="en-US" dirty="0" err="1"/>
              <a:t>ra</a:t>
            </a:r>
            <a:r>
              <a:rPr lang="en-US" dirty="0"/>
              <a:t> </a:t>
            </a:r>
            <a:r>
              <a:rPr lang="en-US" dirty="0" err="1"/>
              <a:t>debist</a:t>
            </a:r>
            <a:r>
              <a:rPr lang="en-US" dirty="0"/>
              <a:t> at </a:t>
            </a:r>
            <a:r>
              <a:rPr lang="en-US" dirty="0" err="1"/>
              <a:t>ilit</a:t>
            </a:r>
            <a:r>
              <a:rPr lang="en-US" dirty="0"/>
              <a:t> </a:t>
            </a:r>
            <a:r>
              <a:rPr lang="en-US" dirty="0" err="1"/>
              <a:t>est</a:t>
            </a:r>
            <a:r>
              <a:rPr lang="en-US" dirty="0"/>
              <a:t>, </a:t>
            </a:r>
            <a:r>
              <a:rPr lang="en-US" dirty="0" err="1"/>
              <a:t>cus</a:t>
            </a:r>
            <a:r>
              <a:rPr lang="en-US" dirty="0"/>
              <a:t> </a:t>
            </a:r>
            <a:r>
              <a:rPr lang="en-US" dirty="0" err="1"/>
              <a:t>invenim</a:t>
            </a:r>
            <a:r>
              <a:rPr lang="en-US" dirty="0"/>
              <a:t> </a:t>
            </a:r>
            <a:r>
              <a:rPr lang="en-US" dirty="0" err="1"/>
              <a:t>laborro</a:t>
            </a:r>
            <a:r>
              <a:rPr lang="en-US" dirty="0"/>
              <a:t> </a:t>
            </a:r>
            <a:r>
              <a:rPr lang="en-US" dirty="0" err="1"/>
              <a:t>tem</a:t>
            </a:r>
            <a:r>
              <a:rPr lang="en-US" dirty="0"/>
              <a:t> </a:t>
            </a:r>
            <a:r>
              <a:rPr lang="en-US" dirty="0" err="1"/>
              <a:t>rectiissunt</a:t>
            </a:r>
            <a:r>
              <a:rPr lang="en-US" dirty="0"/>
              <a:t> et, </a:t>
            </a:r>
            <a:r>
              <a:rPr lang="en-US" dirty="0" err="1"/>
              <a:t>nos</a:t>
            </a:r>
            <a:r>
              <a:rPr lang="en-US" dirty="0"/>
              <a:t> </a:t>
            </a:r>
            <a:r>
              <a:rPr lang="en-US" dirty="0" err="1"/>
              <a:t>doloratia</a:t>
            </a:r>
            <a:r>
              <a:rPr lang="en-US" dirty="0"/>
              <a:t> et </a:t>
            </a:r>
            <a:r>
              <a:rPr lang="en-US" dirty="0" err="1"/>
              <a:t>opta</a:t>
            </a:r>
            <a:r>
              <a:rPr lang="en-US" dirty="0"/>
              <a:t> dis </a:t>
            </a:r>
            <a:r>
              <a:rPr lang="en-US" dirty="0" err="1"/>
              <a:t>aut</a:t>
            </a:r>
            <a:r>
              <a:rPr lang="en-US" dirty="0"/>
              <a:t> </a:t>
            </a:r>
            <a:r>
              <a:rPr lang="en-US" dirty="0" err="1"/>
              <a:t>modis</a:t>
            </a:r>
            <a:r>
              <a:rPr lang="en-US" dirty="0"/>
              <a:t> </a:t>
            </a:r>
            <a:r>
              <a:rPr lang="en-US" dirty="0" err="1"/>
              <a:t>rerat</a:t>
            </a:r>
            <a:r>
              <a:rPr lang="en-US" dirty="0"/>
              <a:t> </a:t>
            </a:r>
            <a:r>
              <a:rPr lang="en-US" dirty="0" err="1"/>
              <a:t>oditatu</a:t>
            </a:r>
            <a:r>
              <a:rPr lang="en-US" dirty="0"/>
              <a:t> </a:t>
            </a:r>
            <a:r>
              <a:rPr lang="en-US" dirty="0" err="1"/>
              <a:t>reseque</a:t>
            </a:r>
            <a:r>
              <a:rPr lang="en-US" dirty="0"/>
              <a:t> </a:t>
            </a:r>
            <a:r>
              <a:rPr lang="en-US" dirty="0" err="1"/>
              <a:t>nisque</a:t>
            </a:r>
            <a:r>
              <a:rPr lang="en-US" dirty="0"/>
              <a:t> rem </a:t>
            </a:r>
            <a:r>
              <a:rPr lang="en-US" dirty="0" err="1"/>
              <a:t>rempores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sit.</a:t>
            </a:r>
          </a:p>
        </p:txBody>
      </p:sp>
    </p:spTree>
    <p:extLst>
      <p:ext uri="{BB962C8B-B14F-4D97-AF65-F5344CB8AC3E}">
        <p14:creationId xmlns:p14="http://schemas.microsoft.com/office/powerpoint/2010/main" val="330174681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3" name="Rectangle 2"/>
          <p:cNvSpPr/>
          <p:nvPr userDrawn="1"/>
        </p:nvSpPr>
        <p:spPr bwMode="auto">
          <a:xfrm>
            <a:off x="465135"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Content Placeholder 15"/>
          <p:cNvSpPr>
            <a:spLocks noGrp="1"/>
          </p:cNvSpPr>
          <p:nvPr>
            <p:ph sz="quarter" idx="17" hasCustomPrompt="1"/>
          </p:nvPr>
        </p:nvSpPr>
        <p:spPr>
          <a:xfrm>
            <a:off x="933450" y="1997075"/>
            <a:ext cx="2752725" cy="2459482"/>
          </a:xfrm>
        </p:spPr>
        <p:txBody>
          <a:bodyPr>
            <a:noAutofit/>
          </a:bodyPr>
          <a:lstStyle>
            <a:lvl1pPr marL="0" indent="0">
              <a:buNone/>
              <a:defRPr sz="2000"/>
            </a:lvl1pPr>
          </a:lstStyle>
          <a:p>
            <a:pPr lvl="0"/>
            <a:r>
              <a:rPr lang="en-US" dirty="0"/>
              <a:t>Picture</a:t>
            </a:r>
          </a:p>
        </p:txBody>
      </p:sp>
      <p:sp>
        <p:nvSpPr>
          <p:cNvPr id="6" name="Rectangle 5"/>
          <p:cNvSpPr/>
          <p:nvPr userDrawn="1"/>
        </p:nvSpPr>
        <p:spPr bwMode="auto">
          <a:xfrm>
            <a:off x="4389438"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userDrawn="1"/>
        </p:nvSpPr>
        <p:spPr bwMode="auto">
          <a:xfrm>
            <a:off x="8307386"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3: three columns images and text</a:t>
            </a:r>
          </a:p>
        </p:txBody>
      </p:sp>
      <p:sp>
        <p:nvSpPr>
          <p:cNvPr id="5" name="Text Placeholder 4"/>
          <p:cNvSpPr>
            <a:spLocks noGrp="1"/>
          </p:cNvSpPr>
          <p:nvPr>
            <p:ph type="body" sz="quarter" idx="11" hasCustomPrompt="1"/>
          </p:nvPr>
        </p:nvSpPr>
        <p:spPr>
          <a:xfrm>
            <a:off x="465138"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9" name="Text Placeholder 4"/>
          <p:cNvSpPr>
            <a:spLocks noGrp="1"/>
          </p:cNvSpPr>
          <p:nvPr>
            <p:ph type="body" sz="quarter" idx="12" hasCustomPrompt="1"/>
          </p:nvPr>
        </p:nvSpPr>
        <p:spPr>
          <a:xfrm>
            <a:off x="4386263"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0" name="Text Placeholder 4"/>
          <p:cNvSpPr>
            <a:spLocks noGrp="1"/>
          </p:cNvSpPr>
          <p:nvPr>
            <p:ph type="body" sz="quarter" idx="13" hasCustomPrompt="1"/>
          </p:nvPr>
        </p:nvSpPr>
        <p:spPr>
          <a:xfrm>
            <a:off x="8307388"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7" name="Content Placeholder 15"/>
          <p:cNvSpPr>
            <a:spLocks noGrp="1"/>
          </p:cNvSpPr>
          <p:nvPr>
            <p:ph sz="quarter" idx="18" hasCustomPrompt="1"/>
          </p:nvPr>
        </p:nvSpPr>
        <p:spPr>
          <a:xfrm>
            <a:off x="4855368" y="1997075"/>
            <a:ext cx="2752725" cy="2459482"/>
          </a:xfrm>
        </p:spPr>
        <p:txBody>
          <a:bodyPr>
            <a:noAutofit/>
          </a:bodyPr>
          <a:lstStyle>
            <a:lvl1pPr marL="0" indent="0">
              <a:buNone/>
              <a:defRPr sz="2000"/>
            </a:lvl1pPr>
          </a:lstStyle>
          <a:p>
            <a:pPr lvl="0"/>
            <a:r>
              <a:rPr lang="en-US" dirty="0"/>
              <a:t>Picture</a:t>
            </a:r>
          </a:p>
        </p:txBody>
      </p:sp>
      <p:sp>
        <p:nvSpPr>
          <p:cNvPr id="18" name="Content Placeholder 15"/>
          <p:cNvSpPr>
            <a:spLocks noGrp="1"/>
          </p:cNvSpPr>
          <p:nvPr>
            <p:ph sz="quarter" idx="19" hasCustomPrompt="1"/>
          </p:nvPr>
        </p:nvSpPr>
        <p:spPr>
          <a:xfrm>
            <a:off x="8777286" y="1997075"/>
            <a:ext cx="2752725" cy="2459482"/>
          </a:xfrm>
        </p:spPr>
        <p:txBody>
          <a:bodyPr>
            <a:noAutofit/>
          </a:bodyPr>
          <a:lstStyle>
            <a:lvl1pPr marL="0" indent="0">
              <a:buNone/>
              <a:defRPr sz="2000"/>
            </a:lvl1pPr>
          </a:lstStyle>
          <a:p>
            <a:pPr lvl="0"/>
            <a:r>
              <a:rPr lang="en-US" dirty="0"/>
              <a:t>Picture</a:t>
            </a:r>
          </a:p>
        </p:txBody>
      </p:sp>
    </p:spTree>
    <p:extLst>
      <p:ext uri="{BB962C8B-B14F-4D97-AF65-F5344CB8AC3E}">
        <p14:creationId xmlns:p14="http://schemas.microsoft.com/office/powerpoint/2010/main" val="785199377"/>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option 4">
    <p:spTree>
      <p:nvGrpSpPr>
        <p:cNvPr id="1" name=""/>
        <p:cNvGrpSpPr/>
        <p:nvPr/>
      </p:nvGrpSpPr>
      <p:grpSpPr>
        <a:xfrm>
          <a:off x="0" y="0"/>
          <a:ext cx="0" cy="0"/>
          <a:chOff x="0" y="0"/>
          <a:chExt cx="0" cy="0"/>
        </a:xfrm>
      </p:grpSpPr>
      <p:sp>
        <p:nvSpPr>
          <p:cNvPr id="24" name="Content Placeholder 15"/>
          <p:cNvSpPr>
            <a:spLocks noGrp="1"/>
          </p:cNvSpPr>
          <p:nvPr>
            <p:ph sz="quarter" idx="25" hasCustomPrompt="1"/>
          </p:nvPr>
        </p:nvSpPr>
        <p:spPr>
          <a:xfrm>
            <a:off x="465139" y="2178680"/>
            <a:ext cx="1727200" cy="1042035"/>
          </a:xfrm>
        </p:spPr>
        <p:txBody>
          <a:bodyPr>
            <a:noAutofit/>
          </a:bodyPr>
          <a:lstStyle>
            <a:lvl1pPr marL="0" indent="0">
              <a:buNone/>
              <a:defRPr sz="2000"/>
            </a:lvl1pPr>
          </a:lstStyle>
          <a:p>
            <a:pPr lvl="0"/>
            <a:r>
              <a:rPr lang="en-US" dirty="0"/>
              <a:t>Picture</a:t>
            </a:r>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4: six columns (numbered list)</a:t>
            </a:r>
          </a:p>
        </p:txBody>
      </p:sp>
      <p:sp>
        <p:nvSpPr>
          <p:cNvPr id="5" name="Text Placeholder 4"/>
          <p:cNvSpPr>
            <a:spLocks noGrp="1"/>
          </p:cNvSpPr>
          <p:nvPr>
            <p:ph type="body" sz="quarter" idx="11" hasCustomPrompt="1"/>
          </p:nvPr>
        </p:nvSpPr>
        <p:spPr>
          <a:xfrm>
            <a:off x="465139" y="3230880"/>
            <a:ext cx="1727200" cy="2834109"/>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4" name="Text Placeholder 4"/>
          <p:cNvSpPr>
            <a:spLocks noGrp="1"/>
          </p:cNvSpPr>
          <p:nvPr>
            <p:ph type="body" sz="quarter" idx="15" hasCustomPrompt="1"/>
          </p:nvPr>
        </p:nvSpPr>
        <p:spPr>
          <a:xfrm>
            <a:off x="2426019" y="3230880"/>
            <a:ext cx="1727200" cy="281705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6" name="Text Placeholder 4"/>
          <p:cNvSpPr>
            <a:spLocks noGrp="1"/>
          </p:cNvSpPr>
          <p:nvPr>
            <p:ph type="body" sz="quarter" idx="17" hasCustomPrompt="1"/>
          </p:nvPr>
        </p:nvSpPr>
        <p:spPr>
          <a:xfrm>
            <a:off x="438689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8" name="Text Placeholder 4"/>
          <p:cNvSpPr>
            <a:spLocks noGrp="1"/>
          </p:cNvSpPr>
          <p:nvPr>
            <p:ph type="body" sz="quarter" idx="19" hasCustomPrompt="1"/>
          </p:nvPr>
        </p:nvSpPr>
        <p:spPr>
          <a:xfrm>
            <a:off x="634777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0" name="Text Placeholder 4"/>
          <p:cNvSpPr>
            <a:spLocks noGrp="1"/>
          </p:cNvSpPr>
          <p:nvPr>
            <p:ph type="body" sz="quarter" idx="21" hasCustomPrompt="1"/>
          </p:nvPr>
        </p:nvSpPr>
        <p:spPr>
          <a:xfrm>
            <a:off x="830865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2" name="Text Placeholder 4"/>
          <p:cNvSpPr>
            <a:spLocks noGrp="1"/>
          </p:cNvSpPr>
          <p:nvPr>
            <p:ph type="body" sz="quarter" idx="23" hasCustomPrompt="1"/>
          </p:nvPr>
        </p:nvSpPr>
        <p:spPr>
          <a:xfrm>
            <a:off x="10269538"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5" name="Content Placeholder 15"/>
          <p:cNvSpPr>
            <a:spLocks noGrp="1"/>
          </p:cNvSpPr>
          <p:nvPr>
            <p:ph sz="quarter" idx="26" hasCustomPrompt="1"/>
          </p:nvPr>
        </p:nvSpPr>
        <p:spPr>
          <a:xfrm>
            <a:off x="2426019" y="2178680"/>
            <a:ext cx="1727200" cy="1042035"/>
          </a:xfrm>
        </p:spPr>
        <p:txBody>
          <a:bodyPr>
            <a:noAutofit/>
          </a:bodyPr>
          <a:lstStyle>
            <a:lvl1pPr marL="0" indent="0">
              <a:buNone/>
              <a:defRPr sz="2000"/>
            </a:lvl1pPr>
          </a:lstStyle>
          <a:p>
            <a:pPr lvl="0"/>
            <a:r>
              <a:rPr lang="en-US" dirty="0"/>
              <a:t>Picture</a:t>
            </a:r>
          </a:p>
        </p:txBody>
      </p:sp>
      <p:sp>
        <p:nvSpPr>
          <p:cNvPr id="26" name="Content Placeholder 15"/>
          <p:cNvSpPr>
            <a:spLocks noGrp="1"/>
          </p:cNvSpPr>
          <p:nvPr>
            <p:ph sz="quarter" idx="27" hasCustomPrompt="1"/>
          </p:nvPr>
        </p:nvSpPr>
        <p:spPr>
          <a:xfrm>
            <a:off x="4386899" y="2178680"/>
            <a:ext cx="1727200" cy="1042035"/>
          </a:xfrm>
        </p:spPr>
        <p:txBody>
          <a:bodyPr>
            <a:noAutofit/>
          </a:bodyPr>
          <a:lstStyle>
            <a:lvl1pPr marL="0" indent="0">
              <a:buNone/>
              <a:defRPr sz="2000"/>
            </a:lvl1pPr>
          </a:lstStyle>
          <a:p>
            <a:pPr lvl="0"/>
            <a:r>
              <a:rPr lang="en-US" dirty="0"/>
              <a:t>Picture</a:t>
            </a:r>
          </a:p>
        </p:txBody>
      </p:sp>
      <p:sp>
        <p:nvSpPr>
          <p:cNvPr id="27" name="Content Placeholder 15"/>
          <p:cNvSpPr>
            <a:spLocks noGrp="1"/>
          </p:cNvSpPr>
          <p:nvPr>
            <p:ph sz="quarter" idx="28" hasCustomPrompt="1"/>
          </p:nvPr>
        </p:nvSpPr>
        <p:spPr>
          <a:xfrm>
            <a:off x="6347779" y="2178680"/>
            <a:ext cx="1727200" cy="1042035"/>
          </a:xfrm>
        </p:spPr>
        <p:txBody>
          <a:bodyPr>
            <a:noAutofit/>
          </a:bodyPr>
          <a:lstStyle>
            <a:lvl1pPr marL="0" indent="0">
              <a:buNone/>
              <a:defRPr sz="2000"/>
            </a:lvl1pPr>
          </a:lstStyle>
          <a:p>
            <a:pPr lvl="0"/>
            <a:r>
              <a:rPr lang="en-US" dirty="0"/>
              <a:t>Picture</a:t>
            </a:r>
          </a:p>
        </p:txBody>
      </p:sp>
      <p:sp>
        <p:nvSpPr>
          <p:cNvPr id="28" name="Content Placeholder 15"/>
          <p:cNvSpPr>
            <a:spLocks noGrp="1"/>
          </p:cNvSpPr>
          <p:nvPr>
            <p:ph sz="quarter" idx="29" hasCustomPrompt="1"/>
          </p:nvPr>
        </p:nvSpPr>
        <p:spPr>
          <a:xfrm>
            <a:off x="8308659" y="2178680"/>
            <a:ext cx="1727200" cy="1042035"/>
          </a:xfrm>
        </p:spPr>
        <p:txBody>
          <a:bodyPr>
            <a:noAutofit/>
          </a:bodyPr>
          <a:lstStyle>
            <a:lvl1pPr marL="0" indent="0">
              <a:buNone/>
              <a:defRPr sz="2000"/>
            </a:lvl1pPr>
          </a:lstStyle>
          <a:p>
            <a:pPr lvl="0"/>
            <a:r>
              <a:rPr lang="en-US" dirty="0"/>
              <a:t>Picture</a:t>
            </a:r>
          </a:p>
        </p:txBody>
      </p:sp>
      <p:sp>
        <p:nvSpPr>
          <p:cNvPr id="29" name="Content Placeholder 15"/>
          <p:cNvSpPr>
            <a:spLocks noGrp="1"/>
          </p:cNvSpPr>
          <p:nvPr>
            <p:ph sz="quarter" idx="30" hasCustomPrompt="1"/>
          </p:nvPr>
        </p:nvSpPr>
        <p:spPr>
          <a:xfrm>
            <a:off x="10269538" y="2178680"/>
            <a:ext cx="1727200" cy="1042035"/>
          </a:xfrm>
        </p:spPr>
        <p:txBody>
          <a:bodyPr>
            <a:noAutofit/>
          </a:bodyPr>
          <a:lstStyle>
            <a:lvl1pPr marL="0" indent="0">
              <a:buNone/>
              <a:defRPr sz="2000"/>
            </a:lvl1pPr>
          </a:lstStyle>
          <a:p>
            <a:pPr lvl="0"/>
            <a:r>
              <a:rPr lang="en-US" dirty="0"/>
              <a:t>Picture</a:t>
            </a:r>
          </a:p>
        </p:txBody>
      </p:sp>
    </p:spTree>
    <p:extLst>
      <p:ext uri="{BB962C8B-B14F-4D97-AF65-F5344CB8AC3E}">
        <p14:creationId xmlns:p14="http://schemas.microsoft.com/office/powerpoint/2010/main" val="3699272733"/>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userDrawn="1"/>
        </p:nvPicPr>
        <p:blipFill>
          <a:blip r:embed="rId30" cstate="screen">
            <a:extLst>
              <a:ext uri="{28A0092B-C50C-407E-A947-70E740481C1C}">
                <a14:useLocalDpi xmlns:a14="http://schemas.microsoft.com/office/drawing/2010/main"/>
              </a:ext>
            </a:extLst>
          </a:blip>
          <a:stretch>
            <a:fillRect/>
          </a:stretch>
        </p:blipFill>
        <p:spPr>
          <a:xfrm rot="5400000">
            <a:off x="9363858" y="3071982"/>
            <a:ext cx="6995160" cy="849926"/>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524" r:id="rId1"/>
    <p:sldLayoutId id="2147484525" r:id="rId2"/>
    <p:sldLayoutId id="2147484526" r:id="rId3"/>
    <p:sldLayoutId id="2147484240" r:id="rId4"/>
    <p:sldLayoutId id="2147484529" r:id="rId5"/>
    <p:sldLayoutId id="2147484530" r:id="rId6"/>
    <p:sldLayoutId id="2147484531" r:id="rId7"/>
    <p:sldLayoutId id="2147484532" r:id="rId8"/>
    <p:sldLayoutId id="2147484533" r:id="rId9"/>
    <p:sldLayoutId id="2147484535" r:id="rId10"/>
    <p:sldLayoutId id="2147484251" r:id="rId11"/>
    <p:sldLayoutId id="2147484548" r:id="rId12"/>
    <p:sldLayoutId id="2147484536" r:id="rId13"/>
    <p:sldLayoutId id="2147484264" r:id="rId14"/>
    <p:sldLayoutId id="2147484537" r:id="rId15"/>
    <p:sldLayoutId id="2147484538" r:id="rId16"/>
    <p:sldLayoutId id="2147484539" r:id="rId17"/>
    <p:sldLayoutId id="2147484540" r:id="rId18"/>
    <p:sldLayoutId id="2147484541" r:id="rId19"/>
    <p:sldLayoutId id="2147484542" r:id="rId20"/>
    <p:sldLayoutId id="2147484543" r:id="rId21"/>
    <p:sldLayoutId id="2147484544" r:id="rId22"/>
    <p:sldLayoutId id="2147484545" r:id="rId23"/>
    <p:sldLayoutId id="2147484546" r:id="rId24"/>
    <p:sldLayoutId id="2147484299" r:id="rId25"/>
    <p:sldLayoutId id="2147484552" r:id="rId26"/>
    <p:sldLayoutId id="2147484556" r:id="rId27"/>
    <p:sldLayoutId id="2147484559" r:id="rId28"/>
  </p:sldLayoutIdLst>
  <p:transition>
    <p:fade/>
  </p:transition>
  <p:txStyles>
    <p:titleStyle>
      <a:lvl1pPr algn="l" defTabSz="932742" rtl="0" eaLnBrk="1" latinLnBrk="0" hangingPunct="1">
        <a:lnSpc>
          <a:spcPct val="90000"/>
        </a:lnSpc>
        <a:spcBef>
          <a:spcPct val="0"/>
        </a:spcBef>
        <a:buNone/>
        <a:defRPr lang="en-US" sz="4800" b="0" kern="1200" cap="none" spc="-1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pos="1381" userDrawn="1">
          <p15:clr>
            <a:srgbClr val="C35EA4"/>
          </p15:clr>
        </p15:guide>
        <p15:guide id="4" pos="1528" userDrawn="1">
          <p15:clr>
            <a:srgbClr val="C35EA4"/>
          </p15:clr>
        </p15:guide>
        <p15:guide id="5" pos="2618" userDrawn="1">
          <p15:clr>
            <a:srgbClr val="C35EA4"/>
          </p15:clr>
        </p15:guide>
        <p15:guide id="6" pos="2765" userDrawn="1">
          <p15:clr>
            <a:srgbClr val="C35EA4"/>
          </p15:clr>
        </p15:guide>
        <p15:guide id="7" pos="3854" userDrawn="1">
          <p15:clr>
            <a:srgbClr val="C35EA4"/>
          </p15:clr>
        </p15:guide>
        <p15:guide id="8" pos="4003" userDrawn="1">
          <p15:clr>
            <a:srgbClr val="C35EA4"/>
          </p15:clr>
        </p15:guide>
        <p15:guide id="9" pos="5083" userDrawn="1">
          <p15:clr>
            <a:srgbClr val="C35EA4"/>
          </p15:clr>
        </p15:guide>
        <p15:guide id="10" pos="5230" userDrawn="1">
          <p15:clr>
            <a:srgbClr val="C35EA4"/>
          </p15:clr>
        </p15:guide>
        <p15:guide id="11" pos="6323" userDrawn="1">
          <p15:clr>
            <a:srgbClr val="C35EA4"/>
          </p15:clr>
        </p15:guide>
        <p15:guide id="12" pos="6469" userDrawn="1">
          <p15:clr>
            <a:srgbClr val="C35EA4"/>
          </p15:clr>
        </p15:guide>
        <p15:guide id="16" pos="293" userDrawn="1">
          <p15:clr>
            <a:srgbClr val="F26B43"/>
          </p15:clr>
        </p15:guide>
        <p15:guide id="17" pos="7558" userDrawn="1">
          <p15:clr>
            <a:srgbClr val="F26B43"/>
          </p15:clr>
        </p15:guide>
        <p15:guide id="18" orient="horz" pos="751" userDrawn="1">
          <p15:clr>
            <a:srgbClr val="5ACBF0"/>
          </p15:clr>
        </p15:guide>
        <p15:guide id="19" orient="horz" pos="1366" userDrawn="1">
          <p15:clr>
            <a:srgbClr val="5ACBF0"/>
          </p15:clr>
        </p15:guide>
        <p15:guide id="20" orient="horz" pos="605" userDrawn="1">
          <p15:clr>
            <a:srgbClr val="5ACBF0"/>
          </p15:clr>
        </p15:guide>
        <p15:guide id="21" orient="horz" pos="1514" userDrawn="1">
          <p15:clr>
            <a:srgbClr val="5ACBF0"/>
          </p15:clr>
        </p15:guide>
        <p15:guide id="22" orient="horz" pos="2130" userDrawn="1">
          <p15:clr>
            <a:srgbClr val="5ACBF0"/>
          </p15:clr>
        </p15:guide>
        <p15:guide id="23" orient="horz" pos="2275" userDrawn="1">
          <p15:clr>
            <a:srgbClr val="5ACBF0"/>
          </p15:clr>
        </p15:guide>
        <p15:guide id="25" orient="horz" pos="283" userDrawn="1">
          <p15:clr>
            <a:srgbClr val="F26B43"/>
          </p15:clr>
        </p15:guide>
        <p15:guide id="26" orient="horz" pos="4120" userDrawn="1">
          <p15:clr>
            <a:srgbClr val="F26B43"/>
          </p15:clr>
        </p15:guide>
        <p15:guide id="27" orient="horz" pos="2891" userDrawn="1">
          <p15:clr>
            <a:srgbClr val="5ACBF0"/>
          </p15:clr>
        </p15:guide>
        <p15:guide id="28" orient="horz" pos="3038" userDrawn="1">
          <p15:clr>
            <a:srgbClr val="5ACBF0"/>
          </p15:clr>
        </p15:guide>
        <p15:guide id="29" orient="horz" pos="3654" userDrawn="1">
          <p15:clr>
            <a:srgbClr val="5ACBF0"/>
          </p15:clr>
        </p15:guide>
        <p15:guide id="30" orient="horz" pos="3800" userDrawn="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ocs.microsoft.com/sharepoint/dev/spfx/sharepoint-framework-overview" TargetMode="External"/><Relationship Id="rId2" Type="http://schemas.openxmlformats.org/officeDocument/2006/relationships/notesSlide" Target="../notesSlides/notesSlide9.xml"/><Relationship Id="rId1" Type="http://schemas.openxmlformats.org/officeDocument/2006/relationships/slideLayout" Target="../slideLayouts/slideLayout5.xml"/><Relationship Id="rId5" Type="http://schemas.openxmlformats.org/officeDocument/2006/relationships/hyperlink" Target="https://docs.microsoft.com/en-us/sharepoint/dev/spfx/extensions/get-started/building-simple-cmdset-with-dialog-api" TargetMode="External"/><Relationship Id="rId4" Type="http://schemas.openxmlformats.org/officeDocument/2006/relationships/hyperlink" Target="https://docs.microsoft.com/sharepoint/dev/spfx/extensions/overview-extensions"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SharePoint Framework Extensions:</a:t>
            </a:r>
            <a:br>
              <a:rPr lang="en-US" b="1" dirty="0"/>
            </a:br>
            <a:r>
              <a:rPr lang="en-US" b="1" dirty="0"/>
              <a:t>List View Command Set</a:t>
            </a:r>
            <a:endParaRPr lang="en-US" dirty="0"/>
          </a:p>
        </p:txBody>
      </p:sp>
      <p:sp>
        <p:nvSpPr>
          <p:cNvPr id="5" name="Text Placeholder 4"/>
          <p:cNvSpPr>
            <a:spLocks noGrp="1"/>
          </p:cNvSpPr>
          <p:nvPr>
            <p:ph type="body" sz="quarter" idx="12"/>
          </p:nvPr>
        </p:nvSpPr>
        <p:spPr/>
        <p:txBody>
          <a:bodyPr/>
          <a:lstStyle/>
          <a:p>
            <a:r>
              <a:rPr lang="en-US" dirty="0"/>
              <a:t>List View Command Sets</a:t>
            </a:r>
          </a:p>
        </p:txBody>
      </p:sp>
    </p:spTree>
    <p:extLst>
      <p:ext uri="{BB962C8B-B14F-4D97-AF65-F5344CB8AC3E}">
        <p14:creationId xmlns:p14="http://schemas.microsoft.com/office/powerpoint/2010/main" val="882425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1B3A684-C5C1-4B91-8D72-E2DBE6DAFFCC}"/>
              </a:ext>
            </a:extLst>
          </p:cNvPr>
          <p:cNvSpPr/>
          <p:nvPr/>
        </p:nvSpPr>
        <p:spPr bwMode="auto">
          <a:xfrm>
            <a:off x="0" y="1504710"/>
            <a:ext cx="12436475" cy="4857036"/>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p:txBody>
          <a:bodyPr/>
          <a:lstStyle/>
          <a:p>
            <a:r>
              <a:rPr lang="en-US" dirty="0"/>
              <a:t>Reading further</a:t>
            </a:r>
          </a:p>
        </p:txBody>
      </p:sp>
      <p:sp>
        <p:nvSpPr>
          <p:cNvPr id="3" name="Text Placeholder 2"/>
          <p:cNvSpPr>
            <a:spLocks noGrp="1"/>
          </p:cNvSpPr>
          <p:nvPr>
            <p:ph type="body" sz="quarter" idx="10"/>
          </p:nvPr>
        </p:nvSpPr>
        <p:spPr>
          <a:xfrm>
            <a:off x="465138" y="1930734"/>
            <a:ext cx="11533187" cy="3031599"/>
          </a:xfrm>
        </p:spPr>
        <p:txBody>
          <a:bodyPr/>
          <a:lstStyle/>
          <a:p>
            <a:pPr marL="342900" marR="0" lvl="0" indent="-342900" defTabSz="914400" eaLnBrk="1" fontAlgn="auto" latinLnBrk="0" hangingPunct="1">
              <a:lnSpc>
                <a:spcPct val="100000"/>
              </a:lnSpc>
              <a:spcBef>
                <a:spcPts val="600"/>
              </a:spcBef>
              <a:spcAft>
                <a:spcPts val="0"/>
              </a:spcAft>
              <a:buClrTx/>
              <a:buSzTx/>
              <a:buFont typeface="Arial" charset="0"/>
              <a:buNone/>
              <a:tabLst/>
              <a:defRPr/>
            </a:pPr>
            <a:r>
              <a:rPr lang="en-US" sz="1800" dirty="0">
                <a:latin typeface="+mj-lt"/>
              </a:rPr>
              <a:t>Overview of the SharePoint Framework</a:t>
            </a:r>
          </a:p>
          <a:p>
            <a:pPr marL="342900" lvl="0" indent="-342900" defTabSz="914400">
              <a:lnSpc>
                <a:spcPct val="100000"/>
              </a:lnSpc>
              <a:spcBef>
                <a:spcPts val="600"/>
              </a:spcBef>
              <a:buSzTx/>
              <a:defRPr/>
            </a:pPr>
            <a:r>
              <a:rPr lang="en-US" sz="1800" dirty="0">
                <a:latin typeface="+mj-lt"/>
                <a:hlinkClick r:id="rId3"/>
              </a:rPr>
              <a:t>https://docs.microsoft.com/sharepoint/dev/spfx/sharepoint-framework-overview</a:t>
            </a:r>
            <a:endParaRPr lang="en-US" sz="1800" dirty="0">
              <a:latin typeface="+mj-lt"/>
            </a:endParaRPr>
          </a:p>
          <a:p>
            <a:pPr marL="342900" lvl="0" indent="-342900" defTabSz="914400">
              <a:lnSpc>
                <a:spcPct val="100000"/>
              </a:lnSpc>
              <a:spcBef>
                <a:spcPts val="600"/>
              </a:spcBef>
              <a:buSzTx/>
              <a:defRPr/>
            </a:pPr>
            <a:endParaRPr lang="en-US" sz="1800" dirty="0">
              <a:latin typeface="+mj-lt"/>
            </a:endParaRPr>
          </a:p>
          <a:p>
            <a:pPr marL="342900" marR="0" lvl="0" indent="-342900" defTabSz="914400" eaLnBrk="1" fontAlgn="auto" latinLnBrk="0" hangingPunct="1">
              <a:lnSpc>
                <a:spcPct val="100000"/>
              </a:lnSpc>
              <a:spcBef>
                <a:spcPts val="600"/>
              </a:spcBef>
              <a:spcAft>
                <a:spcPts val="0"/>
              </a:spcAft>
              <a:buClrTx/>
              <a:buSzTx/>
              <a:buFont typeface="Arial" charset="0"/>
              <a:buNone/>
              <a:tabLst/>
              <a:defRPr/>
            </a:pPr>
            <a:r>
              <a:rPr lang="en-US" sz="1800" dirty="0">
                <a:latin typeface="+mj-lt"/>
              </a:rPr>
              <a:t>Overview of SharePoint Framework Extensions</a:t>
            </a:r>
          </a:p>
          <a:p>
            <a:pPr marL="342900" lvl="0" indent="-342900" defTabSz="914400">
              <a:lnSpc>
                <a:spcPct val="100000"/>
              </a:lnSpc>
              <a:spcBef>
                <a:spcPts val="600"/>
              </a:spcBef>
              <a:buSzTx/>
              <a:defRPr/>
            </a:pPr>
            <a:r>
              <a:rPr lang="en-US" sz="1800" dirty="0">
                <a:latin typeface="+mj-lt"/>
                <a:hlinkClick r:id="rId4"/>
              </a:rPr>
              <a:t>https://docs.microsoft.com/sharepoint/dev/spfx/extensions/overview-extensions</a:t>
            </a:r>
            <a:r>
              <a:rPr lang="en-US" sz="1800" dirty="0">
                <a:latin typeface="+mj-lt"/>
              </a:rPr>
              <a:t> </a:t>
            </a:r>
          </a:p>
          <a:p>
            <a:pPr marL="342900" lvl="0" indent="-342900" defTabSz="914400">
              <a:lnSpc>
                <a:spcPct val="100000"/>
              </a:lnSpc>
              <a:spcBef>
                <a:spcPts val="600"/>
              </a:spcBef>
              <a:buSzTx/>
              <a:defRPr/>
            </a:pPr>
            <a:endParaRPr lang="en-US" sz="1800" dirty="0">
              <a:latin typeface="+mj-lt"/>
            </a:endParaRPr>
          </a:p>
          <a:p>
            <a:pPr marL="342900" lvl="0" indent="-342900" defTabSz="914400">
              <a:lnSpc>
                <a:spcPct val="100000"/>
              </a:lnSpc>
              <a:spcBef>
                <a:spcPts val="600"/>
              </a:spcBef>
              <a:buSzTx/>
              <a:defRPr/>
            </a:pPr>
            <a:r>
              <a:rPr lang="en-US" sz="1800" dirty="0">
                <a:latin typeface="+mj-lt"/>
              </a:rPr>
              <a:t>Build your First </a:t>
            </a:r>
            <a:r>
              <a:rPr lang="en-US" sz="1800" dirty="0" err="1">
                <a:latin typeface="+mj-lt"/>
              </a:rPr>
              <a:t>ListView</a:t>
            </a:r>
            <a:r>
              <a:rPr lang="en-US" sz="1800" dirty="0">
                <a:latin typeface="+mj-lt"/>
              </a:rPr>
              <a:t> Command Set extension</a:t>
            </a:r>
          </a:p>
          <a:p>
            <a:pPr marL="342900" lvl="0" indent="-342900" defTabSz="914400">
              <a:lnSpc>
                <a:spcPct val="100000"/>
              </a:lnSpc>
              <a:spcBef>
                <a:spcPts val="600"/>
              </a:spcBef>
              <a:buSzTx/>
              <a:defRPr/>
            </a:pPr>
            <a:r>
              <a:rPr lang="en-US" sz="1800" dirty="0">
                <a:latin typeface="+mj-lt"/>
                <a:hlinkClick r:id="rId5"/>
              </a:rPr>
              <a:t>https://docs.microsoft.com/en-us/sharepoint/dev/spfx/extensions/get-started/building-simple-cmdset-with-dialog-api</a:t>
            </a:r>
            <a:r>
              <a:rPr lang="en-US" sz="1800" dirty="0">
                <a:latin typeface="+mj-lt"/>
              </a:rPr>
              <a:t> </a:t>
            </a:r>
          </a:p>
        </p:txBody>
      </p:sp>
    </p:spTree>
    <p:extLst>
      <p:ext uri="{BB962C8B-B14F-4D97-AF65-F5344CB8AC3E}">
        <p14:creationId xmlns:p14="http://schemas.microsoft.com/office/powerpoint/2010/main" val="1745997778"/>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4059081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17321644"/>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erson standing in a room&#10;&#10;Description generated with very high confidence">
            <a:extLst>
              <a:ext uri="{FF2B5EF4-FFF2-40B4-BE49-F238E27FC236}">
                <a16:creationId xmlns:a16="http://schemas.microsoft.com/office/drawing/2014/main" id="{297CE05B-2BFB-9245-A0F0-B1C807F7EAA6}"/>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942064" y="0"/>
            <a:ext cx="10494411" cy="6994525"/>
          </a:xfrm>
          <a:prstGeom prst="rect">
            <a:avLst/>
          </a:prstGeom>
        </p:spPr>
      </p:pic>
      <p:sp>
        <p:nvSpPr>
          <p:cNvPr id="7" name="Rectangle 6">
            <a:extLst>
              <a:ext uri="{FF2B5EF4-FFF2-40B4-BE49-F238E27FC236}">
                <a16:creationId xmlns:a16="http://schemas.microsoft.com/office/drawing/2014/main" id="{9A852F9E-D476-2648-BBF6-16FE76BAE418}"/>
              </a:ext>
            </a:extLst>
          </p:cNvPr>
          <p:cNvSpPr/>
          <p:nvPr/>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
          <p:cNvSpPr>
            <a:spLocks noGrp="1"/>
          </p:cNvSpPr>
          <p:nvPr>
            <p:ph type="title"/>
          </p:nvPr>
        </p:nvSpPr>
        <p:spPr>
          <a:xfrm>
            <a:off x="465138" y="960438"/>
            <a:ext cx="3722689" cy="917575"/>
          </a:xfrm>
        </p:spPr>
        <p:txBody>
          <a:bodyPr/>
          <a:lstStyle/>
          <a:p>
            <a:r>
              <a:rPr lang="en-US" sz="2800" b="1" dirty="0"/>
              <a:t>Command Sets</a:t>
            </a:r>
            <a:endParaRPr lang="en-US" sz="2800" dirty="0"/>
          </a:p>
        </p:txBody>
      </p:sp>
      <p:sp>
        <p:nvSpPr>
          <p:cNvPr id="5" name="Text Placeholder 4"/>
          <p:cNvSpPr>
            <a:spLocks noGrp="1"/>
          </p:cNvSpPr>
          <p:nvPr>
            <p:ph type="body" sz="quarter" idx="10"/>
          </p:nvPr>
        </p:nvSpPr>
        <p:spPr>
          <a:xfrm>
            <a:off x="465138" y="2574721"/>
            <a:ext cx="3914774" cy="3862387"/>
          </a:xfrm>
        </p:spPr>
        <p:txBody>
          <a:bodyPr/>
          <a:lstStyle/>
          <a:p>
            <a:pPr>
              <a:spcBef>
                <a:spcPts val="1200"/>
              </a:spcBef>
            </a:pPr>
            <a:r>
              <a:rPr lang="en-US" sz="2000" b="1" dirty="0"/>
              <a:t>Overview</a:t>
            </a:r>
          </a:p>
          <a:p>
            <a:pPr>
              <a:spcBef>
                <a:spcPts val="1200"/>
              </a:spcBef>
            </a:pPr>
            <a:r>
              <a:rPr lang="en-US" sz="2000" dirty="0"/>
              <a:t>Debugging &amp; Testing</a:t>
            </a:r>
          </a:p>
          <a:p>
            <a:pPr>
              <a:spcBef>
                <a:spcPts val="1200"/>
              </a:spcBef>
            </a:pPr>
            <a:r>
              <a:rPr lang="en-US" sz="2000" dirty="0"/>
              <a:t>Deploying</a:t>
            </a:r>
          </a:p>
        </p:txBody>
      </p:sp>
    </p:spTree>
    <p:extLst>
      <p:ext uri="{BB962C8B-B14F-4D97-AF65-F5344CB8AC3E}">
        <p14:creationId xmlns:p14="http://schemas.microsoft.com/office/powerpoint/2010/main" val="136379795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FC52C6B-C00E-D941-84CD-6DA57C3ADDAF}"/>
              </a:ext>
            </a:extLst>
          </p:cNvPr>
          <p:cNvSpPr>
            <a:spLocks noGrp="1"/>
          </p:cNvSpPr>
          <p:nvPr>
            <p:ph type="body" sz="quarter" idx="10"/>
          </p:nvPr>
        </p:nvSpPr>
        <p:spPr/>
        <p:txBody>
          <a:bodyPr/>
          <a:lstStyle/>
          <a:p>
            <a:r>
              <a:rPr lang="en-US" dirty="0"/>
              <a:t>Add buttons to modern lists &amp; libraries</a:t>
            </a:r>
          </a:p>
          <a:p>
            <a:pPr lvl="1"/>
            <a:r>
              <a:rPr lang="en-US" dirty="0"/>
              <a:t>Add to toolbar</a:t>
            </a:r>
          </a:p>
          <a:p>
            <a:pPr lvl="1"/>
            <a:r>
              <a:rPr lang="en-US" dirty="0"/>
              <a:t>Add to item context menus</a:t>
            </a:r>
          </a:p>
          <a:p>
            <a:pPr lvl="1"/>
            <a:r>
              <a:rPr lang="en-US" dirty="0"/>
              <a:t>Or both!</a:t>
            </a:r>
          </a:p>
          <a:p>
            <a:r>
              <a:rPr lang="en-US" dirty="0"/>
              <a:t>Control visibility state of button based on state of view</a:t>
            </a:r>
          </a:p>
          <a:p>
            <a:r>
              <a:rPr lang="en-US" dirty="0"/>
              <a:t>Similar to pre-</a:t>
            </a:r>
            <a:r>
              <a:rPr lang="en-US" dirty="0" err="1"/>
              <a:t>SPFx</a:t>
            </a:r>
            <a:r>
              <a:rPr lang="en-US" dirty="0"/>
              <a:t> / classic mode customizations</a:t>
            </a:r>
          </a:p>
          <a:p>
            <a:pPr lvl="1"/>
            <a:r>
              <a:rPr lang="en-US" dirty="0"/>
              <a:t>Custom actions</a:t>
            </a:r>
          </a:p>
          <a:p>
            <a:r>
              <a:rPr lang="en-US" dirty="0"/>
              <a:t>Example scenarios</a:t>
            </a:r>
          </a:p>
          <a:p>
            <a:pPr lvl="1"/>
            <a:r>
              <a:rPr lang="en-US" dirty="0"/>
              <a:t>Start external process</a:t>
            </a:r>
          </a:p>
          <a:p>
            <a:pPr lvl="1"/>
            <a:r>
              <a:rPr lang="en-US" dirty="0"/>
              <a:t>Execute custom script when clicked</a:t>
            </a:r>
          </a:p>
        </p:txBody>
      </p:sp>
      <p:sp>
        <p:nvSpPr>
          <p:cNvPr id="3" name="Title 2">
            <a:extLst>
              <a:ext uri="{FF2B5EF4-FFF2-40B4-BE49-F238E27FC236}">
                <a16:creationId xmlns:a16="http://schemas.microsoft.com/office/drawing/2014/main" id="{AC506DAC-22DB-E548-9F56-46F7FDFEDD75}"/>
              </a:ext>
            </a:extLst>
          </p:cNvPr>
          <p:cNvSpPr>
            <a:spLocks noGrp="1"/>
          </p:cNvSpPr>
          <p:nvPr>
            <p:ph type="title"/>
          </p:nvPr>
        </p:nvSpPr>
        <p:spPr/>
        <p:txBody>
          <a:bodyPr/>
          <a:lstStyle/>
          <a:p>
            <a:r>
              <a:rPr lang="en-US" dirty="0"/>
              <a:t>List View Command Sets</a:t>
            </a:r>
          </a:p>
        </p:txBody>
      </p:sp>
      <p:pic>
        <p:nvPicPr>
          <p:cNvPr id="1026" name="Picture 2" descr="Selecting one document to get Command One button visible">
            <a:extLst>
              <a:ext uri="{FF2B5EF4-FFF2-40B4-BE49-F238E27FC236}">
                <a16:creationId xmlns:a16="http://schemas.microsoft.com/office/drawing/2014/main" id="{76388C4E-EA6B-481E-8A88-85AF90EBCE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28758" y="3704713"/>
            <a:ext cx="6309642" cy="2450989"/>
          </a:xfrm>
          <a:prstGeom prst="rect">
            <a:avLst/>
          </a:prstGeom>
          <a:noFill/>
          <a:ln>
            <a:solidFill>
              <a:schemeClr val="bg1">
                <a:lumMod val="90000"/>
              </a:schemeClr>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46923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B871311-2A40-9E43-9361-79D1F1B3E86E}"/>
              </a:ext>
            </a:extLst>
          </p:cNvPr>
          <p:cNvSpPr>
            <a:spLocks noGrp="1"/>
          </p:cNvSpPr>
          <p:nvPr>
            <p:ph type="title"/>
          </p:nvPr>
        </p:nvSpPr>
        <p:spPr/>
        <p:txBody>
          <a:bodyPr/>
          <a:lstStyle/>
          <a:p>
            <a:r>
              <a:rPr lang="en-US" dirty="0"/>
              <a:t>Defining Command Set Buttons</a:t>
            </a:r>
          </a:p>
        </p:txBody>
      </p:sp>
      <p:sp>
        <p:nvSpPr>
          <p:cNvPr id="5" name="Text Placeholder 4">
            <a:extLst>
              <a:ext uri="{FF2B5EF4-FFF2-40B4-BE49-F238E27FC236}">
                <a16:creationId xmlns:a16="http://schemas.microsoft.com/office/drawing/2014/main" id="{EEBD17A8-34DA-C649-91AC-7904E089A63D}"/>
              </a:ext>
            </a:extLst>
          </p:cNvPr>
          <p:cNvSpPr>
            <a:spLocks noGrp="1"/>
          </p:cNvSpPr>
          <p:nvPr>
            <p:ph type="body" sz="quarter" idx="10"/>
          </p:nvPr>
        </p:nvSpPr>
        <p:spPr>
          <a:xfrm>
            <a:off x="528849" y="1476622"/>
            <a:ext cx="11378776" cy="5432256"/>
          </a:xfrm>
        </p:spPr>
        <p:txBody>
          <a:bodyPr/>
          <a:lstStyle/>
          <a:p>
            <a:r>
              <a:rPr lang="en-US" sz="2000" b="1" dirty="0">
                <a:solidFill>
                  <a:schemeClr val="accent1"/>
                </a:solidFill>
              </a:rPr>
              <a:t>// *.</a:t>
            </a:r>
            <a:r>
              <a:rPr lang="en-US" sz="2000" b="1" dirty="0" err="1">
                <a:solidFill>
                  <a:schemeClr val="accent1"/>
                </a:solidFill>
              </a:rPr>
              <a:t>manifest.json</a:t>
            </a:r>
            <a:endParaRPr lang="en-US" sz="2000" b="1" dirty="0">
              <a:solidFill>
                <a:schemeClr val="accent1"/>
              </a:solidFill>
            </a:endParaRPr>
          </a:p>
          <a:p>
            <a:r>
              <a:rPr lang="en-US" sz="2000" dirty="0"/>
              <a:t>{</a:t>
            </a:r>
          </a:p>
          <a:p>
            <a:r>
              <a:rPr lang="en-US" sz="2000" dirty="0"/>
              <a:t>  "items": {</a:t>
            </a:r>
          </a:p>
          <a:p>
            <a:r>
              <a:rPr lang="en-US" sz="2000" dirty="0"/>
              <a:t>    "ONE_ITEM_SELECTED": {</a:t>
            </a:r>
          </a:p>
          <a:p>
            <a:r>
              <a:rPr lang="en-US" sz="2000" dirty="0"/>
              <a:t>      "title": { "default": "One Item Selected" },</a:t>
            </a:r>
          </a:p>
          <a:p>
            <a:r>
              <a:rPr lang="en-US" sz="2000" dirty="0"/>
              <a:t>      "</a:t>
            </a:r>
            <a:r>
              <a:rPr lang="en-US" sz="2000" dirty="0" err="1"/>
              <a:t>iconImageUrl</a:t>
            </a:r>
            <a:r>
              <a:rPr lang="en-US" sz="2000" dirty="0"/>
              <a:t>": "icons/</a:t>
            </a:r>
            <a:r>
              <a:rPr lang="en-US" sz="2000" dirty="0" err="1"/>
              <a:t>request.png</a:t>
            </a:r>
            <a:r>
              <a:rPr lang="en-US" sz="2000" dirty="0"/>
              <a:t>",</a:t>
            </a:r>
          </a:p>
          <a:p>
            <a:r>
              <a:rPr lang="en-US" sz="2000" dirty="0"/>
              <a:t>      "type": "command"</a:t>
            </a:r>
          </a:p>
          <a:p>
            <a:r>
              <a:rPr lang="en-US" sz="2000" dirty="0"/>
              <a:t>    },</a:t>
            </a:r>
          </a:p>
          <a:p>
            <a:r>
              <a:rPr lang="en-US" sz="2000" dirty="0"/>
              <a:t>    "ALWAYS_ON": {</a:t>
            </a:r>
          </a:p>
          <a:p>
            <a:r>
              <a:rPr lang="en-US" sz="2000" dirty="0"/>
              <a:t>      "title": { "default": "Always On" },</a:t>
            </a:r>
          </a:p>
          <a:p>
            <a:r>
              <a:rPr lang="en-US" sz="2000" dirty="0"/>
              <a:t>      "</a:t>
            </a:r>
            <a:r>
              <a:rPr lang="en-US" sz="2000" dirty="0" err="1"/>
              <a:t>iconImageUrl</a:t>
            </a:r>
            <a:r>
              <a:rPr lang="en-US" sz="2000" dirty="0"/>
              <a:t>": "icons/</a:t>
            </a:r>
            <a:r>
              <a:rPr lang="en-US" sz="2000" dirty="0" err="1"/>
              <a:t>cancel.png</a:t>
            </a:r>
            <a:r>
              <a:rPr lang="en-US" sz="2000" dirty="0"/>
              <a:t>",</a:t>
            </a:r>
          </a:p>
          <a:p>
            <a:r>
              <a:rPr lang="en-US" sz="2000" dirty="0"/>
              <a:t>      "type": "command"</a:t>
            </a:r>
          </a:p>
          <a:p>
            <a:r>
              <a:rPr lang="en-US" sz="2000" dirty="0"/>
              <a:t>    }</a:t>
            </a:r>
          </a:p>
          <a:p>
            <a:r>
              <a:rPr lang="en-US" sz="2000" dirty="0"/>
              <a:t>  }</a:t>
            </a:r>
          </a:p>
          <a:p>
            <a:r>
              <a:rPr lang="en-US" sz="2000" dirty="0"/>
              <a:t>}</a:t>
            </a:r>
          </a:p>
        </p:txBody>
      </p:sp>
    </p:spTree>
    <p:extLst>
      <p:ext uri="{BB962C8B-B14F-4D97-AF65-F5344CB8AC3E}">
        <p14:creationId xmlns:p14="http://schemas.microsoft.com/office/powerpoint/2010/main" val="314563247"/>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48852-39D5-374E-B59B-C8F8C8817930}"/>
              </a:ext>
            </a:extLst>
          </p:cNvPr>
          <p:cNvSpPr>
            <a:spLocks noGrp="1"/>
          </p:cNvSpPr>
          <p:nvPr>
            <p:ph type="title"/>
          </p:nvPr>
        </p:nvSpPr>
        <p:spPr/>
        <p:txBody>
          <a:bodyPr/>
          <a:lstStyle/>
          <a:p>
            <a:r>
              <a:rPr lang="en-US" dirty="0"/>
              <a:t>Command Set Class</a:t>
            </a:r>
          </a:p>
        </p:txBody>
      </p:sp>
      <p:sp>
        <p:nvSpPr>
          <p:cNvPr id="3" name="Text Placeholder 2">
            <a:extLst>
              <a:ext uri="{FF2B5EF4-FFF2-40B4-BE49-F238E27FC236}">
                <a16:creationId xmlns:a16="http://schemas.microsoft.com/office/drawing/2014/main" id="{E160C37E-15D5-1444-9DEC-8571C640ADC2}"/>
              </a:ext>
            </a:extLst>
          </p:cNvPr>
          <p:cNvSpPr>
            <a:spLocks noGrp="1"/>
          </p:cNvSpPr>
          <p:nvPr>
            <p:ph type="body" sz="quarter" idx="10"/>
          </p:nvPr>
        </p:nvSpPr>
        <p:spPr>
          <a:xfrm>
            <a:off x="528849" y="1476622"/>
            <a:ext cx="11378776" cy="5344540"/>
          </a:xfrm>
        </p:spPr>
        <p:txBody>
          <a:bodyPr/>
          <a:lstStyle/>
          <a:p>
            <a:r>
              <a:rPr lang="en-US" sz="1400" dirty="0"/>
              <a:t>export interface </a:t>
            </a:r>
            <a:r>
              <a:rPr lang="en-US" sz="1400" b="1" dirty="0" err="1"/>
              <a:t>ICommandSetDemoCommandSetProperties</a:t>
            </a:r>
            <a:r>
              <a:rPr lang="en-US" sz="1400" dirty="0"/>
              <a:t> {</a:t>
            </a:r>
          </a:p>
          <a:p>
            <a:r>
              <a:rPr lang="en-US" sz="1400" dirty="0"/>
              <a:t>  </a:t>
            </a:r>
            <a:r>
              <a:rPr lang="en-US" sz="1400" dirty="0" err="1"/>
              <a:t>messagePrefix</a:t>
            </a:r>
            <a:r>
              <a:rPr lang="en-US" sz="1400" dirty="0"/>
              <a:t>: string;</a:t>
            </a:r>
          </a:p>
          <a:p>
            <a:r>
              <a:rPr lang="en-US" sz="1400" dirty="0"/>
              <a:t>}</a:t>
            </a:r>
          </a:p>
          <a:p>
            <a:endParaRPr lang="en-US" sz="1400" dirty="0"/>
          </a:p>
          <a:p>
            <a:r>
              <a:rPr lang="en-US" sz="1400" dirty="0"/>
              <a:t>export default class </a:t>
            </a:r>
            <a:r>
              <a:rPr lang="en-US" sz="1400" b="1" dirty="0" err="1"/>
              <a:t>CommandSetDemoCommandSet</a:t>
            </a:r>
            <a:r>
              <a:rPr lang="en-US" sz="1400" dirty="0"/>
              <a:t> </a:t>
            </a:r>
          </a:p>
          <a:p>
            <a:r>
              <a:rPr lang="en-US" sz="1400" dirty="0"/>
              <a:t>  extends </a:t>
            </a:r>
            <a:r>
              <a:rPr lang="en-US" sz="1400" dirty="0" err="1"/>
              <a:t>BaseListViewCommandSet</a:t>
            </a:r>
            <a:r>
              <a:rPr lang="en-US" sz="1400" dirty="0"/>
              <a:t>&lt;</a:t>
            </a:r>
            <a:r>
              <a:rPr lang="en-US" sz="1400" dirty="0" err="1"/>
              <a:t>ICommandSetDemoCommandSetProperties</a:t>
            </a:r>
            <a:r>
              <a:rPr lang="en-US" sz="1400" dirty="0"/>
              <a:t>&gt; {</a:t>
            </a:r>
          </a:p>
          <a:p>
            <a:endParaRPr lang="en-US" sz="1400" dirty="0"/>
          </a:p>
          <a:p>
            <a:r>
              <a:rPr lang="en-US" sz="1400" dirty="0"/>
              <a:t>  @override</a:t>
            </a:r>
          </a:p>
          <a:p>
            <a:r>
              <a:rPr lang="en-US" sz="1400" dirty="0"/>
              <a:t>  public </a:t>
            </a:r>
            <a:r>
              <a:rPr lang="en-US" sz="1400" dirty="0" err="1"/>
              <a:t>onInit</a:t>
            </a:r>
            <a:r>
              <a:rPr lang="en-US" sz="1400" dirty="0"/>
              <a:t>(): Promise&lt;void&gt; {</a:t>
            </a:r>
          </a:p>
          <a:p>
            <a:r>
              <a:rPr lang="en-US" sz="1400" dirty="0"/>
              <a:t>  }</a:t>
            </a:r>
          </a:p>
          <a:p>
            <a:endParaRPr lang="en-US" sz="1400" dirty="0"/>
          </a:p>
          <a:p>
            <a:r>
              <a:rPr lang="en-US" sz="1400" dirty="0"/>
              <a:t>  @override</a:t>
            </a:r>
          </a:p>
          <a:p>
            <a:r>
              <a:rPr lang="en-US" sz="1400" dirty="0"/>
              <a:t>  public </a:t>
            </a:r>
            <a:r>
              <a:rPr lang="en-US" sz="1400" dirty="0" err="1"/>
              <a:t>onListViewUpdated</a:t>
            </a:r>
            <a:r>
              <a:rPr lang="en-US" sz="1400" dirty="0"/>
              <a:t>(event: </a:t>
            </a:r>
            <a:r>
              <a:rPr lang="en-US" sz="1400" dirty="0" err="1"/>
              <a:t>IListViewCommandSetListViewUpdatedParameters</a:t>
            </a:r>
            <a:r>
              <a:rPr lang="en-US" sz="1400" dirty="0"/>
              <a:t>): void {</a:t>
            </a:r>
          </a:p>
          <a:p>
            <a:r>
              <a:rPr lang="en-US" sz="1400" dirty="0">
                <a:solidFill>
                  <a:schemeClr val="accent1"/>
                </a:solidFill>
              </a:rPr>
              <a:t>    // fired when state of list view changes</a:t>
            </a:r>
          </a:p>
          <a:p>
            <a:r>
              <a:rPr lang="en-US" sz="1400" dirty="0"/>
              <a:t>  }</a:t>
            </a:r>
          </a:p>
          <a:p>
            <a:endParaRPr lang="en-US" sz="1400" dirty="0"/>
          </a:p>
          <a:p>
            <a:r>
              <a:rPr lang="en-US" sz="1400" dirty="0"/>
              <a:t>  @override</a:t>
            </a:r>
          </a:p>
          <a:p>
            <a:r>
              <a:rPr lang="en-US" sz="1400" dirty="0"/>
              <a:t>  public </a:t>
            </a:r>
            <a:r>
              <a:rPr lang="en-US" sz="1400" dirty="0" err="1"/>
              <a:t>onExecute</a:t>
            </a:r>
            <a:r>
              <a:rPr lang="en-US" sz="1400" dirty="0"/>
              <a:t>(event: </a:t>
            </a:r>
            <a:r>
              <a:rPr lang="en-US" sz="1400" dirty="0" err="1"/>
              <a:t>IListViewCommandSetExecuteEventParameters</a:t>
            </a:r>
            <a:r>
              <a:rPr lang="en-US" sz="1400" dirty="0"/>
              <a:t>): void {</a:t>
            </a:r>
          </a:p>
          <a:p>
            <a:r>
              <a:rPr lang="en-US" sz="1400" dirty="0">
                <a:solidFill>
                  <a:schemeClr val="accent1"/>
                </a:solidFill>
              </a:rPr>
              <a:t>    // what happens when button is selected</a:t>
            </a:r>
          </a:p>
          <a:p>
            <a:r>
              <a:rPr lang="en-US" sz="1400" dirty="0"/>
              <a:t>  }</a:t>
            </a:r>
          </a:p>
          <a:p>
            <a:r>
              <a:rPr lang="en-US" sz="1400" dirty="0"/>
              <a:t>}</a:t>
            </a:r>
          </a:p>
        </p:txBody>
      </p:sp>
    </p:spTree>
    <p:extLst>
      <p:ext uri="{BB962C8B-B14F-4D97-AF65-F5344CB8AC3E}">
        <p14:creationId xmlns:p14="http://schemas.microsoft.com/office/powerpoint/2010/main" val="2834227818"/>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9497A57-F85C-9A4A-A386-D5A085690FFF}"/>
              </a:ext>
            </a:extLst>
          </p:cNvPr>
          <p:cNvSpPr>
            <a:spLocks noGrp="1"/>
          </p:cNvSpPr>
          <p:nvPr>
            <p:ph type="body" sz="quarter" idx="10"/>
          </p:nvPr>
        </p:nvSpPr>
        <p:spPr>
          <a:xfrm>
            <a:off x="464400" y="1212850"/>
            <a:ext cx="11574000" cy="2806922"/>
          </a:xfrm>
        </p:spPr>
        <p:txBody>
          <a:bodyPr/>
          <a:lstStyle/>
          <a:p>
            <a:r>
              <a:rPr lang="en-US" dirty="0"/>
              <a:t>The SharePoint workbench doesn't support testing extensions</a:t>
            </a:r>
          </a:p>
          <a:p>
            <a:endParaRPr lang="en-US" dirty="0"/>
          </a:p>
          <a:p>
            <a:r>
              <a:rPr lang="en-US" dirty="0"/>
              <a:t>Can still build and host extension project locally while testing in a remote SharePoint site</a:t>
            </a:r>
          </a:p>
          <a:p>
            <a:endParaRPr lang="en-US" dirty="0"/>
          </a:p>
          <a:p>
            <a:r>
              <a:rPr lang="en-US" dirty="0"/>
              <a:t>Configurations added to each project by the </a:t>
            </a:r>
            <a:r>
              <a:rPr lang="en-US" dirty="0" err="1"/>
              <a:t>SPFx</a:t>
            </a:r>
            <a:r>
              <a:rPr lang="en-US" dirty="0"/>
              <a:t> Yeoman generator simplifying loading SharePoint sites</a:t>
            </a:r>
          </a:p>
        </p:txBody>
      </p:sp>
      <p:sp>
        <p:nvSpPr>
          <p:cNvPr id="3" name="Title 2">
            <a:extLst>
              <a:ext uri="{FF2B5EF4-FFF2-40B4-BE49-F238E27FC236}">
                <a16:creationId xmlns:a16="http://schemas.microsoft.com/office/drawing/2014/main" id="{7DBE5923-5A72-8E44-B816-6EB8E1A54EB5}"/>
              </a:ext>
            </a:extLst>
          </p:cNvPr>
          <p:cNvSpPr>
            <a:spLocks noGrp="1"/>
          </p:cNvSpPr>
          <p:nvPr>
            <p:ph type="title"/>
          </p:nvPr>
        </p:nvSpPr>
        <p:spPr/>
        <p:txBody>
          <a:bodyPr/>
          <a:lstStyle/>
          <a:p>
            <a:r>
              <a:rPr lang="en-US" dirty="0"/>
              <a:t>Debugging &amp; Testing Command Sets</a:t>
            </a:r>
          </a:p>
        </p:txBody>
      </p:sp>
    </p:spTree>
    <p:extLst>
      <p:ext uri="{BB962C8B-B14F-4D97-AF65-F5344CB8AC3E}">
        <p14:creationId xmlns:p14="http://schemas.microsoft.com/office/powerpoint/2010/main" val="322383691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C877E54-8532-BC4D-BE22-ED396111B657}"/>
              </a:ext>
            </a:extLst>
          </p:cNvPr>
          <p:cNvSpPr>
            <a:spLocks noGrp="1"/>
          </p:cNvSpPr>
          <p:nvPr>
            <p:ph type="body" sz="quarter" idx="10"/>
          </p:nvPr>
        </p:nvSpPr>
        <p:spPr>
          <a:xfrm>
            <a:off x="274638" y="1212850"/>
            <a:ext cx="11887200" cy="3056221"/>
          </a:xfrm>
        </p:spPr>
        <p:txBody>
          <a:bodyPr/>
          <a:lstStyle/>
          <a:p>
            <a:r>
              <a:rPr lang="en-US" dirty="0"/>
              <a:t>Extension deployment utilizes existing Feature framework</a:t>
            </a:r>
          </a:p>
          <a:p>
            <a:pPr lvl="1"/>
            <a:r>
              <a:rPr lang="en-US" dirty="0"/>
              <a:t>Command set: </a:t>
            </a:r>
            <a:r>
              <a:rPr lang="en-US" dirty="0">
                <a:latin typeface="Courier New" panose="02070309020205020404" pitchFamily="49" charset="0"/>
                <a:cs typeface="Courier New" panose="02070309020205020404" pitchFamily="49" charset="0"/>
              </a:rPr>
              <a:t>&lt;</a:t>
            </a:r>
            <a:r>
              <a:rPr lang="en-US" dirty="0" err="1">
                <a:latin typeface="Courier New" panose="02070309020205020404" pitchFamily="49" charset="0"/>
                <a:cs typeface="Courier New" panose="02070309020205020404" pitchFamily="49" charset="0"/>
              </a:rPr>
              <a:t>CustomAction</a:t>
            </a:r>
            <a:r>
              <a:rPr lang="en-US" dirty="0">
                <a:latin typeface="Courier New" panose="02070309020205020404" pitchFamily="49" charset="0"/>
                <a:cs typeface="Courier New" panose="02070309020205020404" pitchFamily="49" charset="0"/>
              </a:rPr>
              <a:t>&gt;</a:t>
            </a:r>
          </a:p>
          <a:p>
            <a:endParaRPr lang="en-US" dirty="0"/>
          </a:p>
          <a:p>
            <a:r>
              <a:rPr lang="en-US" dirty="0"/>
              <a:t>Deployment similar to web parts</a:t>
            </a:r>
          </a:p>
          <a:p>
            <a:pPr lvl="1"/>
            <a:r>
              <a:rPr lang="en-US" dirty="0"/>
              <a:t>Upload SharePoint Package to tenant / site collection app catalog</a:t>
            </a:r>
          </a:p>
          <a:p>
            <a:pPr lvl="1"/>
            <a:r>
              <a:rPr lang="en-US" dirty="0"/>
              <a:t>Install app</a:t>
            </a:r>
          </a:p>
          <a:p>
            <a:endParaRPr lang="en-US" dirty="0"/>
          </a:p>
          <a:p>
            <a:r>
              <a:rPr lang="en-US" dirty="0"/>
              <a:t>Some extensions type support tenant-wide deployment</a:t>
            </a:r>
          </a:p>
        </p:txBody>
      </p:sp>
      <p:sp>
        <p:nvSpPr>
          <p:cNvPr id="3" name="Title 2">
            <a:extLst>
              <a:ext uri="{FF2B5EF4-FFF2-40B4-BE49-F238E27FC236}">
                <a16:creationId xmlns:a16="http://schemas.microsoft.com/office/drawing/2014/main" id="{F21B06D3-DD63-D04D-8257-64155C50E5FA}"/>
              </a:ext>
            </a:extLst>
          </p:cNvPr>
          <p:cNvSpPr>
            <a:spLocks noGrp="1"/>
          </p:cNvSpPr>
          <p:nvPr>
            <p:ph type="title"/>
          </p:nvPr>
        </p:nvSpPr>
        <p:spPr/>
        <p:txBody>
          <a:bodyPr/>
          <a:lstStyle/>
          <a:p>
            <a:r>
              <a:rPr lang="en-US" dirty="0"/>
              <a:t>Deployment</a:t>
            </a:r>
          </a:p>
        </p:txBody>
      </p:sp>
    </p:spTree>
    <p:extLst>
      <p:ext uri="{BB962C8B-B14F-4D97-AF65-F5344CB8AC3E}">
        <p14:creationId xmlns:p14="http://schemas.microsoft.com/office/powerpoint/2010/main" val="245464795"/>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br>
              <a:rPr lang="en-US" dirty="0"/>
            </a:br>
            <a:r>
              <a:rPr lang="en-US" sz="2400" dirty="0"/>
              <a:t>Creating SharePoint Framework List View Command Sets</a:t>
            </a:r>
            <a:endParaRPr lang="en-US" dirty="0"/>
          </a:p>
        </p:txBody>
      </p:sp>
    </p:spTree>
    <p:extLst>
      <p:ext uri="{BB962C8B-B14F-4D97-AF65-F5344CB8AC3E}">
        <p14:creationId xmlns:p14="http://schemas.microsoft.com/office/powerpoint/2010/main" val="136376238"/>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group of people sitting at a table&#10;&#10;Description generated with high confidence">
            <a:extLst>
              <a:ext uri="{FF2B5EF4-FFF2-40B4-BE49-F238E27FC236}">
                <a16:creationId xmlns:a16="http://schemas.microsoft.com/office/drawing/2014/main" id="{D2306968-4303-2646-8585-0AC3A60408F7}"/>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l="-2"/>
          <a:stretch/>
        </p:blipFill>
        <p:spPr>
          <a:xfrm flipH="1">
            <a:off x="1943100" y="0"/>
            <a:ext cx="10493376" cy="6994525"/>
          </a:xfrm>
          <a:prstGeom prst="rect">
            <a:avLst/>
          </a:prstGeom>
        </p:spPr>
      </p:pic>
      <p:sp>
        <p:nvSpPr>
          <p:cNvPr id="6" name="Rectangle 5">
            <a:extLst>
              <a:ext uri="{FF2B5EF4-FFF2-40B4-BE49-F238E27FC236}">
                <a16:creationId xmlns:a16="http://schemas.microsoft.com/office/drawing/2014/main" id="{983A2655-A41F-244A-9475-FD805B4A5770}"/>
              </a:ext>
            </a:extLst>
          </p:cNvPr>
          <p:cNvSpPr/>
          <p:nvPr/>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
            <a:extLst>
              <a:ext uri="{FF2B5EF4-FFF2-40B4-BE49-F238E27FC236}">
                <a16:creationId xmlns:a16="http://schemas.microsoft.com/office/drawing/2014/main" id="{8047349F-0B8F-4D12-A39C-718C1C57DDFF}"/>
              </a:ext>
            </a:extLst>
          </p:cNvPr>
          <p:cNvSpPr>
            <a:spLocks noGrp="1"/>
          </p:cNvSpPr>
          <p:nvPr>
            <p:ph type="title"/>
          </p:nvPr>
        </p:nvSpPr>
        <p:spPr>
          <a:xfrm>
            <a:off x="465138" y="1843063"/>
            <a:ext cx="11533187" cy="411162"/>
          </a:xfrm>
        </p:spPr>
        <p:txBody>
          <a:bodyPr/>
          <a:lstStyle/>
          <a:p>
            <a:r>
              <a:rPr lang="en-US" dirty="0"/>
              <a:t>Summary</a:t>
            </a:r>
          </a:p>
        </p:txBody>
      </p:sp>
      <p:sp>
        <p:nvSpPr>
          <p:cNvPr id="10" name="Text Placeholder 6">
            <a:extLst>
              <a:ext uri="{FF2B5EF4-FFF2-40B4-BE49-F238E27FC236}">
                <a16:creationId xmlns:a16="http://schemas.microsoft.com/office/drawing/2014/main" id="{61D48218-75E0-4C6C-BFA7-A1010BADED35}"/>
              </a:ext>
            </a:extLst>
          </p:cNvPr>
          <p:cNvSpPr txBox="1">
            <a:spLocks/>
          </p:cNvSpPr>
          <p:nvPr/>
        </p:nvSpPr>
        <p:spPr>
          <a:xfrm>
            <a:off x="465139" y="2621905"/>
            <a:ext cx="4234184" cy="1126462"/>
          </a:xfrm>
          <a:prstGeom prst="rect">
            <a:avLst/>
          </a:prstGeom>
        </p:spPr>
        <p:txBody>
          <a:bodyPr vert="horz" wrap="square" lIns="0" tIns="0" rIns="0" bIns="0" rtlCol="0">
            <a:spAutoFit/>
          </a:bodyPr>
          <a:lstStyle>
            <a:lvl1pPr marL="0" marR="0" indent="0" algn="l" defTabSz="932742" rtl="0" eaLnBrk="1" fontAlgn="auto" latinLnBrk="0" hangingPunct="1">
              <a:lnSpc>
                <a:spcPts val="1800"/>
              </a:lnSpc>
              <a:spcBef>
                <a:spcPts val="0"/>
              </a:spcBef>
              <a:spcAft>
                <a:spcPts val="0"/>
              </a:spcAft>
              <a:buClrTx/>
              <a:buSzPct val="90000"/>
              <a:buFont typeface="Wingdings" panose="05000000000000000000" pitchFamily="2" charset="2"/>
              <a:buNone/>
              <a:tabLst/>
              <a:defRPr sz="1400" b="1" kern="1200" spc="0" baseline="0">
                <a:solidFill>
                  <a:schemeClr val="tx1"/>
                </a:solidFill>
                <a:latin typeface="+mn-lt"/>
                <a:ea typeface="+mn-ea"/>
                <a:cs typeface="+mn-cs"/>
              </a:defRPr>
            </a:lvl1pPr>
            <a:lvl2pPr marL="0" marR="0" indent="0" algn="l" defTabSz="932742" rtl="0" eaLnBrk="1" fontAlgn="auto" latinLnBrk="0" hangingPunct="1">
              <a:lnSpc>
                <a:spcPts val="1800"/>
              </a:lnSpc>
              <a:spcBef>
                <a:spcPts val="0"/>
              </a:spcBef>
              <a:spcAft>
                <a:spcPts val="0"/>
              </a:spcAft>
              <a:buClrTx/>
              <a:buSzPct val="90000"/>
              <a:buFont typeface="Wingdings" panose="05000000000000000000" pitchFamily="2" charset="2"/>
              <a:buNone/>
              <a:tabLst/>
              <a:defRPr sz="1400" kern="1200" spc="0" baseline="0">
                <a:solidFill>
                  <a:schemeClr val="tx1"/>
                </a:solidFill>
                <a:latin typeface="+mn-lt"/>
                <a:ea typeface="+mn-ea"/>
                <a:cs typeface="+mn-cs"/>
              </a:defRPr>
            </a:lvl2pPr>
            <a:lvl3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lnSpc>
                <a:spcPct val="90000"/>
              </a:lnSpc>
              <a:spcBef>
                <a:spcPts val="1800"/>
              </a:spcBef>
            </a:pPr>
            <a:r>
              <a:rPr lang="en-US" sz="1600" b="0" dirty="0">
                <a:solidFill>
                  <a:srgbClr val="2F2F2F"/>
                </a:solidFill>
                <a:latin typeface="Segoe UI Semibold"/>
              </a:rPr>
              <a:t>Overview</a:t>
            </a:r>
          </a:p>
          <a:p>
            <a:pPr lvl="0">
              <a:lnSpc>
                <a:spcPct val="90000"/>
              </a:lnSpc>
              <a:spcBef>
                <a:spcPts val="1800"/>
              </a:spcBef>
            </a:pPr>
            <a:r>
              <a:rPr lang="en-US" sz="1600" b="0" dirty="0">
                <a:solidFill>
                  <a:srgbClr val="2F2F2F"/>
                </a:solidFill>
                <a:latin typeface="Segoe UI Semibold"/>
              </a:rPr>
              <a:t>Debugging &amp; Testing</a:t>
            </a:r>
          </a:p>
          <a:p>
            <a:pPr lvl="0">
              <a:lnSpc>
                <a:spcPct val="90000"/>
              </a:lnSpc>
              <a:spcBef>
                <a:spcPts val="1800"/>
              </a:spcBef>
            </a:pPr>
            <a:r>
              <a:rPr lang="en-US" sz="1600" b="0" dirty="0">
                <a:solidFill>
                  <a:srgbClr val="2F2F2F"/>
                </a:solidFill>
                <a:latin typeface="Segoe UI Semibold"/>
              </a:rPr>
              <a:t>Deploying</a:t>
            </a:r>
          </a:p>
        </p:txBody>
      </p:sp>
    </p:spTree>
    <p:extLst>
      <p:ext uri="{BB962C8B-B14F-4D97-AF65-F5344CB8AC3E}">
        <p14:creationId xmlns:p14="http://schemas.microsoft.com/office/powerpoint/2010/main" val="2897804118"/>
      </p:ext>
    </p:extLst>
  </p:cSld>
  <p:clrMapOvr>
    <a:masterClrMapping/>
  </p:clrMapOvr>
  <p:transition>
    <p:fade/>
  </p:transition>
</p:sld>
</file>

<file path=ppt/theme/theme1.xml><?xml version="1.0" encoding="utf-8"?>
<a:theme xmlns:a="http://schemas.openxmlformats.org/drawingml/2006/main" name="Office 365 PPT Template - 2017">
  <a:themeElements>
    <a:clrScheme name="Office17_2">
      <a:dk1>
        <a:srgbClr val="2F2F2F"/>
      </a:dk1>
      <a:lt1>
        <a:srgbClr val="E6E6E6"/>
      </a:lt1>
      <a:dk2>
        <a:srgbClr val="2F2F2F"/>
      </a:dk2>
      <a:lt2>
        <a:srgbClr val="FFFFFF"/>
      </a:lt2>
      <a:accent1>
        <a:srgbClr val="D83B01"/>
      </a:accent1>
      <a:accent2>
        <a:srgbClr val="2F2F2F"/>
      </a:accent2>
      <a:accent3>
        <a:srgbClr val="D2D2D2"/>
      </a:accent3>
      <a:accent4>
        <a:srgbClr val="E6E6E6"/>
      </a:accent4>
      <a:accent5>
        <a:srgbClr val="2F2F2F"/>
      </a:accent5>
      <a:accent6>
        <a:srgbClr val="D2D2D2"/>
      </a:accent6>
      <a:hlink>
        <a:srgbClr val="D83B01"/>
      </a:hlink>
      <a:folHlink>
        <a:srgbClr val="D83B01"/>
      </a:folHlink>
    </a:clrScheme>
    <a:fontScheme name="Custom 2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 PPT Template 2017_Final [Read-Only]" id="{73F65A92-A1E2-4F85-816E-D7BE701F4FD1}" vid="{D56D5674-EDE9-4FB8-A009-BF74ED985E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athena xmlns="http://schemas.microsoft.com/edu/athena" version="0.1.3396.0">
  <ink scale="0.5713244">AAEAAAD/////AQAAAAAAAAAMAgAAAE9BdXRob3JQUFQsIFZlcnNpb249MC4xLjMzOTYuMCwgQ3VsdHVyZT1uZXV0cmFsLCBQdWJsaWNLZXlUb2tlbj0zMWJmMzg1NmFkMzY0ZTM1BQEAAAALSW5rTWF0dGVyVjEDAAAADUxpc3RgMStfaXRlbXMMTGlzdGAxK19zaXplD0xpc3RgMStfdmVyc2lvbgQAABdTaGFyZWQuSW5raW5nLklua0F0b21bXQIAAAAICAIAAAAJAwAAAAIAAAAdAAAABwMAAAAAAQAAAAQAAAAECUlua0F0b21WMQIAAAAJBAAAAAkFAAAADQIFBAAAAAtQZW5TdHJva2VWMQQAAAAKQXR0cmlidXRlcwVUcmFjZQlTdGFydFRpbWUEVHlwZQQEAAQPUGVuQXR0cmlidXRlc1YxAgAAAApJbmtUcmFjZVYxAgAAABAMQWN0aW9uVHlwZVYxAgAAAAIAAAAJBgAAAAkHAAAA5O8AAAAAAAAF+P///wxBY3Rpb25UeXBlVjEBAAAAB3ZhbHVlX18ACAIAAAAAAAAABQUAAAANQ2xlYXJDYW52YXNWMQIAAAAJU3RhcnRUaW1lBFR5cGUABBAMQWN0aW9uVHlwZVYxAgAAAAIAAADYBgEAAAAAAAH3////+P///wAAAAAFBgAAAA9QZW5BdHRyaWJ1dGVzVjEKAAAAB19jb2xvckEHX2NvbG9yUgdfY29sb3JHB19jb2xvckIKRml0VG9DdXJ2ZQZIZWlnaHQOSWdub3JlUHJlc3N1cmUNSXNIaWdobGlnaHRlcgVTaGFwZQVXaWR0aAAAAAAAAAAABAACAgICAQYBAQxCcnVzaFNoYXBlVjECAAAABgIAAAD/AAAAAAAAAAAAAAhAAAAF9v///wxCcnVzaFNoYXBlVjEBAAAAB3ZhbHVlX18ACAIAAAABAAAAAAAAAAAACEAFBwAAAApJbmtUcmFjZVYxAwAAAA1MaXN0YDErX2l0ZW1zDExpc3RgMStfc2l6ZQ9MaXN0YDErX3ZlcnNpb24EAAAYU2hhcmVkLklua2luZy5JbmtQb2ludFtdAgAAAAgIAgAAAAkLAAAAAQAAAAEAAAAHCwAAAAABAAAABAAAAAQKSW5rUG9pbnRWMQIAAAAJDAAAAA0DBQwAAAAKSW5rUG9pbnRWMQQAAAABWAFZDlByZXNzdXJlRmFjdG9yCVRpbWVTdGFtcAAAAAAGBgsQAgAAAAACAAAAAOA/IAAAAAAA4D8AAAA/AAAAAAAAAAAL</ink>
</athena>
</file>

<file path=customXml/itemProps1.xml><?xml version="1.0" encoding="utf-8"?>
<ds:datastoreItem xmlns:ds="http://schemas.openxmlformats.org/officeDocument/2006/customXml" ds:itemID="{AB748CBD-0949-444B-9600-75CD9A8FAB3E}">
  <ds:schemaRefs>
    <ds:schemaRef ds:uri="http://schemas.microsoft.com/edu/athena"/>
  </ds:schemaRefs>
</ds:datastoreItem>
</file>

<file path=docProps/app.xml><?xml version="1.0" encoding="utf-8"?>
<Properties xmlns="http://schemas.openxmlformats.org/officeDocument/2006/extended-properties" xmlns:vt="http://schemas.openxmlformats.org/officeDocument/2006/docPropsVTypes">
  <Template>Office templates</Template>
  <TotalTime>0</TotalTime>
  <Words>1656</Words>
  <Application>Microsoft Office PowerPoint</Application>
  <PresentationFormat>Custom</PresentationFormat>
  <Paragraphs>165</Paragraphs>
  <Slides>12</Slides>
  <Notes>11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Consolas</vt:lpstr>
      <vt:lpstr>Courier New</vt:lpstr>
      <vt:lpstr>Segoe UI</vt:lpstr>
      <vt:lpstr>Segoe UI Light</vt:lpstr>
      <vt:lpstr>Segoe UI Semibold</vt:lpstr>
      <vt:lpstr>Wingdings</vt:lpstr>
      <vt:lpstr>Office 365 PPT Template - 2017</vt:lpstr>
      <vt:lpstr>SharePoint Framework Extensions: List View Command Set</vt:lpstr>
      <vt:lpstr>Command Sets</vt:lpstr>
      <vt:lpstr>List View Command Sets</vt:lpstr>
      <vt:lpstr>Defining Command Set Buttons</vt:lpstr>
      <vt:lpstr>Command Set Class</vt:lpstr>
      <vt:lpstr>Debugging &amp; Testing Command Sets</vt:lpstr>
      <vt:lpstr>Deployment</vt:lpstr>
      <vt:lpstr>Demo Creating SharePoint Framework List View Command Sets</vt:lpstr>
      <vt:lpstr>Summary</vt:lpstr>
      <vt:lpstr>Reading further</vt:lpstr>
      <vt:lpstr>Thank you.</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2017-08-19T23:50:46Z</dcterms:created>
  <dcterms:modified xsi:type="dcterms:W3CDTF">2021-10-31T18:11:11Z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vesaj@microsoft.com</vt:lpwstr>
  </property>
  <property fmtid="{D5CDD505-2E9C-101B-9397-08002B2CF9AE}" pid="5" name="MSIP_Label_f42aa342-8706-4288-bd11-ebb85995028c_SetDate">
    <vt:lpwstr>2018-12-20T12:55:35.4497539Z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