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1548" r:id="rId5"/>
    <p:sldId id="1549" r:id="rId6"/>
    <p:sldId id="1550" r:id="rId7"/>
    <p:sldId id="1551" r:id="rId8"/>
    <p:sldId id="1547" r:id="rId9"/>
    <p:sldId id="1552" r:id="rId10"/>
    <p:sldId id="1553" r:id="rId11"/>
    <p:sldId id="1554" r:id="rId12"/>
    <p:sldId id="1556" r:id="rId13"/>
    <p:sldId id="1555" r:id="rId14"/>
    <p:sldId id="1557" r:id="rId15"/>
    <p:sldId id="1558" r:id="rId16"/>
    <p:sldId id="1559" r:id="rId17"/>
    <p:sldId id="265" r:id="rId18"/>
    <p:sldId id="283" r:id="rId19"/>
    <p:sldId id="279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extensions intro" id="{3A7429EF-79F1-A44F-B2E7-33EA665B892A}">
          <p14:sldIdLst>
            <p14:sldId id="1548"/>
            <p14:sldId id="1549"/>
            <p14:sldId id="1550"/>
            <p14:sldId id="1551"/>
            <p14:sldId id="1547"/>
          </p14:sldIdLst>
        </p14:section>
        <p14:section name="testing" id="{93F69F9F-77AE-7843-8802-6B2271D20D68}">
          <p14:sldIdLst>
            <p14:sldId id="1552"/>
            <p14:sldId id="1553"/>
            <p14:sldId id="1554"/>
            <p14:sldId id="1556"/>
            <p14:sldId id="1555"/>
          </p14:sldIdLst>
        </p14:section>
        <p14:section name="app-customizer" id="{AD5E57B6-2068-5741-9BA7-C978293D5CD3}">
          <p14:sldIdLst>
            <p14:sldId id="1557"/>
            <p14:sldId id="1558"/>
            <p14:sldId id="1559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82" d="100"/>
          <a:sy n="82" d="100"/>
        </p:scale>
        <p:origin x="168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959475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993401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732215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766141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504955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538881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277695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311621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basics/tenant-wide-deployment-extensions" TargetMode="External"/><Relationship Id="rId5" Type="http://schemas.openxmlformats.org/officeDocument/2006/relationships/hyperlink" Target="https://docs.microsoft.com/sharepoint/dev/spfx/extensions/get-started/using-page-placeholder-with-extensions" TargetMode="External"/><Relationship Id="rId4" Type="http://schemas.openxmlformats.org/officeDocument/2006/relationships/hyperlink" Target="https://docs.microsoft.com/en-us/sharepoint/dev/spfx/extensions/overview-exten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1925"/>
              </p:ext>
            </p:extLst>
          </p:nvPr>
        </p:nvGraphicFramePr>
        <p:xfrm>
          <a:off x="444207" y="1429840"/>
          <a:ext cx="11481092" cy="49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00022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r>
              <a:rPr lang="en-US" dirty="0"/>
              <a:t>Supported for application customizers &amp; list view command sets</a:t>
            </a:r>
          </a:p>
          <a:p>
            <a:r>
              <a:rPr lang="en-US" dirty="0"/>
              <a:t>Make available for specific web or list templates</a:t>
            </a:r>
          </a:p>
          <a:p>
            <a:r>
              <a:rPr lang="en-US" dirty="0"/>
              <a:t>Specify public properties on extension across all sites</a:t>
            </a:r>
          </a:p>
          <a:p>
            <a:r>
              <a:rPr lang="en-US" dirty="0"/>
              <a:t>Default experience by presence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i="1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27864"/>
          </a:xfrm>
        </p:spPr>
        <p:txBody>
          <a:bodyPr/>
          <a:lstStyle/>
          <a:p>
            <a:r>
              <a:rPr lang="en-US" sz="3200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509828"/>
              </p:ext>
            </p:extLst>
          </p:nvPr>
        </p:nvGraphicFramePr>
        <p:xfrm>
          <a:off x="1129779" y="1880873"/>
          <a:ext cx="10002369" cy="4990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120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699997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088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70537"/>
          </a:xfrm>
        </p:spPr>
        <p:txBody>
          <a:bodyPr/>
          <a:lstStyle/>
          <a:p>
            <a:r>
              <a:rPr lang="en-US" dirty="0"/>
              <a:t>Add HTML or JavaScript to all pages in a </a:t>
            </a:r>
            <a:br>
              <a:rPr lang="en-US" dirty="0"/>
            </a:br>
            <a:r>
              <a:rPr lang="en-US" dirty="0"/>
              <a:t>SharePoint site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/>
              <a:t>ScriptLink</a:t>
            </a:r>
            <a:r>
              <a:rPr lang="en-US" dirty="0"/>
              <a:t> control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</a:t>
            </a:r>
            <a:r>
              <a:rPr lang="en-US" baseline="30000" dirty="0"/>
              <a:t>rd</a:t>
            </a:r>
            <a:r>
              <a:rPr lang="en-US" dirty="0"/>
              <a:t>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958007"/>
          </a:xfrm>
        </p:spPr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F9F56E18-9972-E341-B291-0A2B8AA5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81" y="2414366"/>
            <a:ext cx="5700511" cy="4284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79851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9342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79934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r>
              <a:rPr lang="en-US" dirty="0"/>
              <a:t>Customize notification areas, toolbars &amp; list data views</a:t>
            </a:r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/>
              <a:t>ScriptLink</a:t>
            </a:r>
            <a:endParaRPr lang="en-US" dirty="0"/>
          </a:p>
          <a:p>
            <a:pPr lvl="1"/>
            <a:r>
              <a:rPr lang="en-US" dirty="0"/>
              <a:t>Client Side Rendering &amp; </a:t>
            </a:r>
            <a:r>
              <a:rPr lang="en-US" dirty="0" err="1"/>
              <a:t>JSLink</a:t>
            </a:r>
            <a:endParaRPr lang="en-US" dirty="0"/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83264"/>
          </a:xfrm>
        </p:spPr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E3E1A0AC-3F72-584F-AAEB-D889A0D6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02" y="2132774"/>
            <a:ext cx="5854270" cy="4400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83264"/>
          </a:xfrm>
        </p:spPr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83264"/>
          </a:xfrm>
        </p:spPr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41490"/>
          </a:xfrm>
        </p:spPr>
        <p:txBody>
          <a:bodyPr/>
          <a:lstStyle/>
          <a:p>
            <a:r>
              <a:rPr lang="en-US" sz="2800" dirty="0"/>
              <a:t>.</a:t>
            </a:r>
            <a:r>
              <a:rPr lang="en-US" sz="2800" dirty="0" err="1"/>
              <a:t>vscode</a:t>
            </a:r>
            <a:r>
              <a:rPr lang="en-US" sz="2800" dirty="0"/>
              <a:t>: includes Visual Studio Code integration files</a:t>
            </a:r>
          </a:p>
          <a:p>
            <a:r>
              <a:rPr lang="en-US" sz="2800" dirty="0"/>
              <a:t>config: includes all config files</a:t>
            </a:r>
          </a:p>
          <a:p>
            <a:r>
              <a:rPr lang="en-US" sz="2800" dirty="0" err="1"/>
              <a:t>dist</a:t>
            </a:r>
            <a:r>
              <a:rPr lang="en-US" sz="2800" dirty="0"/>
              <a:t>: created automatically on builds – contains out from bundle process</a:t>
            </a:r>
          </a:p>
          <a:p>
            <a:r>
              <a:rPr lang="en-US" sz="2800" dirty="0"/>
              <a:t>lib: created automatically on builds – contains pre-bundled built files</a:t>
            </a:r>
          </a:p>
          <a:p>
            <a:r>
              <a:rPr lang="en-US" sz="2800" dirty="0" err="1"/>
              <a:t>node_modules</a:t>
            </a:r>
            <a:r>
              <a:rPr lang="en-US" sz="2800" dirty="0"/>
              <a:t>: created automatically when installing all package dependencies with a package manager</a:t>
            </a:r>
          </a:p>
          <a:p>
            <a:r>
              <a:rPr lang="en-US" sz="2800" dirty="0" err="1"/>
              <a:t>sharepoint</a:t>
            </a:r>
            <a:r>
              <a:rPr lang="en-US" sz="2800" dirty="0"/>
              <a:t>: contains assets needed for deployment</a:t>
            </a:r>
          </a:p>
          <a:p>
            <a:r>
              <a:rPr lang="en-US" sz="2800" dirty="0" err="1"/>
              <a:t>src</a:t>
            </a:r>
            <a:r>
              <a:rPr lang="en-US" sz="2800" dirty="0"/>
              <a:t>: this is the main folder of the project, it includes the extension, styles, and a test file</a:t>
            </a:r>
          </a:p>
          <a:p>
            <a:r>
              <a:rPr lang="en-US" sz="2800" dirty="0"/>
              <a:t>temp: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67623"/>
          </a:xfrm>
        </p:spPr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69135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Field customizer: &lt;Field&gt;</a:t>
            </a:r>
          </a:p>
          <a:p>
            <a:pPr lvl="1"/>
            <a:r>
              <a:rPr lang="en-US" dirty="0"/>
              <a:t>Command set: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956</Words>
  <Application>Microsoft Macintosh PowerPoint</Application>
  <PresentationFormat>Custom</PresentationFormat>
  <Paragraphs>163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PowerPoint Presentation</vt:lpstr>
      <vt:lpstr>Demo Creating SharePoint Framework Application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2018-12-11T18:45:39Z</dcterms:modified>
</cp:coreProperties>
</file>