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3" r:id="rId4"/>
    <p:sldId id="1557" r:id="rId5"/>
    <p:sldId id="1559" r:id="rId6"/>
    <p:sldId id="1561" r:id="rId7"/>
    <p:sldId id="1552" r:id="rId8"/>
    <p:sldId id="1560" r:id="rId9"/>
    <p:sldId id="1556" r:id="rId10"/>
    <p:sldId id="1555" r:id="rId11"/>
    <p:sldId id="265" r:id="rId12"/>
    <p:sldId id="283" r:id="rId13"/>
    <p:sldId id="279" r:id="rId14"/>
    <p:sldId id="261" r:id="rId15"/>
    <p:sldId id="260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overview" id="{3A7429EF-79F1-A44F-B2E7-33EA665B892A}">
          <p14:sldIdLst>
            <p14:sldId id="1557"/>
            <p14:sldId id="1559"/>
            <p14:sldId id="1561"/>
          </p14:sldIdLst>
        </p14:section>
        <p14:section name="testing" id="{93F69F9F-77AE-7843-8802-6B2271D20D68}">
          <p14:sldIdLst>
            <p14:sldId id="1552"/>
            <p14:sldId id="1560"/>
            <p14:sldId id="1556"/>
            <p14:sldId id="1555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56" autoAdjust="0"/>
    <p:restoredTop sz="91360" autoAdjust="0"/>
  </p:normalViewPr>
  <p:slideViewPr>
    <p:cSldViewPr snapToGrid="0">
      <p:cViewPr varScale="1">
        <p:scale>
          <a:sx n="119" d="100"/>
          <a:sy n="119" d="100"/>
        </p:scale>
        <p:origin x="208" y="1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12/11/18 11:23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12/11/18 11:23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11:23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11:23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40229"/>
          </a:xfrm>
        </p:spPr>
        <p:txBody>
          <a:bodyPr>
            <a:spAutoFit/>
          </a:bodyPr>
          <a:lstStyle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580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38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6" r:id="rId26"/>
    <p:sldLayoutId id="2147484558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extensions/get-started/building-simple-field-customizer" TargetMode="External"/><Relationship Id="rId4" Type="http://schemas.openxmlformats.org/officeDocument/2006/relationships/hyperlink" Target="https://docs.microsoft.com/sharepoint/dev/spfx/extensions/overview-extension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SharePoint Framework Extensions:</a:t>
            </a:r>
            <a:br>
              <a:rPr lang="en-US" b="1" dirty="0"/>
            </a:br>
            <a:r>
              <a:rPr lang="en-US" b="1" dirty="0"/>
              <a:t>List View Command 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List View Command Sets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List View Command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66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your First Field Customizer Extension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https://docs.microsoft.com/sharepoint/dev/spfx/extensions/get-started/building-simple-field-customizer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b="1" dirty="0"/>
              <a:t>Command Sets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/>
              <a:t>Overview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5312"/>
          </a:xfrm>
        </p:spPr>
        <p:txBody>
          <a:bodyPr/>
          <a:lstStyle/>
          <a:p>
            <a:r>
              <a:rPr lang="en-US" dirty="0"/>
              <a:t>Add buttons to modern lists &amp; libraries</a:t>
            </a:r>
          </a:p>
          <a:p>
            <a:pPr lvl="1"/>
            <a:r>
              <a:rPr lang="en-US" dirty="0"/>
              <a:t>Add to toolbar</a:t>
            </a:r>
          </a:p>
          <a:p>
            <a:pPr lvl="1"/>
            <a:r>
              <a:rPr lang="en-US" dirty="0"/>
              <a:t>Add to item context menus</a:t>
            </a:r>
          </a:p>
          <a:p>
            <a:pPr lvl="1"/>
            <a:r>
              <a:rPr lang="en-US" dirty="0"/>
              <a:t>Or both!</a:t>
            </a:r>
          </a:p>
          <a:p>
            <a:r>
              <a:rPr lang="en-US" dirty="0"/>
              <a:t>Control visibility state of button based on state of view</a:t>
            </a:r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Custom actions</a:t>
            </a:r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Start external process</a:t>
            </a:r>
          </a:p>
          <a:p>
            <a:pPr lvl="1"/>
            <a:r>
              <a:rPr lang="en-US" dirty="0"/>
              <a:t>Execute custom script when clicked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View Command Sets</a:t>
            </a:r>
          </a:p>
        </p:txBody>
      </p:sp>
    </p:spTree>
    <p:extLst>
      <p:ext uri="{BB962C8B-B14F-4D97-AF65-F5344CB8AC3E}">
        <p14:creationId xmlns:p14="http://schemas.microsoft.com/office/powerpoint/2010/main" val="2214692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71311-2A40-9E43-9361-79D1F1B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Set Buttons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17A8-34DA-C649-91AC-7904E089A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432256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// *.</a:t>
            </a:r>
            <a:r>
              <a:rPr lang="en-US" sz="2000" b="1" dirty="0" err="1">
                <a:solidFill>
                  <a:schemeClr val="accent1"/>
                </a:solidFill>
              </a:rPr>
              <a:t>manifest.json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"items": {</a:t>
            </a:r>
          </a:p>
          <a:p>
            <a:r>
              <a:rPr lang="en-US" sz="2000" dirty="0"/>
              <a:t>    "ONE_ITEM_SELECTED": {</a:t>
            </a:r>
          </a:p>
          <a:p>
            <a:r>
              <a:rPr lang="en-US" sz="2000" dirty="0"/>
              <a:t>      "title": { "default": "One Item Selected" },</a:t>
            </a:r>
          </a:p>
          <a:p>
            <a:r>
              <a:rPr lang="en-US" sz="2000" dirty="0"/>
              <a:t>      "</a:t>
            </a:r>
            <a:r>
              <a:rPr lang="en-US" sz="2000" dirty="0" err="1"/>
              <a:t>iconImageUrl</a:t>
            </a:r>
            <a:r>
              <a:rPr lang="en-US" sz="2000" dirty="0"/>
              <a:t>": "icons/</a:t>
            </a:r>
            <a:r>
              <a:rPr lang="en-US" sz="2000" dirty="0" err="1"/>
              <a:t>request.png</a:t>
            </a:r>
            <a:r>
              <a:rPr lang="en-US" sz="2000" dirty="0"/>
              <a:t>",</a:t>
            </a:r>
          </a:p>
          <a:p>
            <a:r>
              <a:rPr lang="en-US" sz="2000" dirty="0"/>
              <a:t>      "type": "command"</a:t>
            </a:r>
          </a:p>
          <a:p>
            <a:r>
              <a:rPr lang="en-US" sz="2000" dirty="0"/>
              <a:t>    },</a:t>
            </a:r>
          </a:p>
          <a:p>
            <a:r>
              <a:rPr lang="en-US" sz="2000" dirty="0"/>
              <a:t>    "ALWAYS_ON": {</a:t>
            </a:r>
          </a:p>
          <a:p>
            <a:r>
              <a:rPr lang="en-US" sz="2000" dirty="0"/>
              <a:t>      "title": { "default": "Always On" },</a:t>
            </a:r>
          </a:p>
          <a:p>
            <a:r>
              <a:rPr lang="en-US" sz="2000" dirty="0"/>
              <a:t>      "</a:t>
            </a:r>
            <a:r>
              <a:rPr lang="en-US" sz="2000" dirty="0" err="1"/>
              <a:t>iconImageUrl</a:t>
            </a:r>
            <a:r>
              <a:rPr lang="en-US" sz="2000" dirty="0"/>
              <a:t>": "icons/</a:t>
            </a:r>
            <a:r>
              <a:rPr lang="en-US" sz="2000" dirty="0" err="1"/>
              <a:t>cancel.png</a:t>
            </a:r>
            <a:r>
              <a:rPr lang="en-US" sz="2000" dirty="0"/>
              <a:t>",</a:t>
            </a:r>
          </a:p>
          <a:p>
            <a:r>
              <a:rPr lang="en-US" sz="2000" dirty="0"/>
              <a:t>      "type": "command"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632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852-39D5-374E-B59B-C8F8C88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37E-15D5-1444-9DEC-8571C640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344540"/>
          </a:xfrm>
        </p:spPr>
        <p:txBody>
          <a:bodyPr/>
          <a:lstStyle/>
          <a:p>
            <a:r>
              <a:rPr lang="en-US" sz="1400" dirty="0"/>
              <a:t>export interface </a:t>
            </a:r>
            <a:r>
              <a:rPr lang="en-US" sz="1400" b="1" dirty="0" err="1"/>
              <a:t>ICommandSetDemoCommandSetProperties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messagePrefix</a:t>
            </a:r>
            <a:r>
              <a:rPr lang="en-US" sz="1400" dirty="0"/>
              <a:t>: string;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export default class </a:t>
            </a:r>
            <a:r>
              <a:rPr lang="en-US" sz="1400" b="1" dirty="0" err="1"/>
              <a:t>CommandSetDemoCommandSet</a:t>
            </a:r>
            <a:r>
              <a:rPr lang="en-US" sz="1400" dirty="0"/>
              <a:t> </a:t>
            </a:r>
          </a:p>
          <a:p>
            <a:r>
              <a:rPr lang="en-US" sz="1400" dirty="0"/>
              <a:t>  extends </a:t>
            </a:r>
            <a:r>
              <a:rPr lang="en-US" sz="1400" dirty="0" err="1"/>
              <a:t>BaseListViewCommandSet</a:t>
            </a:r>
            <a:r>
              <a:rPr lang="en-US" sz="1400" dirty="0"/>
              <a:t>&lt;</a:t>
            </a:r>
            <a:r>
              <a:rPr lang="en-US" sz="1400" dirty="0" err="1"/>
              <a:t>ICommandSetDemoCommandSetProperties</a:t>
            </a:r>
            <a:r>
              <a:rPr lang="en-US" sz="1400" dirty="0"/>
              <a:t>&gt; {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onListViewUpdated</a:t>
            </a:r>
            <a:r>
              <a:rPr lang="en-US" sz="1400" dirty="0"/>
              <a:t>(event: </a:t>
            </a:r>
            <a:r>
              <a:rPr lang="en-US" sz="1400" dirty="0" err="1"/>
              <a:t>IListViewCommandSetListViewUpdatedParameters</a:t>
            </a:r>
            <a:r>
              <a:rPr lang="en-US" sz="1400" dirty="0"/>
              <a:t>): void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// fired when state of list view changes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onExecute</a:t>
            </a:r>
            <a:r>
              <a:rPr lang="en-US" sz="1400" dirty="0"/>
              <a:t>(event: </a:t>
            </a:r>
            <a:r>
              <a:rPr lang="en-US" sz="1400" dirty="0" err="1"/>
              <a:t>IListViewCommandSetExecuteEventParameters</a:t>
            </a:r>
            <a:r>
              <a:rPr lang="en-US" sz="1400" dirty="0"/>
              <a:t>): void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// what happens when button is selected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2278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59628"/>
          </a:xfrm>
        </p:spPr>
        <p:txBody>
          <a:bodyPr/>
          <a:lstStyle/>
          <a:p>
            <a:r>
              <a:rPr lang="en-US" dirty="0"/>
              <a:t>Unlike web parts, extensions require a live SharePoint list and/or library</a:t>
            </a:r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22194382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539978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Command set: &lt;</a:t>
            </a:r>
            <a:r>
              <a:rPr lang="en-US" dirty="0" err="1"/>
              <a:t>CustomAction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endParaRPr lang="en-US" dirty="0"/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54647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436EE-1FA6-DF48-9B7F-2AA8BD2DD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456605"/>
          </a:xfrm>
        </p:spPr>
        <p:txBody>
          <a:bodyPr/>
          <a:lstStyle/>
          <a:p>
            <a:r>
              <a:rPr lang="en-US" dirty="0"/>
              <a:t>Automatically deploy extension to all sites in a SharePoint Online tenant</a:t>
            </a:r>
          </a:p>
          <a:p>
            <a:pPr lvl="1"/>
            <a:r>
              <a:rPr lang="en-US" dirty="0"/>
              <a:t>Bypasses need for installation in each site collection</a:t>
            </a:r>
          </a:p>
          <a:p>
            <a:r>
              <a:rPr lang="en-US" dirty="0"/>
              <a:t>Make available for specific web or list templates</a:t>
            </a:r>
          </a:p>
          <a:p>
            <a:r>
              <a:rPr lang="en-US" dirty="0"/>
              <a:t>Specify public properties on extension across all sites</a:t>
            </a:r>
          </a:p>
          <a:p>
            <a:r>
              <a:rPr lang="en-US" dirty="0"/>
              <a:t>Default experience by presence 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ClientSideInstances.xml</a:t>
            </a:r>
            <a:r>
              <a:rPr lang="en-US" dirty="0"/>
              <a:t> in *.</a:t>
            </a:r>
            <a:r>
              <a:rPr lang="en-US" dirty="0" err="1"/>
              <a:t>sppkg</a:t>
            </a:r>
            <a:endParaRPr lang="en-US" dirty="0"/>
          </a:p>
          <a:p>
            <a:pPr lvl="1"/>
            <a:r>
              <a:rPr lang="en-US" i="1" dirty="0"/>
              <a:t>Delete this file if tenant wide deployment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</p:spTree>
    <p:extLst>
      <p:ext uri="{BB962C8B-B14F-4D97-AF65-F5344CB8AC3E}">
        <p14:creationId xmlns:p14="http://schemas.microsoft.com/office/powerpoint/2010/main" val="37544299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1E096-3EF0-714E-BBCD-18CDC1EB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27864"/>
          </a:xfrm>
        </p:spPr>
        <p:txBody>
          <a:bodyPr/>
          <a:lstStyle/>
          <a:p>
            <a:r>
              <a:rPr lang="en-US" sz="3200" dirty="0"/>
              <a:t>Control tenant wide deployments with this app catalog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6E8B2-C229-4F45-B3C4-BBFC62A0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Tenant Wide Extensions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64E3E-1298-3246-B8F0-F8A731EB25A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29779" y="1880873"/>
          <a:ext cx="10002369" cy="49905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3120">
                  <a:extLst>
                    <a:ext uri="{9D8B030D-6E8A-4147-A177-3AD203B41FA5}">
                      <a16:colId xmlns:a16="http://schemas.microsoft.com/office/drawing/2014/main" val="1760796699"/>
                    </a:ext>
                  </a:extLst>
                </a:gridCol>
                <a:gridCol w="1409252">
                  <a:extLst>
                    <a:ext uri="{9D8B030D-6E8A-4147-A177-3AD203B41FA5}">
                      <a16:colId xmlns:a16="http://schemas.microsoft.com/office/drawing/2014/main" val="1305644161"/>
                    </a:ext>
                  </a:extLst>
                </a:gridCol>
                <a:gridCol w="6699997">
                  <a:extLst>
                    <a:ext uri="{9D8B030D-6E8A-4147-A177-3AD203B41FA5}">
                      <a16:colId xmlns:a16="http://schemas.microsoft.com/office/drawing/2014/main" val="338486701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339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of the entry. Can be descriptive entry for the registration. Doesn’t have to match anything, just for your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7437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Component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ID of the component. Has to be in GUID format and component must exists in the app catalog.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1424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Component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component properties.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426"/>
                  </a:ext>
                </a:extLst>
              </a:tr>
              <a:tr h="5203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Web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target extension only to specific web template.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650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type as a number.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8762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entry. There are different support locations for application customizers and List View Command Sets.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6550"/>
                  </a:ext>
                </a:extLst>
              </a:tr>
              <a:tr h="4088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Sequence of the entry in rendering.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62261488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Enabled state of the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201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772</Words>
  <Application>Microsoft Macintosh PowerPoint</Application>
  <PresentationFormat>Custom</PresentationFormat>
  <Paragraphs>138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SharePoint Framework Extensions: List View Command Set</vt:lpstr>
      <vt:lpstr>Command Sets</vt:lpstr>
      <vt:lpstr>List View Command Sets</vt:lpstr>
      <vt:lpstr>Defining Command Set Buttons</vt:lpstr>
      <vt:lpstr>Command Set Class</vt:lpstr>
      <vt:lpstr>Debugging &amp; Testing Field Customizers</vt:lpstr>
      <vt:lpstr>Deployment</vt:lpstr>
      <vt:lpstr>Tenant Wide Deployment</vt:lpstr>
      <vt:lpstr>List: Tenant Wide Extensions</vt:lpstr>
      <vt:lpstr>Demo Creating SharePoint Framework List View Command Sets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2018-12-11T18:45:49Z</dcterms:modified>
</cp:coreProperties>
</file>