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75" r:id="rId3"/>
    <p:sldId id="1576" r:id="rId4"/>
    <p:sldId id="1707" r:id="rId5"/>
    <p:sldId id="1708" r:id="rId6"/>
    <p:sldId id="1710" r:id="rId7"/>
    <p:sldId id="1712" r:id="rId8"/>
    <p:sldId id="1702" r:id="rId9"/>
    <p:sldId id="1711" r:id="rId10"/>
    <p:sldId id="1706" r:id="rId11"/>
    <p:sldId id="1703" r:id="rId12"/>
    <p:sldId id="1704" r:id="rId13"/>
    <p:sldId id="1717" r:id="rId14"/>
    <p:sldId id="1713" r:id="rId15"/>
    <p:sldId id="1714" r:id="rId16"/>
    <p:sldId id="1715" r:id="rId17"/>
    <p:sldId id="171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54" d="100"/>
          <a:sy n="54" d="100"/>
        </p:scale>
        <p:origin x="150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5/24/2021 8:03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5/24/2021 8:03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 not tied to the SharePoint Framework package. Approving or rejecting the permissions is a separate step that must be performed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access** page in the **SharePoint Admin Center**. Here you'll find a list of permission requests pending approval or rejection.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**Authentication** menu item.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**Authentication** blade supports authentication using different OAuth 2.0 providers, including Microsoft, Facebook, Google, and Twitter. After selecting **Microsoft**, you'll then either create a new Azure AD app or associate the Azure Function app with an existing Azure AD app.</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By enabling Azure AD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5/24/2021 8:03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3" name="Picture 2" descr="A screenshot of a cell phone&#10;&#10;Description automatically generated">
            <a:extLst>
              <a:ext uri="{FF2B5EF4-FFF2-40B4-BE49-F238E27FC236}">
                <a16:creationId xmlns:a16="http://schemas.microsoft.com/office/drawing/2014/main" id="{41055624-2E08-0241-8C6F-661E07F80B76}"/>
              </a:ext>
            </a:extLst>
          </p:cNvPr>
          <p:cNvPicPr>
            <a:picLocks noChangeAspect="1"/>
          </p:cNvPicPr>
          <p:nvPr/>
        </p:nvPicPr>
        <p:blipFill>
          <a:blip r:embed="rId3"/>
          <a:stretch>
            <a:fillRect/>
          </a:stretch>
        </p:blipFill>
        <p:spPr>
          <a:xfrm>
            <a:off x="5081047" y="2711885"/>
            <a:ext cx="5930720" cy="379822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email&#10;&#10;Description automatically generated">
            <a:extLst>
              <a:ext uri="{FF2B5EF4-FFF2-40B4-BE49-F238E27FC236}">
                <a16:creationId xmlns:a16="http://schemas.microsoft.com/office/drawing/2014/main" id="{286D9D7C-195D-4A25-A0B5-6746649D5E8E}"/>
              </a:ext>
            </a:extLst>
          </p:cNvPr>
          <p:cNvPicPr>
            <a:picLocks noChangeAspect="1"/>
          </p:cNvPicPr>
          <p:nvPr/>
        </p:nvPicPr>
        <p:blipFill>
          <a:blip r:embed="rId3"/>
          <a:stretch>
            <a:fillRect/>
          </a:stretch>
        </p:blipFill>
        <p:spPr>
          <a:xfrm>
            <a:off x="7319566" y="413242"/>
            <a:ext cx="4651771" cy="5948504"/>
          </a:xfrm>
          <a:prstGeom prst="rect">
            <a:avLst/>
          </a:prstGeom>
        </p:spPr>
      </p:pic>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5" name="Picture 4" descr="Graphical user interface, text, application, email&#10;&#10;Description automatically generated">
            <a:extLst>
              <a:ext uri="{FF2B5EF4-FFF2-40B4-BE49-F238E27FC236}">
                <a16:creationId xmlns:a16="http://schemas.microsoft.com/office/drawing/2014/main" id="{3C44441E-C52B-4C27-8C61-A5F89D2F5F57}"/>
              </a:ext>
            </a:extLst>
          </p:cNvPr>
          <p:cNvPicPr>
            <a:picLocks noChangeAspect="1"/>
          </p:cNvPicPr>
          <p:nvPr/>
        </p:nvPicPr>
        <p:blipFill>
          <a:blip r:embed="rId4"/>
          <a:stretch>
            <a:fillRect/>
          </a:stretch>
        </p:blipFill>
        <p:spPr>
          <a:xfrm>
            <a:off x="465138" y="1865556"/>
            <a:ext cx="5898391" cy="4496190"/>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2175</Words>
  <Application>Microsoft Office PowerPoint</Application>
  <PresentationFormat>Custom</PresentationFormat>
  <Paragraphs>185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2021-05-24T12:06:41Z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