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7"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61" d="100"/>
          <a:sy n="61" d="100"/>
        </p:scale>
        <p:origin x="99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4/19/2022 10:36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4/19/2022 10:36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319566"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5" name="Picture 4" descr="Graphical user interface, text, application, email&#10;&#10;Description automatically generated">
            <a:extLst>
              <a:ext uri="{FF2B5EF4-FFF2-40B4-BE49-F238E27FC236}">
                <a16:creationId xmlns:a16="http://schemas.microsoft.com/office/drawing/2014/main" id="{3C44441E-C52B-4C27-8C61-A5F89D2F5F57}"/>
              </a:ext>
            </a:extLst>
          </p:cNvPr>
          <p:cNvPicPr>
            <a:picLocks noChangeAspect="1"/>
          </p:cNvPicPr>
          <p:nvPr/>
        </p:nvPicPr>
        <p:blipFill>
          <a:blip r:embed="rId4"/>
          <a:stretch>
            <a:fillRect/>
          </a:stretch>
        </p:blipFill>
        <p:spPr>
          <a:xfrm>
            <a:off x="465138" y="1865556"/>
            <a:ext cx="5898391" cy="4496190"/>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2181</Words>
  <Application>Microsoft Office PowerPoint</Application>
  <PresentationFormat>Custom</PresentationFormat>
  <Paragraphs>185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2022-04-19T14:36:18Z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