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75" r:id="rId3"/>
    <p:sldId id="1576" r:id="rId4"/>
    <p:sldId id="1707" r:id="rId5"/>
    <p:sldId id="1708" r:id="rId6"/>
    <p:sldId id="1710" r:id="rId7"/>
    <p:sldId id="1712" r:id="rId8"/>
    <p:sldId id="1702" r:id="rId9"/>
    <p:sldId id="1711" r:id="rId10"/>
    <p:sldId id="1706" r:id="rId11"/>
    <p:sldId id="1718" r:id="rId12"/>
    <p:sldId id="1703" r:id="rId13"/>
    <p:sldId id="1704" r:id="rId14"/>
    <p:sldId id="1717" r:id="rId15"/>
    <p:sldId id="1713" r:id="rId16"/>
    <p:sldId id="1714" r:id="rId17"/>
    <p:sldId id="1715" r:id="rId18"/>
    <p:sldId id="171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18"/>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59" d="100"/>
          <a:sy n="59" d="100"/>
        </p:scale>
        <p:origin x="106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8/25/2022 9:01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8/25/2022 9:01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4265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a:xfrm>
            <a:off x="464400" y="633600"/>
            <a:ext cx="11575200" cy="387798"/>
          </a:xfrm>
        </p:spPr>
        <p:txBody>
          <a:bodyPr/>
          <a:lstStyle/>
          <a:p>
            <a:r>
              <a:rPr lang="en-US" dirty="0"/>
              <a:t>Using the Azure AD HTTP Client with Async/await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3954929"/>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a:t>const </a:t>
            </a:r>
            <a:r>
              <a:rPr lang="en-US" sz="2000" dirty="0" err="1"/>
              <a:t>aadClient</a:t>
            </a:r>
            <a:r>
              <a:rPr lang="en-US" sz="2000" dirty="0"/>
              <a:t>: </a:t>
            </a:r>
            <a:r>
              <a:rPr lang="en-US" sz="2000" dirty="0" err="1">
                <a:solidFill>
                  <a:srgbClr val="FF0000"/>
                </a:solidFill>
              </a:rPr>
              <a:t>AadHttpClient</a:t>
            </a:r>
            <a:r>
              <a:rPr lang="en-US" sz="2000" dirty="0"/>
              <a:t> = await </a:t>
            </a:r>
            <a:r>
              <a:rPr lang="en-US" sz="2000" dirty="0" err="1"/>
              <a:t>this.context.</a:t>
            </a:r>
            <a:r>
              <a:rPr lang="en-US" sz="2000" dirty="0" err="1">
                <a:solidFill>
                  <a:srgbClr val="FF0000"/>
                </a:solidFill>
              </a:rPr>
              <a:t>aadHttpClientFactory</a:t>
            </a:r>
            <a:endParaRPr lang="en-US" sz="2000" dirty="0">
              <a:solidFill>
                <a:srgbClr val="FF0000"/>
              </a:solidFill>
            </a:endParaRPr>
          </a:p>
          <a:p>
            <a:r>
              <a:rPr lang="en-US" sz="2000" dirty="0">
                <a:solidFill>
                  <a:srgbClr val="FF0000"/>
                </a:solidFill>
              </a:rPr>
              <a:t>  .</a:t>
            </a:r>
            <a:r>
              <a:rPr lang="en-US" sz="2000" dirty="0" err="1">
                <a:solidFill>
                  <a:srgbClr val="FF0000"/>
                </a:solidFill>
              </a:rPr>
              <a:t>getClient</a:t>
            </a:r>
            <a:r>
              <a:rPr lang="en-US" sz="2000" dirty="0"/>
              <a:t>('https://your-endpoint-</a:t>
            </a:r>
            <a:r>
              <a:rPr lang="en-US" sz="2000" dirty="0" err="1"/>
              <a:t>uri</a:t>
            </a:r>
            <a:r>
              <a:rPr lang="en-US" sz="2000" dirty="0"/>
              <a:t>’);</a:t>
            </a:r>
          </a:p>
          <a:p>
            <a:endParaRPr lang="en-US" sz="2000" dirty="0"/>
          </a:p>
          <a:p>
            <a:r>
              <a:rPr lang="en-US" sz="2000" dirty="0"/>
              <a:t>const endpoint: string = 'https://your-endpoint-</a:t>
            </a:r>
            <a:r>
              <a:rPr lang="en-US" sz="2000" dirty="0" err="1"/>
              <a:t>uri</a:t>
            </a:r>
            <a:r>
              <a:rPr lang="en-US" sz="2000" dirty="0"/>
              <a:t>/</a:t>
            </a:r>
            <a:r>
              <a:rPr lang="en-US" sz="2000" dirty="0" err="1"/>
              <a:t>api</a:t>
            </a:r>
            <a:r>
              <a:rPr lang="en-US" sz="2000" dirty="0"/>
              <a:t>';</a:t>
            </a:r>
          </a:p>
          <a:p>
            <a:r>
              <a:rPr lang="en-US" sz="2000" dirty="0"/>
              <a:t>const </a:t>
            </a:r>
            <a:r>
              <a:rPr lang="en-US" sz="2000" dirty="0" err="1"/>
              <a:t>rawResponse</a:t>
            </a:r>
            <a:r>
              <a:rPr lang="en-US" sz="2000" dirty="0"/>
              <a:t>: </a:t>
            </a:r>
            <a:r>
              <a:rPr lang="en-US" sz="2000" dirty="0" err="1"/>
              <a:t>HttpClientResponse</a:t>
            </a:r>
            <a:r>
              <a:rPr lang="en-US" sz="2000" dirty="0"/>
              <a:t> = await </a:t>
            </a:r>
            <a:r>
              <a:rPr lang="en-US" sz="2000" dirty="0" err="1">
                <a:solidFill>
                  <a:srgbClr val="FF0000"/>
                </a:solidFill>
              </a:rPr>
              <a:t>aadClient.get</a:t>
            </a:r>
            <a:r>
              <a:rPr lang="en-US" sz="2000" dirty="0">
                <a:solidFill>
                  <a:srgbClr val="FF0000"/>
                </a:solidFill>
              </a:rPr>
              <a:t>(endpoint, AadHttpClient.configurations.v1);</a:t>
            </a:r>
          </a:p>
          <a:p>
            <a:endParaRPr lang="en-US" sz="2000" dirty="0"/>
          </a:p>
          <a:p>
            <a:r>
              <a:rPr lang="en-US" sz="2000" dirty="0"/>
              <a:t>const </a:t>
            </a:r>
            <a:r>
              <a:rPr lang="en-US" sz="2000" dirty="0" err="1"/>
              <a:t>responseJson</a:t>
            </a:r>
            <a:r>
              <a:rPr lang="en-US" sz="2000" dirty="0"/>
              <a:t> = await </a:t>
            </a:r>
            <a:r>
              <a:rPr lang="en-US" sz="2000" dirty="0" err="1"/>
              <a:t>rawResponse.json</a:t>
            </a:r>
            <a:r>
              <a:rPr lang="en-US" sz="2000" dirty="0"/>
              <a:t>();</a:t>
            </a:r>
          </a:p>
          <a:p>
            <a:r>
              <a:rPr lang="en-US" sz="2000" dirty="0"/>
              <a:t>return </a:t>
            </a:r>
            <a:r>
              <a:rPr lang="en-US" sz="2000" dirty="0" err="1"/>
              <a:t>responseJson</a:t>
            </a:r>
            <a:r>
              <a:rPr lang="en-US" sz="2000" dirty="0"/>
              <a:t> as any;</a:t>
            </a:r>
          </a:p>
        </p:txBody>
      </p:sp>
    </p:spTree>
    <p:extLst>
      <p:ext uri="{BB962C8B-B14F-4D97-AF65-F5344CB8AC3E}">
        <p14:creationId xmlns:p14="http://schemas.microsoft.com/office/powerpoint/2010/main" val="421630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107294"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3" name="Picture 2" descr="Graphical user interface, application&#10;&#10;Description automatically generated">
            <a:extLst>
              <a:ext uri="{FF2B5EF4-FFF2-40B4-BE49-F238E27FC236}">
                <a16:creationId xmlns:a16="http://schemas.microsoft.com/office/drawing/2014/main" id="{5535AF17-C9B0-E7B3-6C87-FB28E681E1EE}"/>
              </a:ext>
            </a:extLst>
          </p:cNvPr>
          <p:cNvPicPr>
            <a:picLocks noChangeAspect="1"/>
          </p:cNvPicPr>
          <p:nvPr/>
        </p:nvPicPr>
        <p:blipFill>
          <a:blip r:embed="rId4"/>
          <a:stretch>
            <a:fillRect/>
          </a:stretch>
        </p:blipFill>
        <p:spPr>
          <a:xfrm>
            <a:off x="808038" y="1424823"/>
            <a:ext cx="5440136" cy="4936923"/>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a:xfrm>
            <a:off x="464400" y="633600"/>
            <a:ext cx="11575200" cy="387798"/>
          </a:xfrm>
        </p:spPr>
        <p:txBody>
          <a:bodyPr/>
          <a:lstStyle/>
          <a:p>
            <a:r>
              <a:rPr lang="en-US" dirty="0"/>
              <a:t>Using the Azure AD HTTP Client with Promises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2297</Words>
  <Application>Microsoft Office PowerPoint</Application>
  <PresentationFormat>Custom</PresentationFormat>
  <Paragraphs>200</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 with Promises</vt:lpstr>
      <vt:lpstr>Using the Azure AD HTTP Client with Async/await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2022-08-26T01:05:44Z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