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13"/>
  </p:notesMasterIdLst>
  <p:handoutMasterIdLst>
    <p:handoutMasterId r:id="rId14"/>
  </p:handoutMasterIdLst>
  <p:sldIdLst>
    <p:sldId id="1562" r:id="rId3"/>
    <p:sldId id="1563" r:id="rId4"/>
    <p:sldId id="1547" r:id="rId5"/>
    <p:sldId id="1590" r:id="rId6"/>
    <p:sldId id="1591" r:id="rId7"/>
    <p:sldId id="1589" r:id="rId8"/>
    <p:sldId id="1577" r:id="rId9"/>
    <p:sldId id="1578" r:id="rId10"/>
    <p:sldId id="1579" r:id="rId11"/>
    <p:sldId id="1580" r:id="rId1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1562"/>
            <p14:sldId id="1563"/>
            <p14:sldId id="1547"/>
            <p14:sldId id="1590"/>
            <p14:sldId id="1591"/>
            <p14:sldId id="1589"/>
          </p14:sldIdLst>
        </p14:section>
        <p14:section name="outro" id="{BF29E249-6E71-4BBE-B175-E1751A1C0B1C}">
          <p14:sldIdLst>
            <p14:sldId id="1577"/>
            <p14:sldId id="1578"/>
            <p14:sldId id="1579"/>
            <p14:sldId id="158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3122" autoAdjust="0"/>
    <p:restoredTop sz="65405" autoAdjust="0"/>
  </p:normalViewPr>
  <p:slideViewPr>
    <p:cSldViewPr snapToGrid="0">
      <p:cViewPr varScale="1">
        <p:scale>
          <a:sx n="58" d="100"/>
          <a:sy n="58" d="100"/>
        </p:scale>
        <p:origin x="1206" y="72"/>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3/7/2022 9:20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3/7/2022 9:19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3/7/2022 9:19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unit, you'll learn how to configure your SharePoint Framework client-side web part's settings when its used as a tab in Microsoft Teams.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3/7/2022 9:19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SharePoint client-side web parts can have public properties. Developers can expose these properties to form controls within the SharePoint property pane for users to edit.</a:t>
            </a:r>
          </a:p>
          <a:p>
            <a:endParaRPr lang="en-US" dirty="0"/>
          </a:p>
          <a:p>
            <a:r>
              <a:rPr lang="en-US" dirty="0"/>
              <a:t>The property pane is only available when the page is in edit mode and only after a user has selected the edit control on the web part. The current user must also have access to edit the page in order to modify the settings on the web part.</a:t>
            </a:r>
          </a:p>
          <a:p>
            <a:endParaRPr lang="en-US" dirty="0"/>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045298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properties, called *settings*, on a tab in Microsoft Teams can also be modified by a user. To modify a tab's settings, select the tab's context menu and select the **Settings** option.</a:t>
            </a:r>
          </a:p>
          <a:p>
            <a:endParaRPr lang="en-US" dirty="0"/>
          </a:p>
          <a:p>
            <a:r>
              <a:rPr lang="en-US" dirty="0"/>
              <a:t>When the **Settings** menu option is selected, Microsoft Teams tabs launch a dialog that the tab that the developer implements.</a:t>
            </a:r>
          </a:p>
          <a:p>
            <a:endParaRPr lang="en-US" dirty="0"/>
          </a:p>
          <a:p>
            <a:r>
              <a:rPr lang="en-US" dirty="0"/>
              <a:t>However, when a web part is used as a Microsoft Teams tab, the tab is loading a SharePoint page that's hosting the client-side web part. When the **Settings** menu item is selected in teams, instead of opening a dialog, Microsoft Teams notifies SharePoint the page is now in edit mode. SharePoint's native property pane experience is then used to display edit the web part's public properties:</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3/7/2022 9:19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163723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Users who have the necessary permissions can always edit SharePoint Framework client-side web parts, including immediately after they are added to the page and any point in the future.</a:t>
            </a:r>
          </a:p>
          <a:p>
            <a:endParaRPr lang="en-US" dirty="0"/>
          </a:p>
          <a:p>
            <a:r>
              <a:rPr lang="en-US" dirty="0"/>
              <a:t>Microsoft Teams tabs differ from web parts in that the settings experience is displayed once when the tab is added to a channel and optionally in the future. This enables someone who has access to add a tab to a channel to modify the settings, but can optionally block tab users from modifying the settings at a later date.</a:t>
            </a:r>
          </a:p>
          <a:p>
            <a:endParaRPr lang="en-US" dirty="0"/>
          </a:p>
          <a:p>
            <a:r>
              <a:rPr lang="en-US" dirty="0"/>
              <a:t>Developers can control this setting for the tab in the Microsoft Teams app manifest file.</a:t>
            </a:r>
          </a:p>
          <a:p>
            <a:endParaRPr lang="en-US" dirty="0"/>
          </a:p>
          <a:p>
            <a:r>
              <a:rPr lang="en-US" dirty="0"/>
              <a:t>The tab's `</a:t>
            </a:r>
            <a:r>
              <a:rPr lang="en-US" dirty="0" err="1"/>
              <a:t>canUpdateConfiguration</a:t>
            </a:r>
            <a:r>
              <a:rPr lang="en-US" dirty="0"/>
              <a:t>` property is set to `true` by default, but you can override this and set it to `false`.</a:t>
            </a:r>
          </a:p>
          <a:p>
            <a:endParaRPr lang="en-US" dirty="0"/>
          </a:p>
          <a:p>
            <a:r>
              <a:rPr lang="en-US" dirty="0"/>
              <a:t>When set to `false`, the settings page is only displayed immediately before the tab is added to the channel. In this scenario, the **Settings** button is not present on the tab's context menu:</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3/7/2022 9:19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663748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3/7/2022 9:19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738293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3/7/2022 9:19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282806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3/7/2022 9:19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3/7/2022 9:19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6855196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9"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8.xml"/><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8.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sharepoint/dev/spfx/sharepoint-framework-overview"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hyperlink" Target="https://docs.microsoft.com/sharepoint/dev/spfx/integrate-with-teams-introduction"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Build Microsoft Teams customization using SharePoint Framework</a:t>
            </a:r>
            <a:endParaRPr lang="en-US" dirty="0"/>
          </a:p>
        </p:txBody>
      </p:sp>
      <p:sp>
        <p:nvSpPr>
          <p:cNvPr id="5" name="Text Placeholder 4"/>
          <p:cNvSpPr>
            <a:spLocks noGrp="1"/>
          </p:cNvSpPr>
          <p:nvPr>
            <p:ph type="body" sz="quarter" idx="12"/>
          </p:nvPr>
        </p:nvSpPr>
        <p:spPr/>
        <p:txBody>
          <a:bodyPr/>
          <a:lstStyle/>
          <a:p>
            <a:r>
              <a:rPr lang="en-US" dirty="0"/>
              <a:t>Configuration</a:t>
            </a:r>
          </a:p>
        </p:txBody>
      </p:sp>
    </p:spTree>
    <p:extLst>
      <p:ext uri="{BB962C8B-B14F-4D97-AF65-F5344CB8AC3E}">
        <p14:creationId xmlns:p14="http://schemas.microsoft.com/office/powerpoint/2010/main" val="2629455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833727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Overview</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Custom Microsoft Teams Tab Configuration Options</a:t>
            </a:r>
          </a:p>
          <a:p>
            <a:pPr>
              <a:spcBef>
                <a:spcPts val="1200"/>
              </a:spcBef>
            </a:pPr>
            <a:r>
              <a:rPr lang="en-US" sz="2000" dirty="0"/>
              <a:t>Configure Once at Install</a:t>
            </a:r>
          </a:p>
          <a:p>
            <a:pPr>
              <a:spcBef>
                <a:spcPts val="1200"/>
              </a:spcBef>
            </a:pPr>
            <a:r>
              <a:rPr lang="en-US" sz="2000" dirty="0"/>
              <a:t>Edit Configuration in the Future</a:t>
            </a:r>
          </a:p>
        </p:txBody>
      </p:sp>
    </p:spTree>
    <p:extLst>
      <p:ext uri="{BB962C8B-B14F-4D97-AF65-F5344CB8AC3E}">
        <p14:creationId xmlns:p14="http://schemas.microsoft.com/office/powerpoint/2010/main" val="10497979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735860"/>
          </a:xfrm>
        </p:spPr>
        <p:txBody>
          <a:bodyPr/>
          <a:lstStyle/>
          <a:p>
            <a:r>
              <a:rPr lang="en-US" dirty="0"/>
              <a:t>SharePoint Framework web parts have public properties</a:t>
            </a:r>
          </a:p>
          <a:p>
            <a:r>
              <a:rPr lang="en-US" dirty="0"/>
              <a:t>Public properties can be made editable via the property pane</a:t>
            </a:r>
          </a:p>
          <a:p>
            <a:r>
              <a:rPr lang="en-US" dirty="0"/>
              <a:t>SharePoint page must be in edit mode to edit properties</a:t>
            </a:r>
          </a:p>
          <a:p>
            <a:r>
              <a:rPr lang="en-US" dirty="0"/>
              <a:t>User must have edit rights to the page to access the property pane</a:t>
            </a:r>
          </a:p>
        </p:txBody>
      </p:sp>
      <p:sp>
        <p:nvSpPr>
          <p:cNvPr id="2" name="Title 1"/>
          <p:cNvSpPr>
            <a:spLocks noGrp="1"/>
          </p:cNvSpPr>
          <p:nvPr>
            <p:ph type="title"/>
          </p:nvPr>
        </p:nvSpPr>
        <p:spPr>
          <a:xfrm>
            <a:off x="464400" y="633600"/>
            <a:ext cx="11574000" cy="387798"/>
          </a:xfrm>
        </p:spPr>
        <p:txBody>
          <a:bodyPr/>
          <a:lstStyle/>
          <a:p>
            <a:r>
              <a:rPr lang="en-US" dirty="0"/>
              <a:t>Custom Microsoft Teams Tab Configuration Options</a:t>
            </a:r>
            <a:endParaRPr lang="fi-FI" dirty="0"/>
          </a:p>
        </p:txBody>
      </p:sp>
      <p:pic>
        <p:nvPicPr>
          <p:cNvPr id="5" name="Picture 4" descr="Graphical user interface, application&#10;&#10;Description automatically generated">
            <a:extLst>
              <a:ext uri="{FF2B5EF4-FFF2-40B4-BE49-F238E27FC236}">
                <a16:creationId xmlns:a16="http://schemas.microsoft.com/office/drawing/2014/main" id="{EFBABDE8-9F42-4FBF-A2CA-2BB015C22E18}"/>
              </a:ext>
            </a:extLst>
          </p:cNvPr>
          <p:cNvPicPr>
            <a:picLocks noChangeAspect="1"/>
          </p:cNvPicPr>
          <p:nvPr/>
        </p:nvPicPr>
        <p:blipFill>
          <a:blip r:embed="rId3"/>
          <a:stretch>
            <a:fillRect/>
          </a:stretch>
        </p:blipFill>
        <p:spPr>
          <a:xfrm>
            <a:off x="3339289" y="3140162"/>
            <a:ext cx="5757896" cy="3505120"/>
          </a:xfrm>
          <a:prstGeom prst="rect">
            <a:avLst/>
          </a:prstGeom>
        </p:spPr>
      </p:pic>
    </p:spTree>
    <p:extLst>
      <p:ext uri="{BB962C8B-B14F-4D97-AF65-F5344CB8AC3E}">
        <p14:creationId xmlns:p14="http://schemas.microsoft.com/office/powerpoint/2010/main" val="61621648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2E5AA1F-8BFD-B94E-B168-FE28B00589BB}"/>
              </a:ext>
            </a:extLst>
          </p:cNvPr>
          <p:cNvSpPr>
            <a:spLocks noGrp="1"/>
          </p:cNvSpPr>
          <p:nvPr>
            <p:ph type="body" sz="quarter" idx="10"/>
          </p:nvPr>
        </p:nvSpPr>
        <p:spPr>
          <a:xfrm>
            <a:off x="464400" y="1212850"/>
            <a:ext cx="11574000" cy="1255728"/>
          </a:xfrm>
        </p:spPr>
        <p:txBody>
          <a:bodyPr/>
          <a:lstStyle/>
          <a:p>
            <a:r>
              <a:rPr lang="en-US" dirty="0"/>
              <a:t>Web Part property pane displayed when </a:t>
            </a:r>
            <a:r>
              <a:rPr lang="en-US" dirty="0" err="1"/>
              <a:t>SPFx</a:t>
            </a:r>
            <a:r>
              <a:rPr lang="en-US" dirty="0"/>
              <a:t> web part installed as a tab in a Microsoft Teams team</a:t>
            </a:r>
          </a:p>
          <a:p>
            <a:r>
              <a:rPr lang="en-US" dirty="0"/>
              <a:t>Accessible via the tab context menu </a:t>
            </a:r>
            <a:r>
              <a:rPr lang="en-US" b="1" dirty="0"/>
              <a:t>Settings</a:t>
            </a:r>
            <a:r>
              <a:rPr lang="en-US" dirty="0"/>
              <a:t> option</a:t>
            </a:r>
          </a:p>
        </p:txBody>
      </p:sp>
      <p:sp>
        <p:nvSpPr>
          <p:cNvPr id="3" name="Title 2">
            <a:extLst>
              <a:ext uri="{FF2B5EF4-FFF2-40B4-BE49-F238E27FC236}">
                <a16:creationId xmlns:a16="http://schemas.microsoft.com/office/drawing/2014/main" id="{89A747BA-D0E3-1545-8E4A-232F57C4817F}"/>
              </a:ext>
            </a:extLst>
          </p:cNvPr>
          <p:cNvSpPr>
            <a:spLocks noGrp="1"/>
          </p:cNvSpPr>
          <p:nvPr>
            <p:ph type="title"/>
          </p:nvPr>
        </p:nvSpPr>
        <p:spPr>
          <a:xfrm>
            <a:off x="464400" y="633600"/>
            <a:ext cx="11574000" cy="387798"/>
          </a:xfrm>
        </p:spPr>
        <p:txBody>
          <a:bodyPr/>
          <a:lstStyle/>
          <a:p>
            <a:r>
              <a:rPr lang="en-US" dirty="0"/>
              <a:t>Property Pane Exposed in Microsoft Teams</a:t>
            </a:r>
          </a:p>
        </p:txBody>
      </p:sp>
      <p:pic>
        <p:nvPicPr>
          <p:cNvPr id="11" name="Picture 10" descr="Graphical user interface, application&#10;&#10;Description automatically generated">
            <a:extLst>
              <a:ext uri="{FF2B5EF4-FFF2-40B4-BE49-F238E27FC236}">
                <a16:creationId xmlns:a16="http://schemas.microsoft.com/office/drawing/2014/main" id="{A5ADC6A1-FB7F-4F7C-BE95-FA181FBF002F}"/>
              </a:ext>
            </a:extLst>
          </p:cNvPr>
          <p:cNvPicPr>
            <a:picLocks noChangeAspect="1"/>
          </p:cNvPicPr>
          <p:nvPr/>
        </p:nvPicPr>
        <p:blipFill>
          <a:blip r:embed="rId3"/>
          <a:stretch>
            <a:fillRect/>
          </a:stretch>
        </p:blipFill>
        <p:spPr>
          <a:xfrm>
            <a:off x="651354" y="2993986"/>
            <a:ext cx="4524205" cy="2342785"/>
          </a:xfrm>
          <a:prstGeom prst="rect">
            <a:avLst/>
          </a:prstGeom>
        </p:spPr>
      </p:pic>
      <p:pic>
        <p:nvPicPr>
          <p:cNvPr id="13" name="Picture 12" descr="Graphical user interface, application&#10;&#10;Description automatically generated">
            <a:extLst>
              <a:ext uri="{FF2B5EF4-FFF2-40B4-BE49-F238E27FC236}">
                <a16:creationId xmlns:a16="http://schemas.microsoft.com/office/drawing/2014/main" id="{0E708FBC-F362-470A-9376-0EE646193D96}"/>
              </a:ext>
            </a:extLst>
          </p:cNvPr>
          <p:cNvPicPr>
            <a:picLocks noChangeAspect="1"/>
          </p:cNvPicPr>
          <p:nvPr/>
        </p:nvPicPr>
        <p:blipFill>
          <a:blip r:embed="rId4"/>
          <a:stretch>
            <a:fillRect/>
          </a:stretch>
        </p:blipFill>
        <p:spPr>
          <a:xfrm>
            <a:off x="5557906" y="2993986"/>
            <a:ext cx="6227215" cy="2957927"/>
          </a:xfrm>
          <a:prstGeom prst="rect">
            <a:avLst/>
          </a:prstGeom>
        </p:spPr>
      </p:pic>
    </p:spTree>
    <p:extLst>
      <p:ext uri="{BB962C8B-B14F-4D97-AF65-F5344CB8AC3E}">
        <p14:creationId xmlns:p14="http://schemas.microsoft.com/office/powerpoint/2010/main" val="391446325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05BEDA1-EA49-D54D-89C4-B4A95BA54696}"/>
              </a:ext>
            </a:extLst>
          </p:cNvPr>
          <p:cNvSpPr>
            <a:spLocks noGrp="1"/>
          </p:cNvSpPr>
          <p:nvPr>
            <p:ph type="body" sz="quarter" idx="10"/>
          </p:nvPr>
        </p:nvSpPr>
        <p:spPr>
          <a:xfrm>
            <a:off x="464400" y="1212850"/>
            <a:ext cx="11574000" cy="849463"/>
          </a:xfrm>
        </p:spPr>
        <p:txBody>
          <a:bodyPr/>
          <a:lstStyle/>
          <a:p>
            <a:r>
              <a:rPr lang="en-US" dirty="0"/>
              <a:t>Developers optionally set property in Microsoft Teams app manifest to only allow </a:t>
            </a:r>
            <a:r>
              <a:rPr lang="en-US" dirty="0" err="1"/>
              <a:t>SPFx</a:t>
            </a:r>
            <a:r>
              <a:rPr lang="en-US" dirty="0"/>
              <a:t> web part properties to be set when tabs installed</a:t>
            </a:r>
          </a:p>
        </p:txBody>
      </p:sp>
      <p:sp>
        <p:nvSpPr>
          <p:cNvPr id="3" name="Title 2">
            <a:extLst>
              <a:ext uri="{FF2B5EF4-FFF2-40B4-BE49-F238E27FC236}">
                <a16:creationId xmlns:a16="http://schemas.microsoft.com/office/drawing/2014/main" id="{DB068CEB-8646-1346-BBAC-18DC220ADC89}"/>
              </a:ext>
            </a:extLst>
          </p:cNvPr>
          <p:cNvSpPr>
            <a:spLocks noGrp="1"/>
          </p:cNvSpPr>
          <p:nvPr>
            <p:ph type="title"/>
          </p:nvPr>
        </p:nvSpPr>
        <p:spPr>
          <a:xfrm>
            <a:off x="464400" y="633600"/>
            <a:ext cx="11574000" cy="387798"/>
          </a:xfrm>
        </p:spPr>
        <p:txBody>
          <a:bodyPr/>
          <a:lstStyle/>
          <a:p>
            <a:r>
              <a:rPr lang="en-US" dirty="0"/>
              <a:t>Configure Settings – Edit Only on Install</a:t>
            </a:r>
          </a:p>
        </p:txBody>
      </p:sp>
      <p:pic>
        <p:nvPicPr>
          <p:cNvPr id="4" name="Picture 3">
            <a:extLst>
              <a:ext uri="{FF2B5EF4-FFF2-40B4-BE49-F238E27FC236}">
                <a16:creationId xmlns:a16="http://schemas.microsoft.com/office/drawing/2014/main" id="{447CE094-BA7D-7C42-8598-E5BC0A2A2283}"/>
              </a:ext>
            </a:extLst>
          </p:cNvPr>
          <p:cNvPicPr>
            <a:picLocks noChangeAspect="1"/>
          </p:cNvPicPr>
          <p:nvPr/>
        </p:nvPicPr>
        <p:blipFill>
          <a:blip r:embed="rId3"/>
          <a:stretch>
            <a:fillRect/>
          </a:stretch>
        </p:blipFill>
        <p:spPr>
          <a:xfrm>
            <a:off x="582972" y="2253765"/>
            <a:ext cx="5105400" cy="2336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descr="Graphical user interface, application&#10;&#10;Description automatically generated">
            <a:extLst>
              <a:ext uri="{FF2B5EF4-FFF2-40B4-BE49-F238E27FC236}">
                <a16:creationId xmlns:a16="http://schemas.microsoft.com/office/drawing/2014/main" id="{F6A2FD6A-23D8-4DE9-8788-6F31B1E07725}"/>
              </a:ext>
            </a:extLst>
          </p:cNvPr>
          <p:cNvPicPr>
            <a:picLocks noChangeAspect="1"/>
          </p:cNvPicPr>
          <p:nvPr/>
        </p:nvPicPr>
        <p:blipFill>
          <a:blip r:embed="rId4"/>
          <a:stretch>
            <a:fillRect/>
          </a:stretch>
        </p:blipFill>
        <p:spPr>
          <a:xfrm>
            <a:off x="6218237" y="2253765"/>
            <a:ext cx="5766099" cy="2678446"/>
          </a:xfrm>
          <a:prstGeom prst="rect">
            <a:avLst/>
          </a:prstGeom>
        </p:spPr>
      </p:pic>
    </p:spTree>
    <p:extLst>
      <p:ext uri="{BB962C8B-B14F-4D97-AF65-F5344CB8AC3E}">
        <p14:creationId xmlns:p14="http://schemas.microsoft.com/office/powerpoint/2010/main" val="281558317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Configuring </a:t>
            </a:r>
            <a:r>
              <a:rPr lang="en-US" sz="2400" dirty="0" err="1"/>
              <a:t>SPFx</a:t>
            </a:r>
            <a:r>
              <a:rPr lang="en-US" sz="2400" dirty="0"/>
              <a:t> Web Parts as Microsoft Teams tabs</a:t>
            </a:r>
            <a:endParaRPr lang="en-US" dirty="0"/>
          </a:p>
        </p:txBody>
      </p:sp>
    </p:spTree>
    <p:extLst>
      <p:ext uri="{BB962C8B-B14F-4D97-AF65-F5344CB8AC3E}">
        <p14:creationId xmlns:p14="http://schemas.microsoft.com/office/powerpoint/2010/main" val="52845363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348061"/>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Custom Microsoft Teams Tab Configuration Options</a:t>
            </a:r>
          </a:p>
          <a:p>
            <a:pPr lvl="0">
              <a:lnSpc>
                <a:spcPct val="90000"/>
              </a:lnSpc>
              <a:spcBef>
                <a:spcPts val="1800"/>
              </a:spcBef>
            </a:pPr>
            <a:r>
              <a:rPr lang="en-US" sz="1600" b="0" dirty="0">
                <a:solidFill>
                  <a:srgbClr val="2F2F2F"/>
                </a:solidFill>
                <a:latin typeface="Segoe UI Semibold"/>
              </a:rPr>
              <a:t>Configure Once at Install</a:t>
            </a:r>
          </a:p>
          <a:p>
            <a:pPr lvl="0">
              <a:lnSpc>
                <a:spcPct val="90000"/>
              </a:lnSpc>
              <a:spcBef>
                <a:spcPts val="1800"/>
              </a:spcBef>
            </a:pPr>
            <a:r>
              <a:rPr lang="en-US" sz="1600" b="0" dirty="0">
                <a:solidFill>
                  <a:srgbClr val="2F2F2F"/>
                </a:solidFill>
                <a:latin typeface="Segoe UI Semibold"/>
              </a:rPr>
              <a:t>Edit Configuration in the Future</a:t>
            </a:r>
          </a:p>
        </p:txBody>
      </p:sp>
    </p:spTree>
    <p:extLst>
      <p:ext uri="{BB962C8B-B14F-4D97-AF65-F5344CB8AC3E}">
        <p14:creationId xmlns:p14="http://schemas.microsoft.com/office/powerpoint/2010/main" val="13925079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85703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1661993"/>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SharePoint Framework</a:t>
            </a:r>
          </a:p>
          <a:p>
            <a:pPr marL="342900" lvl="0" indent="-342900" defTabSz="914400">
              <a:lnSpc>
                <a:spcPct val="100000"/>
              </a:lnSpc>
              <a:spcBef>
                <a:spcPts val="600"/>
              </a:spcBef>
              <a:buSzTx/>
              <a:defRPr/>
            </a:pPr>
            <a:r>
              <a:rPr lang="en-US" sz="1800" dirty="0">
                <a:latin typeface="+mj-lt"/>
                <a:hlinkClick r:id="rId3"/>
              </a:rPr>
              <a:t>https://docs.microsoft.com/sharepoint/dev/spfx/sharepoint-framework-overview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lvl="0" indent="-342900" defTabSz="914400">
              <a:lnSpc>
                <a:spcPct val="100000"/>
              </a:lnSpc>
              <a:spcBef>
                <a:spcPts val="600"/>
              </a:spcBef>
              <a:buSzTx/>
              <a:defRPr/>
            </a:pPr>
            <a:r>
              <a:rPr lang="en-US" sz="1800" dirty="0">
                <a:latin typeface="+mj-lt"/>
              </a:rPr>
              <a:t>Building Microsoft Teams Tabs using SharePoint Framework</a:t>
            </a:r>
          </a:p>
          <a:p>
            <a:pPr marL="342900" lvl="0" indent="-342900" defTabSz="914400">
              <a:lnSpc>
                <a:spcPct val="100000"/>
              </a:lnSpc>
              <a:spcBef>
                <a:spcPts val="600"/>
              </a:spcBef>
              <a:buSzTx/>
              <a:defRPr/>
            </a:pPr>
            <a:r>
              <a:rPr lang="en-US" sz="1600" dirty="0">
                <a:latin typeface="+mj-lt"/>
                <a:hlinkClick r:id="rId4"/>
              </a:rPr>
              <a:t>https://docs.microsoft.com/sharepoint/dev/spfx/integrate-with-teams-introduction</a:t>
            </a:r>
            <a:r>
              <a:rPr lang="en-US" sz="1600" dirty="0">
                <a:latin typeface="+mj-lt"/>
              </a:rPr>
              <a:t> </a:t>
            </a:r>
          </a:p>
        </p:txBody>
      </p:sp>
    </p:spTree>
    <p:extLst>
      <p:ext uri="{BB962C8B-B14F-4D97-AF65-F5344CB8AC3E}">
        <p14:creationId xmlns:p14="http://schemas.microsoft.com/office/powerpoint/2010/main" val="174599777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24428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885</Words>
  <Application>Microsoft Office PowerPoint</Application>
  <PresentationFormat>Custom</PresentationFormat>
  <Paragraphs>75</Paragraphs>
  <Slides>10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Consolas</vt:lpstr>
      <vt:lpstr>Segoe UI</vt:lpstr>
      <vt:lpstr>Segoe UI Light</vt:lpstr>
      <vt:lpstr>Segoe UI Semibold</vt:lpstr>
      <vt:lpstr>Wingdings</vt:lpstr>
      <vt:lpstr>Office 365 PPT Template - 2017</vt:lpstr>
      <vt:lpstr>Build Microsoft Teams customization using SharePoint Framework</vt:lpstr>
      <vt:lpstr>Overview</vt:lpstr>
      <vt:lpstr>Custom Microsoft Teams Tab Configuration Options</vt:lpstr>
      <vt:lpstr>Property Pane Exposed in Microsoft Teams</vt:lpstr>
      <vt:lpstr>Configure Settings – Edit Only on Install</vt:lpstr>
      <vt:lpstr>Demo Configuring SPFx Web Parts as Microsoft Teams tabs</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2022-03-07T14:24:46Z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