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2"/>
  </p:notesMasterIdLst>
  <p:handoutMasterIdLst>
    <p:handoutMasterId r:id="rId13"/>
  </p:handoutMasterIdLst>
  <p:sldIdLst>
    <p:sldId id="1562" r:id="rId3"/>
    <p:sldId id="1563" r:id="rId4"/>
    <p:sldId id="1547" r:id="rId5"/>
    <p:sldId id="1590" r:id="rId6"/>
    <p:sldId id="1589" r:id="rId7"/>
    <p:sldId id="1577" r:id="rId8"/>
    <p:sldId id="1578" r:id="rId9"/>
    <p:sldId id="1579" r:id="rId10"/>
    <p:sldId id="1580" r:id="rId1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1562"/>
            <p14:sldId id="1563"/>
            <p14:sldId id="1547"/>
            <p14:sldId id="1590"/>
            <p14:sldId id="1589"/>
          </p14:sldIdLst>
        </p14:section>
        <p14:section name="outro" id="{BF29E249-6E71-4BBE-B175-E1751A1C0B1C}">
          <p14:sldIdLst>
            <p14:sldId id="1577"/>
            <p14:sldId id="1578"/>
            <p14:sldId id="1579"/>
            <p14:sldId id="15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517" autoAdjust="0"/>
    <p:restoredTop sz="78019" autoAdjust="0"/>
  </p:normalViewPr>
  <p:slideViewPr>
    <p:cSldViewPr snapToGrid="0">
      <p:cViewPr varScale="1">
        <p:scale>
          <a:sx n="66" d="100"/>
          <a:sy n="66" d="100"/>
        </p:scale>
        <p:origin x="113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30" d="100"/>
        <a:sy n="13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3/4/2021 6:06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3/4/2021 6:06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3/4/2021 6:06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unit, you'll learn how to conditionally display information depending if the SharePoint Framework client-side web part is running in a SharePoint or Microsoft Teams environment.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3/4/2021 6:06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SharePoint components, including client-side web parts, have access to the current context. The context, available from the `</a:t>
            </a:r>
            <a:r>
              <a:rPr lang="en-US" dirty="0" err="1"/>
              <a:t>this.context</a:t>
            </a:r>
            <a:r>
              <a:rPr lang="en-US" dirty="0"/>
              <a:t>` object, gives your components access to details about the page the component is running on.</a:t>
            </a:r>
          </a:p>
          <a:p>
            <a:endParaRPr lang="en-US" dirty="0"/>
          </a:p>
          <a:p>
            <a:r>
              <a:rPr lang="en-US" dirty="0"/>
              <a:t>Your component can use the page's context, accessible from the `</a:t>
            </a:r>
            <a:r>
              <a:rPr lang="en-US" dirty="0" err="1"/>
              <a:t>this.context.pageContext</a:t>
            </a:r>
            <a:r>
              <a:rPr lang="en-US" dirty="0"/>
              <a:t>` object, to get information about the current site site collection, site, page, and user.</a:t>
            </a:r>
          </a:p>
          <a:p>
            <a:endParaRPr lang="en-US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Microsoft introduced a new context in the SharePoint Framework v1.8 release when they added support for deploying client-side web parts as Microsoft Teams tabs. The `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.context.sdks.microsoftTeams</a:t>
            </a:r>
            <a:r>
              <a:rPr lang="en-US" dirty="0"/>
              <a:t>` object is a reference of the `</a:t>
            </a:r>
            <a:r>
              <a:rPr lang="en-US" dirty="0" err="1"/>
              <a:t>microsoftTeams</a:t>
            </a:r>
            <a:r>
              <a:rPr lang="en-US" dirty="0"/>
              <a:t>` object available in the **\@microsoft\teams-js** package.</a:t>
            </a:r>
          </a:p>
          <a:p>
            <a:endParaRPr lang="en-US" dirty="0"/>
          </a:p>
          <a:p>
            <a:r>
              <a:rPr lang="en-US" dirty="0"/>
              <a:t>A client-side web part can detect if it is running in SharePoint or Microsoft Teams by checking if the `</a:t>
            </a:r>
            <a:r>
              <a:rPr lang="en-US" dirty="0" err="1"/>
              <a:t>microsoftTeams</a:t>
            </a:r>
            <a:r>
              <a:rPr lang="en-US" dirty="0"/>
              <a:t>` object is set to a value or is undefined. If it is `undefined`, then the component is not running in Microsoft Teams.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look at how your component can work with the Microsoft Teams context.</a:t>
            </a:r>
          </a:p>
          <a:p>
            <a:endParaRPr lang="en-US" dirty="0"/>
          </a:p>
          <a:p>
            <a:r>
              <a:rPr lang="en-US" dirty="0"/>
              <a:t>First, you need to import a reference for the **\@</a:t>
            </a:r>
            <a:r>
              <a:rPr lang="en-US" dirty="0" err="1"/>
              <a:t>microsoft</a:t>
            </a:r>
            <a:r>
              <a:rPr lang="en-US" dirty="0"/>
              <a:t>/teams-</a:t>
            </a:r>
            <a:r>
              <a:rPr lang="en-US" dirty="0" err="1"/>
              <a:t>js</a:t>
            </a:r>
            <a:r>
              <a:rPr lang="en-US" dirty="0"/>
              <a:t>** package.</a:t>
            </a:r>
          </a:p>
          <a:p>
            <a:endParaRPr lang="en-US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Next, check to see if the component is running within Microsoft Teams and if so, get a reference to the Microsoft Teams context. This is best done in the component's `</a:t>
            </a:r>
            <a:r>
              <a:rPr lang="en-US" dirty="0" err="1"/>
              <a:t>onInit</a:t>
            </a:r>
            <a:r>
              <a:rPr lang="en-US" dirty="0"/>
              <a:t>()` method when it is added to the page. In this code, notice how the `</a:t>
            </a:r>
            <a:r>
              <a:rPr lang="en-US" dirty="0" err="1"/>
              <a:t>onInit</a:t>
            </a:r>
            <a:r>
              <a:rPr lang="en-US" dirty="0"/>
              <a:t>()` method checks if the `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.context.sdks.microsoftTeams</a:t>
            </a:r>
            <a:r>
              <a:rPr lang="en-US" dirty="0"/>
              <a:t>` object is defined. If it is, it calls the `</a:t>
            </a:r>
            <a:r>
              <a:rPr lang="en-US" dirty="0" err="1"/>
              <a:t>getContext</a:t>
            </a:r>
            <a:r>
              <a:rPr lang="en-US" dirty="0"/>
              <a:t>()` method to request the Microsoft Teams context. This method passes the populated Microsoft Teams context into a callback that we can make a copy of.</a:t>
            </a:r>
          </a:p>
          <a:p>
            <a:endParaRPr lang="en-US" dirty="0"/>
          </a:p>
          <a:p>
            <a:r>
              <a:rPr lang="en-US" dirty="0"/>
              <a:t>Finally, using the context, your code can check if the web part is running in SharePoint or Microsoft Teams and display the current site or team name depending on the scenario.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SharePoint Framework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3/4/2021 6:06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93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3/4/2021 6:06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93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3/4/2021 6:06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3/4/2021 6:06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3/4/2021 6:06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/sharepoint-framework-overvie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microsoft.com/sharepoint/dev/spfx/integrate-with-teams-introductio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 Microsoft Teams customization using SharePoint Framework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Leveraging SharePoint &amp; Microsoft Teams Contexts</a:t>
            </a:r>
          </a:p>
        </p:txBody>
      </p:sp>
    </p:spTree>
    <p:extLst>
      <p:ext uri="{BB962C8B-B14F-4D97-AF65-F5344CB8AC3E}">
        <p14:creationId xmlns:p14="http://schemas.microsoft.com/office/powerpoint/2010/main" val="262945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Understand </a:t>
            </a:r>
            <a:r>
              <a:rPr lang="en-US" sz="2000" dirty="0" err="1"/>
              <a:t>SPFx</a:t>
            </a:r>
            <a:r>
              <a:rPr lang="en-US" sz="2000" dirty="0"/>
              <a:t>-Based </a:t>
            </a:r>
            <a:br>
              <a:rPr lang="en-US" sz="2000" dirty="0"/>
            </a:br>
            <a:r>
              <a:rPr lang="en-US" sz="2000" dirty="0"/>
              <a:t>Microsoft Teams Tabs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SharePoint Context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Microsoft Teams Context</a:t>
            </a:r>
          </a:p>
        </p:txBody>
      </p:sp>
    </p:spTree>
    <p:extLst>
      <p:ext uri="{BB962C8B-B14F-4D97-AF65-F5344CB8AC3E}">
        <p14:creationId xmlns:p14="http://schemas.microsoft.com/office/powerpoint/2010/main" val="1049797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4736681"/>
          </a:xfrm>
        </p:spPr>
        <p:txBody>
          <a:bodyPr/>
          <a:lstStyle/>
          <a:p>
            <a:r>
              <a:rPr lang="en-US" dirty="0"/>
              <a:t>SharePoint Framework Web Parts have access to the current page context</a:t>
            </a:r>
          </a:p>
          <a:p>
            <a:endParaRPr lang="en-US" dirty="0"/>
          </a:p>
          <a:p>
            <a:r>
              <a:rPr lang="en-US" dirty="0"/>
              <a:t>Provide access to the current page, site and site collection</a:t>
            </a:r>
          </a:p>
          <a:p>
            <a:endParaRPr lang="en-US" dirty="0"/>
          </a:p>
          <a:p>
            <a:r>
              <a:rPr lang="en-US" dirty="0"/>
              <a:t>SharePoint Framework v1.8.0 introduced the Microsoft Teams context object</a:t>
            </a:r>
          </a:p>
          <a:p>
            <a:endParaRPr lang="en-US" dirty="0"/>
          </a:p>
          <a:p>
            <a:r>
              <a:rPr lang="en-US" dirty="0"/>
              <a:t>Same Microsoft Teams context object available from the Microsoft Teams JavaScript SDK</a:t>
            </a:r>
          </a:p>
          <a:p>
            <a:pPr lvl="1"/>
            <a:r>
              <a:rPr lang="en-US" dirty="0"/>
              <a:t>NPM Package: @</a:t>
            </a:r>
            <a:r>
              <a:rPr lang="en-US" dirty="0" err="1"/>
              <a:t>microsoft</a:t>
            </a:r>
            <a:r>
              <a:rPr lang="en-US" dirty="0"/>
              <a:t>/teams-</a:t>
            </a:r>
            <a:r>
              <a:rPr lang="en-US" dirty="0" err="1"/>
              <a:t>js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the presence of the Microsoft Teams context to determine if web part is running in SharePoint or Microsoft Teams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SharePoint Framework &amp; Microsoft Teams Context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162164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46D34-38A5-1343-8B3F-818B1E0F5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5200" cy="387798"/>
          </a:xfrm>
        </p:spPr>
        <p:txBody>
          <a:bodyPr/>
          <a:lstStyle/>
          <a:p>
            <a:r>
              <a:rPr lang="en-US" dirty="0"/>
              <a:t>Working with the Microsoft Teams Context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16942-D5E3-404D-B7C9-D564F6E51A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4849020"/>
          </a:xfrm>
        </p:spPr>
        <p:txBody>
          <a:bodyPr/>
          <a:lstStyle/>
          <a:p>
            <a:r>
              <a:rPr lang="en-US" sz="1400" b="1" dirty="0"/>
              <a:t>private </a:t>
            </a:r>
            <a:r>
              <a:rPr lang="en-US" sz="1400" b="1" dirty="0" err="1"/>
              <a:t>teamsContext</a:t>
            </a:r>
            <a:r>
              <a:rPr lang="en-US" sz="1400" b="1" dirty="0"/>
              <a:t>: </a:t>
            </a:r>
            <a:r>
              <a:rPr lang="en-US" sz="1400" b="1" dirty="0" err="1"/>
              <a:t>microsoftTeams.Context</a:t>
            </a:r>
            <a:r>
              <a:rPr lang="en-US" sz="1400" b="1" dirty="0"/>
              <a:t>; </a:t>
            </a:r>
          </a:p>
          <a:p>
            <a:endParaRPr lang="en-US" sz="1400" dirty="0"/>
          </a:p>
          <a:p>
            <a:r>
              <a:rPr lang="en-US" sz="1400" dirty="0"/>
              <a:t>...</a:t>
            </a:r>
          </a:p>
          <a:p>
            <a:endParaRPr lang="en-US" sz="1400" dirty="0"/>
          </a:p>
          <a:p>
            <a:r>
              <a:rPr lang="en-US" sz="1400" dirty="0"/>
              <a:t>protected </a:t>
            </a:r>
            <a:r>
              <a:rPr lang="en-US" sz="1400" dirty="0" err="1"/>
              <a:t>onInit</a:t>
            </a:r>
            <a:r>
              <a:rPr lang="en-US" sz="1400" dirty="0"/>
              <a:t>(): Promise&lt;void&gt; {</a:t>
            </a:r>
          </a:p>
          <a:p>
            <a:r>
              <a:rPr lang="en-US" sz="1400" dirty="0"/>
              <a:t>  return new Promise&lt;void&gt;((resolve, reject) =&gt; {</a:t>
            </a:r>
          </a:p>
          <a:p>
            <a:r>
              <a:rPr lang="en-US" sz="1400" dirty="0"/>
              <a:t>    if (</a:t>
            </a:r>
            <a:r>
              <a:rPr lang="en-US" sz="1400" dirty="0" err="1"/>
              <a:t>this.context.sdks.microsoftTeams</a:t>
            </a:r>
            <a:r>
              <a:rPr lang="en-US" sz="1400" dirty="0"/>
              <a:t>) {</a:t>
            </a:r>
          </a:p>
          <a:p>
            <a:r>
              <a:rPr lang="en-US" sz="1400" dirty="0"/>
              <a:t>      </a:t>
            </a:r>
            <a:r>
              <a:rPr lang="en-US" sz="1400" b="1" dirty="0" err="1"/>
              <a:t>this.teamsContext</a:t>
            </a:r>
            <a:r>
              <a:rPr lang="en-US" sz="1400" b="1" dirty="0"/>
              <a:t> </a:t>
            </a:r>
            <a:r>
              <a:rPr lang="en-US" sz="1400" dirty="0"/>
              <a:t>= </a:t>
            </a:r>
            <a:r>
              <a:rPr lang="en-US" sz="1400" dirty="0" err="1"/>
              <a:t>this.context.sdks.microsoftTeams.context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resolve();</a:t>
            </a:r>
          </a:p>
          <a:p>
            <a:r>
              <a:rPr lang="en-US" sz="1400" dirty="0"/>
              <a:t>  });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...</a:t>
            </a:r>
          </a:p>
          <a:p>
            <a:endParaRPr lang="en-US" sz="1400" dirty="0"/>
          </a:p>
          <a:p>
            <a:r>
              <a:rPr lang="en-US" sz="1400" dirty="0"/>
              <a:t>let title: string = (</a:t>
            </a:r>
            <a:r>
              <a:rPr lang="en-US" sz="1400" b="1" dirty="0" err="1"/>
              <a:t>this.teamsContext</a:t>
            </a:r>
            <a:r>
              <a:rPr lang="en-US" sz="1400" dirty="0"/>
              <a:t>) ? 'Teams' : 'SharePoint’;</a:t>
            </a:r>
          </a:p>
          <a:p>
            <a:endParaRPr lang="en-US" sz="1400" dirty="0"/>
          </a:p>
          <a:p>
            <a:r>
              <a:rPr lang="en-US" sz="1400" dirty="0"/>
              <a:t>let </a:t>
            </a:r>
            <a:r>
              <a:rPr lang="en-US" sz="1400" dirty="0" err="1"/>
              <a:t>currentLocation</a:t>
            </a:r>
            <a:r>
              <a:rPr lang="en-US" sz="1400" dirty="0"/>
              <a:t>: string = (</a:t>
            </a:r>
            <a:r>
              <a:rPr lang="en-US" sz="1400" b="1" dirty="0" err="1"/>
              <a:t>this.teamsContext</a:t>
            </a:r>
            <a:r>
              <a:rPr lang="en-US" sz="1400" dirty="0"/>
              <a:t>) </a:t>
            </a:r>
          </a:p>
          <a:p>
            <a:r>
              <a:rPr lang="en-US" sz="1400" dirty="0"/>
              <a:t>  ? `Team: ${ </a:t>
            </a:r>
            <a:r>
              <a:rPr lang="en-US" sz="1400" b="1" dirty="0" err="1"/>
              <a:t>this.teamsContext.teamName</a:t>
            </a:r>
            <a:r>
              <a:rPr lang="en-US" sz="1400" b="1" dirty="0"/>
              <a:t> </a:t>
            </a:r>
            <a:r>
              <a:rPr lang="en-US" sz="1400" dirty="0"/>
              <a:t>}` : `Site collection: ${ </a:t>
            </a:r>
            <a:r>
              <a:rPr lang="en-US" sz="1400" b="1" dirty="0" err="1"/>
              <a:t>this.context.pageContext.web.title</a:t>
            </a:r>
            <a:r>
              <a:rPr lang="en-US" sz="1400" dirty="0"/>
              <a:t> }`;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0267026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Working with SharePoint &amp; Microsoft Teams Contexts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5363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348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Understand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SPFx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-Based </a:t>
            </a:r>
            <a:br>
              <a:rPr lang="en-US" sz="1600" b="0" dirty="0">
                <a:solidFill>
                  <a:srgbClr val="2F2F2F"/>
                </a:solidFill>
                <a:latin typeface="Segoe UI Semibold"/>
              </a:rPr>
            </a:b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Microsoft Teams Tabs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SharePoint Context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Microsoft Teams Context</a:t>
            </a:r>
          </a:p>
        </p:txBody>
      </p:sp>
    </p:spTree>
    <p:extLst>
      <p:ext uri="{BB962C8B-B14F-4D97-AF65-F5344CB8AC3E}">
        <p14:creationId xmlns:p14="http://schemas.microsoft.com/office/powerpoint/2010/main" val="1392507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85703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1661993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https://docs.microsoft.com/sharepoint/dev/spfx/sharepoint-framework-overview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Building Microsoft Teams Tabs using 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600" dirty="0">
                <a:latin typeface="+mj-lt"/>
                <a:hlinkClick r:id="rId4"/>
              </a:rPr>
              <a:t>https://docs.microsoft.com/sharepoint/dev/spfx/integrate-with-teams-introduction</a:t>
            </a:r>
            <a:r>
              <a:rPr lang="en-US" sz="16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99777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2442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33727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913</Words>
  <Application>Microsoft Office PowerPoint</Application>
  <PresentationFormat>Custom</PresentationFormat>
  <Paragraphs>88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Build Microsoft Teams customization using SharePoint Framework</vt:lpstr>
      <vt:lpstr>Overview</vt:lpstr>
      <vt:lpstr>SharePoint Framework &amp; Microsoft Teams Context</vt:lpstr>
      <vt:lpstr>Working with the Microsoft Teams Context</vt:lpstr>
      <vt:lpstr>Demo Working with SharePoint &amp; Microsoft Teams Contexts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2021-03-04T23:09:50Z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