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56" d="100"/>
          <a:sy n="56" d="100"/>
        </p:scale>
        <p:origin x="159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9/6/2021 12:22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9/6/2021 12:22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**Sync to Teams** button in the ribbon when you select the package.</a:t>
            </a:r>
          </a:p>
          <a:p>
            <a:endParaRPr lang="en-US" dirty="0"/>
          </a:p>
          <a:p>
            <a:r>
              <a:rPr lang="en-US" dirty="0"/>
              <a:t>When you select the **Sync to Teams** button, SharePoint will look for a custom Teams app package named **TeamsSPFxApp.zip** in the **./teams** folder of your project. If SharePoint doesn't find this file, then it will dynamically create the Teams app manifest and package. SharePoint will then deploy the Teams app package (custom or generated) to the tenant's Teams app store. For more information, see the documentation: [Deployment options for SharePoint Framework solutions for Microsoft Teams](https://docs.microsoft.com/en-us/sharepoint/dev/spfx/deployment-spfx-teams-solutions).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9/6/2021 12:22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2"/>
          <a:stretch>
            <a:fillRect/>
          </a:stretch>
        </p:blipFill>
        <p:spPr>
          <a:xfrm>
            <a:off x="827741" y="1315087"/>
            <a:ext cx="4272159" cy="5206073"/>
          </a:xfrm>
          <a:prstGeom prst="rect">
            <a:avLst/>
          </a:prstGeom>
        </p:spPr>
      </p:pic>
      <p:pic>
        <p:nvPicPr>
          <p:cNvPr id="6" name="Picture 5">
            <a:extLst>
              <a:ext uri="{FF2B5EF4-FFF2-40B4-BE49-F238E27FC236}">
                <a16:creationId xmlns:a16="http://schemas.microsoft.com/office/drawing/2014/main" id="{2171CAAA-9C20-6144-B5E5-0D8FB8D5F4D9}"/>
              </a:ext>
            </a:extLst>
          </p:cNvPr>
          <p:cNvPicPr>
            <a:picLocks noChangeAspect="1"/>
          </p:cNvPicPr>
          <p:nvPr/>
        </p:nvPicPr>
        <p:blipFill>
          <a:blip r:embed="rId3"/>
          <a:stretch>
            <a:fillRect/>
          </a:stretch>
        </p:blipFill>
        <p:spPr>
          <a:xfrm>
            <a:off x="8200615" y="2953060"/>
            <a:ext cx="1295400" cy="1333500"/>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can create and deploy Microsoft Teams manifest automatically</a:t>
            </a:r>
          </a:p>
          <a:p>
            <a:pPr lvl="1"/>
            <a:r>
              <a:rPr lang="en-US" dirty="0"/>
              <a:t>Process performed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6" name="Picture 5" descr="A screenshot of a cell phone&#10;&#10;Description automatically generated">
            <a:extLst>
              <a:ext uri="{FF2B5EF4-FFF2-40B4-BE49-F238E27FC236}">
                <a16:creationId xmlns:a16="http://schemas.microsoft.com/office/drawing/2014/main" id="{8AE35782-E46A-5649-852A-61ACE83381B2}"/>
              </a:ext>
            </a:extLst>
          </p:cNvPr>
          <p:cNvPicPr>
            <a:picLocks noChangeAspect="1"/>
          </p:cNvPicPr>
          <p:nvPr/>
        </p:nvPicPr>
        <p:blipFill>
          <a:blip r:embed="rId3"/>
          <a:stretch>
            <a:fillRect/>
          </a:stretch>
        </p:blipFill>
        <p:spPr>
          <a:xfrm>
            <a:off x="6811338" y="817353"/>
            <a:ext cx="5424571" cy="2242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8">
            <a:extLst>
              <a:ext uri="{FF2B5EF4-FFF2-40B4-BE49-F238E27FC236}">
                <a16:creationId xmlns:a16="http://schemas.microsoft.com/office/drawing/2014/main" id="{1A6F655E-1F01-4052-863B-59DD7853A589}"/>
              </a:ext>
            </a:extLst>
          </p:cNvPr>
          <p:cNvPicPr>
            <a:picLocks noChangeAspect="1"/>
          </p:cNvPicPr>
          <p:nvPr/>
        </p:nvPicPr>
        <p:blipFill>
          <a:blip r:embed="rId3"/>
          <a:stretch>
            <a:fillRect/>
          </a:stretch>
        </p:blipFill>
        <p:spPr>
          <a:xfrm>
            <a:off x="1063541" y="2018661"/>
            <a:ext cx="4090350" cy="2396690"/>
          </a:xfrm>
          <a:prstGeom prst="rect">
            <a:avLst/>
          </a:prstGeom>
          <a:ln>
            <a:solidFill>
              <a:schemeClr val="bg1"/>
            </a:solidFill>
          </a:ln>
        </p:spPr>
      </p:pic>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11" name="Picture 10">
            <a:extLst>
              <a:ext uri="{FF2B5EF4-FFF2-40B4-BE49-F238E27FC236}">
                <a16:creationId xmlns:a16="http://schemas.microsoft.com/office/drawing/2014/main" id="{64099142-BA49-435B-951F-C2E8310A57ED}"/>
              </a:ext>
            </a:extLst>
          </p:cNvPr>
          <p:cNvPicPr>
            <a:picLocks noChangeAspect="1"/>
          </p:cNvPicPr>
          <p:nvPr/>
        </p:nvPicPr>
        <p:blipFill>
          <a:blip r:embed="rId4"/>
          <a:stretch>
            <a:fillRect/>
          </a:stretch>
        </p:blipFill>
        <p:spPr>
          <a:xfrm>
            <a:off x="6785263" y="2018662"/>
            <a:ext cx="4971073" cy="2398636"/>
          </a:xfrm>
          <a:prstGeom prst="rect">
            <a:avLst/>
          </a:prstGeom>
          <a:ln>
            <a:solidFill>
              <a:schemeClr val="bg1"/>
            </a:solidFill>
          </a:ln>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steamsdesignguidelines.azurewebsites.net/images/framework/framework_submit_gallery.png">
            <a:extLst>
              <a:ext uri="{FF2B5EF4-FFF2-40B4-BE49-F238E27FC236}">
                <a16:creationId xmlns:a16="http://schemas.microsoft.com/office/drawing/2014/main" id="{7F86A129-B3EB-47F0-BA06-FDCB4163AF88}"/>
              </a:ext>
            </a:extLst>
          </p:cNvPr>
          <p:cNvPicPr>
            <a:picLocks noGrp="1" noChangeAspect="1" noChangeArrowheads="1"/>
          </p:cNvPicPr>
          <p:nvPr>
            <p:ph sz="quarter" idx="19"/>
          </p:nvPr>
        </p:nvPicPr>
        <p:blipFill>
          <a:blip r:embed="rId5">
            <a:extLst>
              <a:ext uri="{28A0092B-C50C-407E-A947-70E740481C1C}">
                <a14:useLocalDpi xmlns:a14="http://schemas.microsoft.com/office/drawing/2010/main" val="0"/>
              </a:ext>
            </a:extLst>
          </a:blip>
          <a:srcRect/>
          <a:stretch>
            <a:fillRect/>
          </a:stretch>
        </p:blipFill>
        <p:spPr bwMode="auto">
          <a:xfrm>
            <a:off x="8590383" y="2118373"/>
            <a:ext cx="3124946" cy="1974658"/>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2699</Words>
  <Application>Microsoft Office PowerPoint</Application>
  <PresentationFormat>Custom</PresentationFormat>
  <Paragraphs>225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2021-09-06T16:25:30Z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