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62" r:id="rId3"/>
    <p:sldId id="1563" r:id="rId4"/>
    <p:sldId id="1547" r:id="rId5"/>
    <p:sldId id="1590" r:id="rId6"/>
    <p:sldId id="1591" r:id="rId7"/>
    <p:sldId id="1589" r:id="rId8"/>
    <p:sldId id="1577" r:id="rId9"/>
    <p:sldId id="1578" r:id="rId10"/>
    <p:sldId id="1579" r:id="rId11"/>
    <p:sldId id="158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91"/>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22" autoAdjust="0"/>
    <p:restoredTop sz="65405" autoAdjust="0"/>
  </p:normalViewPr>
  <p:slideViewPr>
    <p:cSldViewPr snapToGrid="0">
      <p:cViewPr varScale="1">
        <p:scale>
          <a:sx n="59" d="100"/>
          <a:sy n="59" d="100"/>
        </p:scale>
        <p:origin x="96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11/20/2022 9:22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11/20/2022 9:22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learn.microsoft.com/sharepoint/dev/spfx/integrate-with-teams-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Configuration</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24F8E698-03E1-4BAF-A3D9-69F0DBAD2CE2}"/>
              </a:ext>
            </a:extLst>
          </p:cNvPr>
          <p:cNvPicPr>
            <a:picLocks noChangeAspect="1"/>
          </p:cNvPicPr>
          <p:nvPr/>
        </p:nvPicPr>
        <p:blipFill>
          <a:blip r:embed="rId3"/>
          <a:stretch>
            <a:fillRect/>
          </a:stretch>
        </p:blipFill>
        <p:spPr>
          <a:xfrm>
            <a:off x="3245800" y="3152670"/>
            <a:ext cx="5944873" cy="3492612"/>
          </a:xfrm>
          <a:prstGeom prst="rect">
            <a:avLst/>
          </a:prstGeom>
        </p:spPr>
      </p:pic>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application&#10;&#10;Description automatically generated">
            <a:extLst>
              <a:ext uri="{FF2B5EF4-FFF2-40B4-BE49-F238E27FC236}">
                <a16:creationId xmlns:a16="http://schemas.microsoft.com/office/drawing/2014/main" id="{9E134A34-0545-4C41-AB8A-085DDE286626}"/>
              </a:ext>
            </a:extLst>
          </p:cNvPr>
          <p:cNvPicPr>
            <a:picLocks noChangeAspect="1"/>
          </p:cNvPicPr>
          <p:nvPr/>
        </p:nvPicPr>
        <p:blipFill>
          <a:blip r:embed="rId3"/>
          <a:stretch>
            <a:fillRect/>
          </a:stretch>
        </p:blipFill>
        <p:spPr>
          <a:xfrm>
            <a:off x="5557905" y="2805516"/>
            <a:ext cx="6227215" cy="3798601"/>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99864EA8-2C9F-403F-A788-D4B01BB24E35}"/>
              </a:ext>
            </a:extLst>
          </p:cNvPr>
          <p:cNvPicPr>
            <a:picLocks noChangeAspect="1"/>
          </p:cNvPicPr>
          <p:nvPr/>
        </p:nvPicPr>
        <p:blipFill>
          <a:blip r:embed="rId4"/>
          <a:stretch>
            <a:fillRect/>
          </a:stretch>
        </p:blipFill>
        <p:spPr>
          <a:xfrm>
            <a:off x="651354" y="2829370"/>
            <a:ext cx="4524205" cy="3393154"/>
          </a:xfrm>
          <a:prstGeom prst="rect">
            <a:avLst/>
          </a:prstGeom>
        </p:spPr>
      </p:pic>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spTree>
    <p:extLst>
      <p:ext uri="{BB962C8B-B14F-4D97-AF65-F5344CB8AC3E}">
        <p14:creationId xmlns:p14="http://schemas.microsoft.com/office/powerpoint/2010/main" val="3914463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02AE81BE-5C09-42EA-86AB-5AC3B4C80F4D}"/>
              </a:ext>
            </a:extLst>
          </p:cNvPr>
          <p:cNvPicPr>
            <a:picLocks noChangeAspect="1"/>
          </p:cNvPicPr>
          <p:nvPr/>
        </p:nvPicPr>
        <p:blipFill>
          <a:blip r:embed="rId3"/>
          <a:stretch>
            <a:fillRect/>
          </a:stretch>
        </p:blipFill>
        <p:spPr>
          <a:xfrm>
            <a:off x="6251400" y="2253765"/>
            <a:ext cx="5684546" cy="4107160"/>
          </a:xfrm>
          <a:prstGeom prst="rect">
            <a:avLst/>
          </a:prstGeom>
        </p:spPr>
      </p:pic>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4"/>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15583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Configuring </a:t>
            </a:r>
            <a:r>
              <a:rPr lang="en-US" sz="2400" dirty="0" err="1"/>
              <a:t>SPFx</a:t>
            </a:r>
            <a:r>
              <a:rPr lang="en-US" sz="2400" dirty="0"/>
              <a:t> Web Parts as Microsoft Teams tabs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Custom Microsoft Teams Tab Configuration Options</a:t>
            </a:r>
          </a:p>
          <a:p>
            <a:pPr lvl="0">
              <a:lnSpc>
                <a:spcPct val="90000"/>
              </a:lnSpc>
              <a:spcBef>
                <a:spcPts val="1800"/>
              </a:spcBef>
            </a:pPr>
            <a:r>
              <a:rPr lang="en-US" sz="1600" b="0" dirty="0">
                <a:solidFill>
                  <a:srgbClr val="2F2F2F"/>
                </a:solidFill>
                <a:latin typeface="Segoe UI Semibold"/>
              </a:rPr>
              <a:t>Configure Once at Install</a:t>
            </a:r>
          </a:p>
          <a:p>
            <a:pPr lvl="0">
              <a:lnSpc>
                <a:spcPct val="90000"/>
              </a:lnSpc>
              <a:spcBef>
                <a:spcPts val="1800"/>
              </a:spcBef>
            </a:pPr>
            <a:r>
              <a:rPr lang="en-US" sz="1600" b="0" dirty="0">
                <a:solidFill>
                  <a:srgbClr val="2F2F2F"/>
                </a:solidFill>
                <a:latin typeface="Segoe UI Semibold"/>
              </a:rPr>
              <a:t>Edit Configuration in the Future</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800" dirty="0">
                <a:latin typeface="+mj-lt"/>
                <a:hlinkClick r:id="rId4"/>
              </a:rPr>
              <a:t>https://learn.microsoft.com/sharepoint/dev/spfx/integrate-with-teams-introduction</a:t>
            </a:r>
            <a:r>
              <a:rPr lang="en-US" sz="1800" dirty="0">
                <a:latin typeface="+mj-lt"/>
              </a:rPr>
              <a:t> </a:t>
            </a:r>
            <a:endParaRPr lang="en-US" sz="16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Custom Microsoft Teams Tab Configuration Options</vt:lpstr>
      <vt:lpstr>Property Pane Exposed in Microsoft Teams</vt:lpstr>
      <vt:lpstr>Configure Settings – Edit Only on Install</vt:lpstr>
      <vt:lpstr>Demo Configuring SPFx Web Parts as Microsoft Teams tabs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2022-11-20T14:23:04Z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