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72B807-D7D1-41AA-B52E-7D2BF362BF52}" v="1" dt="2022-12-23T12:05:25.5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ulo Oliveira" userId="8e5e6b5a75b6353d" providerId="LiveId" clId="{2072B807-D7D1-41AA-B52E-7D2BF362BF52}"/>
    <pc:docChg chg="custSel modSld">
      <pc:chgData name="Saulo Oliveira" userId="8e5e6b5a75b6353d" providerId="LiveId" clId="{2072B807-D7D1-41AA-B52E-7D2BF362BF52}" dt="2022-12-23T12:06:45.708" v="170" actId="207"/>
      <pc:docMkLst>
        <pc:docMk/>
      </pc:docMkLst>
      <pc:sldChg chg="addSp modSp mod">
        <pc:chgData name="Saulo Oliveira" userId="8e5e6b5a75b6353d" providerId="LiveId" clId="{2072B807-D7D1-41AA-B52E-7D2BF362BF52}" dt="2022-12-23T12:06:45.708" v="170" actId="207"/>
        <pc:sldMkLst>
          <pc:docMk/>
          <pc:sldMk cId="751961962" sldId="257"/>
        </pc:sldMkLst>
        <pc:spChg chg="add mod">
          <ac:chgData name="Saulo Oliveira" userId="8e5e6b5a75b6353d" providerId="LiveId" clId="{2072B807-D7D1-41AA-B52E-7D2BF362BF52}" dt="2022-12-23T12:06:45.708" v="170" actId="207"/>
          <ac:spMkLst>
            <pc:docMk/>
            <pc:sldMk cId="751961962" sldId="257"/>
            <ac:spMk id="2" creationId="{0121F195-8D5B-40E8-31B2-2F7A43B844A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14B715-B37F-141E-E35D-4B49C506C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E0C4FC-6DE9-121A-6AE1-0DC6F7AC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1F141E-A364-F324-C1FB-89BEE0C0C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D646-93DC-4F41-9E0F-609960DDEBD9}" type="datetimeFigureOut">
              <a:rPr lang="pt-BR" smtClean="0"/>
              <a:t>23/12/2022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8B7740-0155-9E04-7663-89245BCF9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174B32-30A5-E087-D9FA-D732ADC2A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B3768-8F9E-468F-9109-9F550AEB9A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4752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18CE8C-E6AE-B381-1862-6BB34ADFA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0B0DEEE-662F-D1B4-31BE-FB6F796AC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696635-CF86-99AF-B5B1-412FCEA9D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D646-93DC-4F41-9E0F-609960DDEBD9}" type="datetimeFigureOut">
              <a:rPr lang="pt-BR" smtClean="0"/>
              <a:t>23/12/2022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4516DC-8182-4D79-3DD7-7EB772B30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3EAEE9-0E9F-4A8D-6A7A-9F069403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B3768-8F9E-468F-9109-9F550AEB9A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644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35E6C4D-C1E3-015F-AF19-0DF99719B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30A60C6-793C-9224-A5FA-88A8CAF40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353514-C455-3A52-B88A-32A23EA55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D646-93DC-4F41-9E0F-609960DDEBD9}" type="datetimeFigureOut">
              <a:rPr lang="pt-BR" smtClean="0"/>
              <a:t>23/12/2022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F3A309-BE16-5355-0D70-5E05C518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9BDFB8-237F-B3A5-4287-38A01D0F2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B3768-8F9E-468F-9109-9F550AEB9A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8125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677426-B3DF-B487-1C49-63428B498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5F3B10-0CEC-E3E1-035F-488F9775D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39D426-B65E-C69B-282E-667E6ADAD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D646-93DC-4F41-9E0F-609960DDEBD9}" type="datetimeFigureOut">
              <a:rPr lang="pt-BR" smtClean="0"/>
              <a:t>23/12/2022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D3A3DC-B866-4368-9BFF-9FD1879D9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3AAF96-F2D0-6CDD-A34E-F9FFF6355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B3768-8F9E-468F-9109-9F550AEB9A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78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BC448F-9FC2-5F43-0340-64F3EE6BA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A62648-EE4F-CDC5-C0A4-C61C962F8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4DF3C5-FFD1-9B17-1933-1758E49B6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D646-93DC-4F41-9E0F-609960DDEBD9}" type="datetimeFigureOut">
              <a:rPr lang="pt-BR" smtClean="0"/>
              <a:t>23/12/2022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C51BB6-361F-A9C1-986D-34BF02F2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A570C9-B5F9-5B99-E565-D73D21E7B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B3768-8F9E-468F-9109-9F550AEB9A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067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444E9A-98FF-E801-2262-8B5DEAC61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EB3D02-9621-2C04-1466-B1039DED8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AECAE62-1566-F0EB-BBC4-66C30466F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20CA7A-C6AF-084E-0A79-33F5D278B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D646-93DC-4F41-9E0F-609960DDEBD9}" type="datetimeFigureOut">
              <a:rPr lang="pt-BR" smtClean="0"/>
              <a:t>23/12/2022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BE6BAD8-6A46-4968-7345-AD67FB433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0DD741-0B56-432E-F748-A80DAA1DF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B3768-8F9E-468F-9109-9F550AEB9A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7921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6F297A-584E-1F2C-E4CE-EB60E8F01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6BACCC-5297-8C74-CDFF-3FC820DCA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B545B8B-DBEE-3CD0-D518-05F7A225C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A414AE2-D5FE-F6B8-036E-29F2D60992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407F43C-D00D-7F1A-3C9F-B6B0F2DD55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F21EFE4-FE99-D8BC-15A1-276D4E049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D646-93DC-4F41-9E0F-609960DDEBD9}" type="datetimeFigureOut">
              <a:rPr lang="pt-BR" smtClean="0"/>
              <a:t>23/12/2022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A2CD6C8-9000-1590-0BCE-6E357EDC8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8AD4FA6-1505-DD88-7358-BFE3DBD18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B3768-8F9E-468F-9109-9F550AEB9A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397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068BDD-47DD-6C55-DB1B-92B8B2E9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9013106-A82F-090D-9B69-C77F92D97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D646-93DC-4F41-9E0F-609960DDEBD9}" type="datetimeFigureOut">
              <a:rPr lang="pt-BR" smtClean="0"/>
              <a:t>23/12/2022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C84AAC5-B706-C700-82D0-6B0760536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DF91E27-11A8-C62E-DD05-296452B9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B3768-8F9E-468F-9109-9F550AEB9A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46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AFFC3BC-281C-EA1B-96E6-A8A578A6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D646-93DC-4F41-9E0F-609960DDEBD9}" type="datetimeFigureOut">
              <a:rPr lang="pt-BR" smtClean="0"/>
              <a:t>23/12/2022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C628530-A3D4-B6AC-D40A-CF1097903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05301EE-4DAE-681C-C008-683C28920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B3768-8F9E-468F-9109-9F550AEB9A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3105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60C18-4419-37D9-635F-A25E020AC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03BEC0-4D11-3982-A2EF-1E279DAC8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7D17883-8314-91C8-ED79-1AFB7FDE4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069F081-F197-3089-E626-EF84CA585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D646-93DC-4F41-9E0F-609960DDEBD9}" type="datetimeFigureOut">
              <a:rPr lang="pt-BR" smtClean="0"/>
              <a:t>23/12/2022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FFFF73-191D-AE38-F611-1F212B787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67CC94-81DD-7C74-0E18-1075FA666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B3768-8F9E-468F-9109-9F550AEB9A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38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79E6A-69FD-1F1E-5090-0A56F084F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0ABAED0-4C55-596A-E50A-17A00EB020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570D607-A43A-92DB-3D45-EA893E8CD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71BD9F-910E-5978-4890-F2E07453A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D646-93DC-4F41-9E0F-609960DDEBD9}" type="datetimeFigureOut">
              <a:rPr lang="pt-BR" smtClean="0"/>
              <a:t>23/12/2022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17B98D-1258-192A-6C51-DA0066068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BDB558-B7FA-4D26-57DD-EAC224A00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B3768-8F9E-468F-9109-9F550AEB9A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983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9AD7984-2AF4-468F-1390-623722BE5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4C0765-F88E-7DBA-5AB3-1CC4BDA5E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AE7813-7A91-DF9A-BF4C-0D608AF3B5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8D646-93DC-4F41-9E0F-609960DDEBD9}" type="datetimeFigureOut">
              <a:rPr lang="pt-BR" smtClean="0"/>
              <a:t>23/12/2022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BD86F9-A955-6CA6-3DF1-F3B577AC4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AB27F8-BFC9-E384-5622-D6CAD3AB4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B3768-8F9E-468F-9109-9F550AEB9A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6611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F1C5A70-CB8B-5B5F-6220-5E9EA0CE6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650" y="156706"/>
            <a:ext cx="7344800" cy="654458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4A9D21B-21E7-28A9-DD31-1FAC86F18292}"/>
              </a:ext>
            </a:extLst>
          </p:cNvPr>
          <p:cNvSpPr txBox="1"/>
          <p:nvPr/>
        </p:nvSpPr>
        <p:spPr>
          <a:xfrm>
            <a:off x="209550" y="304800"/>
            <a:ext cx="39433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Na primeira </a:t>
            </a:r>
            <a:r>
              <a:rPr lang="pt-BR" dirty="0" err="1"/>
              <a:t>action</a:t>
            </a:r>
            <a:r>
              <a:rPr lang="pt-BR" dirty="0"/>
              <a:t> defina o nome de  exibição da sua lista e os campos que deseja retornar. O parâmetro top esta definido para 1000 mas ele pode retornar até 5000. Assim podemos paginar de 5k em 5k.</a:t>
            </a:r>
          </a:p>
          <a:p>
            <a:endParaRPr lang="pt-BR" dirty="0"/>
          </a:p>
          <a:p>
            <a:r>
              <a:rPr lang="pt-BR" dirty="0"/>
              <a:t>A segunda </a:t>
            </a:r>
            <a:r>
              <a:rPr lang="pt-BR" dirty="0" err="1"/>
              <a:t>action</a:t>
            </a:r>
            <a:r>
              <a:rPr lang="pt-BR" dirty="0"/>
              <a:t> é um </a:t>
            </a:r>
            <a:r>
              <a:rPr lang="pt-BR" dirty="0" err="1"/>
              <a:t>array</a:t>
            </a:r>
            <a:r>
              <a:rPr lang="pt-BR" dirty="0"/>
              <a:t> que nesse exemplo vamos armazenar apenas o ID do item que vamos utilizar depois para o update.</a:t>
            </a:r>
          </a:p>
        </p:txBody>
      </p:sp>
    </p:spTree>
    <p:extLst>
      <p:ext uri="{BB962C8B-B14F-4D97-AF65-F5344CB8AC3E}">
        <p14:creationId xmlns:p14="http://schemas.microsoft.com/office/powerpoint/2010/main" val="1173793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F1C5A70-CB8B-5B5F-6220-5E9EA0CE6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7650" y="489304"/>
            <a:ext cx="7344800" cy="587939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4A9D21B-21E7-28A9-DD31-1FAC86F18292}"/>
              </a:ext>
            </a:extLst>
          </p:cNvPr>
          <p:cNvSpPr txBox="1"/>
          <p:nvPr/>
        </p:nvSpPr>
        <p:spPr>
          <a:xfrm>
            <a:off x="209550" y="304800"/>
            <a:ext cx="3943350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O Do </a:t>
            </a:r>
            <a:r>
              <a:rPr lang="pt-BR" sz="1400" dirty="0" err="1"/>
              <a:t>until</a:t>
            </a:r>
            <a:r>
              <a:rPr lang="pt-BR" sz="1400" dirty="0"/>
              <a:t> funciona como o Do </a:t>
            </a:r>
            <a:r>
              <a:rPr lang="pt-BR" sz="1400" dirty="0" err="1"/>
              <a:t>While</a:t>
            </a:r>
            <a:r>
              <a:rPr lang="pt-BR" sz="1400" dirty="0"/>
              <a:t>, ele executa sempre a primeira vez, faz o que esta no seu contexto e depois valida se deve executar novamente.</a:t>
            </a:r>
          </a:p>
          <a:p>
            <a:r>
              <a:rPr lang="pt-BR" sz="1400" dirty="0"/>
              <a:t>Nesse exemplo apenas se a API </a:t>
            </a:r>
            <a:r>
              <a:rPr lang="pt-BR" sz="1400" dirty="0" err="1"/>
              <a:t>rest</a:t>
            </a:r>
            <a:r>
              <a:rPr lang="pt-BR" sz="1400" dirty="0"/>
              <a:t> retornar o link da paginação indicando que existem mais itens é que iremos executar o do </a:t>
            </a:r>
            <a:r>
              <a:rPr lang="pt-BR" sz="1400" dirty="0" err="1"/>
              <a:t>until</a:t>
            </a:r>
            <a:r>
              <a:rPr lang="pt-BR" sz="1400" dirty="0"/>
              <a:t> novamente.</a:t>
            </a:r>
          </a:p>
          <a:p>
            <a:endParaRPr lang="pt-BR" sz="1400" dirty="0"/>
          </a:p>
          <a:p>
            <a:r>
              <a:rPr lang="pt-BR" sz="1400" dirty="0"/>
              <a:t>A </a:t>
            </a:r>
            <a:r>
              <a:rPr lang="pt-BR" sz="1400" dirty="0" err="1"/>
              <a:t>action</a:t>
            </a:r>
            <a:r>
              <a:rPr lang="pt-BR" sz="1400" dirty="0"/>
              <a:t> </a:t>
            </a:r>
            <a:r>
              <a:rPr lang="pt-BR" sz="1400" dirty="0" err="1"/>
              <a:t>getAllProjects</a:t>
            </a:r>
            <a:r>
              <a:rPr lang="pt-BR" sz="1400" dirty="0"/>
              <a:t> pega os itens baseado na variável </a:t>
            </a:r>
            <a:r>
              <a:rPr lang="pt-BR" sz="1400" dirty="0" err="1"/>
              <a:t>nextLinkURI</a:t>
            </a:r>
            <a:r>
              <a:rPr lang="pt-BR" sz="1400" dirty="0"/>
              <a:t>, na primeira execução usa o valor que iniciamos, a partir da segunda usa o valor que esta definido dentro da </a:t>
            </a:r>
            <a:r>
              <a:rPr lang="pt-BR" sz="1400" dirty="0" err="1"/>
              <a:t>action</a:t>
            </a:r>
            <a:r>
              <a:rPr lang="pt-BR" sz="1400" dirty="0"/>
              <a:t> </a:t>
            </a:r>
            <a:r>
              <a:rPr lang="pt-BR" sz="1400" dirty="0" err="1"/>
              <a:t>Condition</a:t>
            </a:r>
            <a:r>
              <a:rPr lang="pt-BR" sz="1400" dirty="0"/>
              <a:t>.</a:t>
            </a:r>
          </a:p>
          <a:p>
            <a:r>
              <a:rPr lang="pt-BR" sz="1400" dirty="0">
                <a:solidFill>
                  <a:srgbClr val="FF0000"/>
                </a:solidFill>
              </a:rPr>
              <a:t>É importante fazer o fluxo por </a:t>
            </a:r>
            <a:r>
              <a:rPr lang="pt-BR" sz="1400" dirty="0"/>
              <a:t>partes, deixa executar esse </a:t>
            </a:r>
            <a:r>
              <a:rPr lang="pt-BR" sz="1400" dirty="0" err="1"/>
              <a:t>action</a:t>
            </a:r>
            <a:r>
              <a:rPr lang="pt-BR" sz="1400" dirty="0"/>
              <a:t> </a:t>
            </a:r>
            <a:r>
              <a:rPr lang="pt-BR" sz="1400" dirty="0" err="1"/>
              <a:t>getAllProjects</a:t>
            </a:r>
            <a:r>
              <a:rPr lang="pt-BR" sz="1400" dirty="0"/>
              <a:t> para copiar o retorno dela e colar na </a:t>
            </a:r>
            <a:r>
              <a:rPr lang="pt-BR" sz="1400" dirty="0" err="1"/>
              <a:t>action</a:t>
            </a:r>
            <a:r>
              <a:rPr lang="pt-BR" sz="1400" dirty="0"/>
              <a:t> do parse para gerar o </a:t>
            </a:r>
            <a:r>
              <a:rPr lang="pt-BR" sz="1400" dirty="0" err="1"/>
              <a:t>schema</a:t>
            </a:r>
            <a:r>
              <a:rPr lang="pt-BR" sz="1400" dirty="0"/>
              <a:t> automático.</a:t>
            </a:r>
          </a:p>
          <a:p>
            <a:r>
              <a:rPr lang="pt-BR" sz="1400" dirty="0"/>
              <a:t>A </a:t>
            </a:r>
            <a:r>
              <a:rPr lang="pt-BR" sz="1400" dirty="0" err="1"/>
              <a:t>action</a:t>
            </a:r>
            <a:r>
              <a:rPr lang="pt-BR" sz="1400" dirty="0"/>
              <a:t> </a:t>
            </a:r>
            <a:r>
              <a:rPr lang="pt-BR" sz="1400" dirty="0" err="1"/>
              <a:t>apply</a:t>
            </a:r>
            <a:r>
              <a:rPr lang="pt-BR" sz="1400" dirty="0"/>
              <a:t> </a:t>
            </a:r>
            <a:r>
              <a:rPr lang="pt-BR" sz="1400" dirty="0" err="1"/>
              <a:t>to</a:t>
            </a:r>
            <a:r>
              <a:rPr lang="pt-BR" sz="1400" dirty="0"/>
              <a:t> </a:t>
            </a:r>
            <a:r>
              <a:rPr lang="pt-BR" sz="1400" dirty="0" err="1"/>
              <a:t>each</a:t>
            </a:r>
            <a:r>
              <a:rPr lang="pt-BR" sz="1400" dirty="0"/>
              <a:t> é apenas para adicionar ao </a:t>
            </a:r>
            <a:r>
              <a:rPr lang="pt-BR" sz="1400" dirty="0" err="1"/>
              <a:t>array</a:t>
            </a:r>
            <a:r>
              <a:rPr lang="pt-BR" sz="1400" dirty="0"/>
              <a:t> os ids que vai precisar para depois atualizar os itens</a:t>
            </a:r>
          </a:p>
          <a:p>
            <a:endParaRPr lang="pt-BR" sz="1400" dirty="0"/>
          </a:p>
          <a:p>
            <a:r>
              <a:rPr lang="pt-BR" sz="1400" dirty="0"/>
              <a:t>A </a:t>
            </a:r>
            <a:r>
              <a:rPr lang="pt-BR" sz="1400" dirty="0" err="1"/>
              <a:t>action</a:t>
            </a:r>
            <a:r>
              <a:rPr lang="pt-BR" sz="1400" dirty="0"/>
              <a:t> </a:t>
            </a:r>
            <a:r>
              <a:rPr lang="pt-BR" sz="1400" dirty="0" err="1"/>
              <a:t>condition</a:t>
            </a:r>
            <a:r>
              <a:rPr lang="pt-BR" sz="1400" dirty="0"/>
              <a:t> verifica se no retorno da API </a:t>
            </a:r>
            <a:r>
              <a:rPr lang="pt-BR" sz="1400" dirty="0" err="1"/>
              <a:t>rest</a:t>
            </a:r>
            <a:r>
              <a:rPr lang="pt-BR" sz="1400" dirty="0"/>
              <a:t> veio a </a:t>
            </a:r>
            <a:r>
              <a:rPr lang="pt-BR" sz="1400" dirty="0" err="1"/>
              <a:t>url</a:t>
            </a:r>
            <a:r>
              <a:rPr lang="pt-BR" sz="1400" dirty="0"/>
              <a:t> para paginar os próximos itens. </a:t>
            </a:r>
            <a:r>
              <a:rPr lang="pt-BR" sz="1400" dirty="0">
                <a:solidFill>
                  <a:srgbClr val="FF0000"/>
                </a:solidFill>
              </a:rPr>
              <a:t>Aqui é importante,</a:t>
            </a:r>
            <a:r>
              <a:rPr lang="pt-BR" sz="1400" dirty="0"/>
              <a:t> tem um </a:t>
            </a:r>
            <a:r>
              <a:rPr lang="pt-BR" sz="1400" dirty="0" err="1"/>
              <a:t>substring</a:t>
            </a:r>
            <a:r>
              <a:rPr lang="pt-BR" sz="1400" dirty="0"/>
              <a:t> para </a:t>
            </a:r>
            <a:r>
              <a:rPr lang="pt-BR" sz="1400" dirty="0" err="1"/>
              <a:t>extrar</a:t>
            </a:r>
            <a:r>
              <a:rPr lang="pt-BR" sz="1400" dirty="0"/>
              <a:t> o nome do seu site para deixar a variável </a:t>
            </a:r>
            <a:r>
              <a:rPr lang="pt-BR" sz="1400" dirty="0" err="1"/>
              <a:t>nextLinkURI</a:t>
            </a:r>
            <a:r>
              <a:rPr lang="pt-BR" sz="1400" dirty="0"/>
              <a:t> começando de /api/ igual quando inicializamos ela no momento da criação, vai precisar ajustar isso baseado no nome do seu site. Deixe rodar a primeira vez, vai quebrar e ai olhando a execução vai ver como precisa ajustar o </a:t>
            </a:r>
            <a:r>
              <a:rPr lang="pt-BR" sz="1400" dirty="0" err="1"/>
              <a:t>substring</a:t>
            </a:r>
            <a:endParaRPr lang="pt-BR" sz="14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121F195-8D5B-40E8-31B2-2F7A43B844A3}"/>
              </a:ext>
            </a:extLst>
          </p:cNvPr>
          <p:cNvSpPr txBox="1"/>
          <p:nvPr/>
        </p:nvSpPr>
        <p:spPr>
          <a:xfrm>
            <a:off x="5153891" y="6225309"/>
            <a:ext cx="6382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Fora do loop Do until use o apply to each para </a:t>
            </a:r>
            <a:r>
              <a:rPr lang="en-US" dirty="0" err="1">
                <a:solidFill>
                  <a:srgbClr val="FF0000"/>
                </a:solidFill>
              </a:rPr>
              <a:t>percorrer</a:t>
            </a:r>
            <a:r>
              <a:rPr lang="en-US" dirty="0">
                <a:solidFill>
                  <a:srgbClr val="FF0000"/>
                </a:solidFill>
              </a:rPr>
              <a:t> o array e </a:t>
            </a:r>
            <a:r>
              <a:rPr lang="en-US" dirty="0" err="1">
                <a:solidFill>
                  <a:srgbClr val="FF0000"/>
                </a:solidFill>
              </a:rPr>
              <a:t>atualizar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os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itens</a:t>
            </a:r>
            <a:r>
              <a:rPr lang="en-US" dirty="0">
                <a:solidFill>
                  <a:srgbClr val="FF0000"/>
                </a:solidFill>
              </a:rPr>
              <a:t> que </a:t>
            </a:r>
            <a:r>
              <a:rPr lang="en-US" dirty="0" err="1">
                <a:solidFill>
                  <a:srgbClr val="FF0000"/>
                </a:solidFill>
              </a:rPr>
              <a:t>deseja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9619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311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Saulo Oliveira</dc:creator>
  <cp:lastModifiedBy>Saulo Oliveira</cp:lastModifiedBy>
  <cp:revision>1</cp:revision>
  <dcterms:created xsi:type="dcterms:W3CDTF">2022-12-23T11:50:16Z</dcterms:created>
  <dcterms:modified xsi:type="dcterms:W3CDTF">2022-12-23T12:06:52Z</dcterms:modified>
</cp:coreProperties>
</file>