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60" r:id="rId5"/>
    <p:sldId id="261" r:id="rId6"/>
    <p:sldId id="262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A1D9"/>
    <a:srgbClr val="0085B2"/>
    <a:srgbClr val="C20012"/>
    <a:srgbClr val="3191D3"/>
    <a:srgbClr val="FCC011"/>
    <a:srgbClr val="052154"/>
    <a:srgbClr val="16ADEC"/>
    <a:srgbClr val="747168"/>
    <a:srgbClr val="8C26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05" autoAdjust="0"/>
    <p:restoredTop sz="94651" autoAdjust="0"/>
  </p:normalViewPr>
  <p:slideViewPr>
    <p:cSldViewPr snapToGrid="0" snapToObjects="1">
      <p:cViewPr varScale="1">
        <p:scale>
          <a:sx n="107" d="100"/>
          <a:sy n="107" d="100"/>
        </p:scale>
        <p:origin x="126" y="121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152" d="100"/>
          <a:sy n="152" d="100"/>
        </p:scale>
        <p:origin x="-5192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FDA01-25E7-6E4D-B04E-411CE2BDAB4C}" type="datetimeFigureOut">
              <a:rPr lang="nl-NL" smtClean="0"/>
              <a:pPr/>
              <a:t>10-3-2019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EB26E-1F11-FF4D-8BD1-6BDDFF759A2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0190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FA8F8-5D6B-724B-9FD2-47D3222C09F0}" type="datetimeFigureOut">
              <a:rPr lang="nl-NL" smtClean="0"/>
              <a:pPr/>
              <a:t>10-3-2019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/>
              <a:t>Klik om de tekststijl van het model te bewerken</a:t>
            </a:r>
          </a:p>
          <a:p>
            <a:pPr lvl="1"/>
            <a:r>
              <a:rPr lang="nl-BE"/>
              <a:t>Tweede niveau</a:t>
            </a:r>
          </a:p>
          <a:p>
            <a:pPr lvl="2"/>
            <a:r>
              <a:rPr lang="nl-BE"/>
              <a:t>Derde niveau</a:t>
            </a:r>
          </a:p>
          <a:p>
            <a:pPr lvl="3"/>
            <a:r>
              <a:rPr lang="nl-BE"/>
              <a:t>Vierde niveau</a:t>
            </a:r>
          </a:p>
          <a:p>
            <a:pPr lvl="4"/>
            <a:r>
              <a:rPr lang="nl-BE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A20C3-9EAC-4145-A84B-506D3EC2B9D3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307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5FA5-77C0-4653-A439-B82BF8241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05979"/>
            <a:ext cx="3557240" cy="81763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Welcome</a:t>
            </a:r>
            <a:endParaRPr lang="nl-BE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FD4461-1599-4131-8F64-B7AA64F9AB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2000" y="-1"/>
            <a:ext cx="4571998" cy="4125951"/>
          </a:xfrm>
        </p:spPr>
        <p:txBody>
          <a:bodyPr/>
          <a:lstStyle/>
          <a:p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581873-0F39-49FB-9D91-4C24D2ACEFA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1492521"/>
            <a:ext cx="3557240" cy="75816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5D8F31C-D4DC-479B-BD9D-F3C3E18923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2719596"/>
            <a:ext cx="3557240" cy="1116424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dirty="0" err="1"/>
              <a:t>Plataan</a:t>
            </a:r>
            <a:endParaRPr lang="en-US" dirty="0"/>
          </a:p>
          <a:p>
            <a:pPr lvl="0"/>
            <a:r>
              <a:rPr lang="en-US" dirty="0" err="1"/>
              <a:t>emailaddress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09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0">
                <a:solidFill>
                  <a:srgbClr val="67A1D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3855691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5B7DE45D-BBAB-47C4-B8B5-805323E49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084553"/>
            <a:ext cx="3008313" cy="2975926"/>
          </a:xfrm>
        </p:spPr>
        <p:txBody>
          <a:bodyPr/>
          <a:lstStyle>
            <a:lvl1pPr>
              <a:defRPr sz="2000"/>
            </a:lvl1pPr>
            <a:lvl2pPr marL="357188" indent="-176213">
              <a:defRPr sz="1800"/>
            </a:lvl2pPr>
            <a:lvl3pPr marL="538163" indent="-180975">
              <a:defRPr sz="1800"/>
            </a:lvl3pPr>
            <a:lvl4pPr marL="719138" indent="-180975">
              <a:defRPr sz="1400"/>
            </a:lvl4pPr>
            <a:lvl5pPr marL="896938" indent="-177800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45720"/>
            <a:ext cx="5486400" cy="425054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1227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13414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">
    <p:bg>
      <p:bgPr>
        <a:solidFill>
          <a:srgbClr val="67A1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EE84D-0C87-433A-AAD6-C837BC23C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3529853"/>
            <a:ext cx="8229599" cy="817634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rgbClr val="67A1D9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ESS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94856"/>
            <a:ext cx="7772400" cy="1102519"/>
          </a:xfrm>
        </p:spPr>
        <p:txBody>
          <a:bodyPr anchor="b">
            <a:normAutofit/>
          </a:bodyPr>
          <a:lstStyle>
            <a:lvl1pPr>
              <a:defRPr sz="3600">
                <a:solidFill>
                  <a:srgbClr val="67A1D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1687"/>
            <a:ext cx="6400800" cy="1078346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47168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3600" b="1" cap="all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17634"/>
          </a:xfrm>
        </p:spPr>
        <p:txBody>
          <a:bodyPr>
            <a:normAutofit/>
          </a:bodyPr>
          <a:lstStyle>
            <a:lvl1pPr>
              <a:defRPr sz="3600">
                <a:solidFill>
                  <a:srgbClr val="67A1D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00151"/>
            <a:ext cx="8229600" cy="2797424"/>
          </a:xfrm>
        </p:spPr>
        <p:txBody>
          <a:bodyPr/>
          <a:lstStyle>
            <a:lvl1pPr marL="0" indent="0">
              <a:buClr>
                <a:srgbClr val="8C2623"/>
              </a:buClr>
              <a:buFont typeface="Arial"/>
              <a:buNone/>
              <a:defRPr sz="2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47675" indent="-266700">
              <a:buClr>
                <a:srgbClr val="67A1D9"/>
              </a:buClr>
              <a:buFont typeface="Arial"/>
              <a:buChar char="•"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28650" indent="-180975">
              <a:buClr>
                <a:srgbClr val="FCC011"/>
              </a:buClr>
              <a:buFont typeface="Arial"/>
              <a:buChar char="•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806450" indent="-177800">
              <a:buClr>
                <a:srgbClr val="C20012"/>
              </a:buClr>
              <a:buFont typeface="Arial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987425" indent="-180975">
              <a:buClr>
                <a:srgbClr val="747168"/>
              </a:buClr>
              <a:buFont typeface="Arial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4127-E843-405F-A5AE-FDBD887B22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Demo</a:t>
            </a:r>
            <a:endParaRPr lang="nl-B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341BB3-C852-41E2-B479-C18E292BB5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3488" y="931977"/>
            <a:ext cx="6077024" cy="346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49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17634"/>
          </a:xfrm>
          <a:solidFill>
            <a:srgbClr val="C20012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00151"/>
            <a:ext cx="8229600" cy="2797424"/>
          </a:xfrm>
        </p:spPr>
        <p:txBody>
          <a:bodyPr/>
          <a:lstStyle>
            <a:lvl1pPr marL="0" indent="0">
              <a:buClr>
                <a:srgbClr val="8C2623"/>
              </a:buClr>
              <a:buFont typeface="Arial"/>
              <a:buNone/>
              <a:defRPr sz="2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47675" indent="-266700">
              <a:buClr>
                <a:schemeClr val="accent1"/>
              </a:buClr>
              <a:buFont typeface="Arial"/>
              <a:buChar char="•"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28650" indent="-180975">
              <a:buClr>
                <a:srgbClr val="FCC011"/>
              </a:buClr>
              <a:buFont typeface="Arial"/>
              <a:buChar char="•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806450" indent="-177800">
              <a:buClr>
                <a:srgbClr val="C20012"/>
              </a:buClr>
              <a:buFont typeface="Arial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987425" indent="-180975">
              <a:buClr>
                <a:srgbClr val="747168"/>
              </a:buClr>
              <a:buFont typeface="Arial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1578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17634"/>
          </a:xfrm>
        </p:spPr>
        <p:txBody>
          <a:bodyPr>
            <a:normAutofit/>
          </a:bodyPr>
          <a:lstStyle>
            <a:lvl1pPr>
              <a:defRPr sz="3600">
                <a:solidFill>
                  <a:srgbClr val="67A1D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2864855"/>
          </a:xfrm>
        </p:spPr>
        <p:txBody>
          <a:bodyPr/>
          <a:lstStyle>
            <a:lvl1pPr>
              <a:defRPr sz="2400"/>
            </a:lvl1pPr>
            <a:lvl2pPr marL="357188" indent="-176213">
              <a:defRPr sz="2400"/>
            </a:lvl2pPr>
            <a:lvl3pPr marL="538163" indent="-180975">
              <a:defRPr sz="2000"/>
            </a:lvl3pPr>
            <a:lvl4pPr marL="719138" indent="-180975">
              <a:defRPr sz="1800"/>
            </a:lvl4pPr>
            <a:lvl5pPr marL="896938" indent="-1778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2864855"/>
          </a:xfrm>
        </p:spPr>
        <p:txBody>
          <a:bodyPr/>
          <a:lstStyle>
            <a:lvl1pPr>
              <a:defRPr sz="2400"/>
            </a:lvl1pPr>
            <a:lvl2pPr marL="357188" indent="-176213">
              <a:defRPr sz="2400"/>
            </a:lvl2pPr>
            <a:lvl3pPr marL="538163" indent="-180975">
              <a:tabLst/>
              <a:defRPr sz="2000"/>
            </a:lvl3pPr>
            <a:lvl4pPr marL="719138" indent="-180975">
              <a:defRPr sz="1800"/>
            </a:lvl4pPr>
            <a:lvl5pPr marL="896938" indent="-1778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5979"/>
            <a:ext cx="8229601" cy="817634"/>
          </a:xfrm>
        </p:spPr>
        <p:txBody>
          <a:bodyPr>
            <a:normAutofit/>
          </a:bodyPr>
          <a:lstStyle>
            <a:lvl1pPr>
              <a:defRPr sz="3600">
                <a:solidFill>
                  <a:srgbClr val="67A1D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406690"/>
          </a:xfrm>
        </p:spPr>
        <p:txBody>
          <a:bodyPr/>
          <a:lstStyle>
            <a:lvl1pPr>
              <a:defRPr sz="2400"/>
            </a:lvl1pPr>
            <a:lvl2pPr marL="357188" indent="-176213">
              <a:defRPr sz="2000"/>
            </a:lvl2pPr>
            <a:lvl3pPr marL="538163" indent="-180975">
              <a:defRPr sz="1800"/>
            </a:lvl3pPr>
            <a:lvl4pPr marL="719138" indent="-180975">
              <a:defRPr sz="1600"/>
            </a:lvl4pPr>
            <a:lvl5pPr marL="896938" indent="-1778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406690"/>
          </a:xfrm>
        </p:spPr>
        <p:txBody>
          <a:bodyPr/>
          <a:lstStyle>
            <a:lvl1pPr>
              <a:defRPr sz="2400"/>
            </a:lvl1pPr>
            <a:lvl2pPr marL="357188" indent="-176213">
              <a:defRPr sz="2000"/>
            </a:lvl2pPr>
            <a:lvl3pPr marL="538163" indent="-180975">
              <a:defRPr sz="1800"/>
            </a:lvl3pPr>
            <a:lvl4pPr marL="719138" indent="-180975">
              <a:defRPr sz="1600"/>
            </a:lvl4pPr>
            <a:lvl5pPr marL="896938" indent="-1778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205979"/>
            <a:ext cx="8229599" cy="817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2860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4" r:id="rId2"/>
    <p:sldLayoutId id="2147483649" r:id="rId3"/>
    <p:sldLayoutId id="2147483651" r:id="rId4"/>
    <p:sldLayoutId id="2147483650" r:id="rId5"/>
    <p:sldLayoutId id="2147483659" r:id="rId6"/>
    <p:sldLayoutId id="2147483660" r:id="rId7"/>
    <p:sldLayoutId id="2147483652" r:id="rId8"/>
    <p:sldLayoutId id="2147483653" r:id="rId9"/>
    <p:sldLayoutId id="2147483656" r:id="rId10"/>
    <p:sldLayoutId id="2147483657" r:id="rId11"/>
    <p:sldLayoutId id="2147483655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rgbClr val="67A1D9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266700" algn="l" defTabSz="457200" rtl="0" eaLnBrk="1" latinLnBrk="0" hangingPunct="1">
        <a:spcBef>
          <a:spcPct val="20000"/>
        </a:spcBef>
        <a:buClr>
          <a:srgbClr val="67A1D9"/>
        </a:buClr>
        <a:buFont typeface="Arial" panose="020B0604020202020204" pitchFamily="34" charset="0"/>
        <a:buChar char="•"/>
        <a:tabLst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28650" indent="-180975" algn="l" defTabSz="457200" rtl="0" eaLnBrk="1" latinLnBrk="0" hangingPunct="1">
        <a:spcBef>
          <a:spcPct val="20000"/>
        </a:spcBef>
        <a:buClr>
          <a:srgbClr val="FFBF00"/>
        </a:buClr>
        <a:buFont typeface="Arial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06450" indent="-177800" algn="l" defTabSz="457200" rtl="0" eaLnBrk="1" latinLnBrk="0" hangingPunct="1">
        <a:spcBef>
          <a:spcPct val="20000"/>
        </a:spcBef>
        <a:buClr>
          <a:srgbClr val="C2001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87425" indent="-180975" algn="l" defTabSz="457200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" y="4027812"/>
            <a:ext cx="9144000" cy="385621"/>
          </a:xfrm>
        </p:spPr>
        <p:txBody>
          <a:bodyPr anchor="ctr" anchorCtr="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nl-NL" sz="230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Naam Opleiding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-165935" y="377640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 </a:t>
            </a:r>
          </a:p>
        </p:txBody>
      </p:sp>
      <p:sp>
        <p:nvSpPr>
          <p:cNvPr id="4" name="Subtitel 2"/>
          <p:cNvSpPr txBox="1">
            <a:spLocks/>
          </p:cNvSpPr>
          <p:nvPr/>
        </p:nvSpPr>
        <p:spPr>
          <a:xfrm>
            <a:off x="1" y="4297158"/>
            <a:ext cx="9144000" cy="24899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747168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nl-NL" sz="1200" dirty="0">
                <a:solidFill>
                  <a:srgbClr val="67A1D9"/>
                </a:solidFill>
                <a:latin typeface="Calibri"/>
                <a:cs typeface="Calibri"/>
              </a:rPr>
              <a:t>Naam docent</a:t>
            </a:r>
          </a:p>
        </p:txBody>
      </p:sp>
    </p:spTree>
    <p:extLst>
      <p:ext uri="{BB962C8B-B14F-4D97-AF65-F5344CB8AC3E}">
        <p14:creationId xmlns:p14="http://schemas.microsoft.com/office/powerpoint/2010/main" val="383220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9787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9545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angepast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191D3"/>
      </a:accent1>
      <a:accent2>
        <a:srgbClr val="E0270D"/>
      </a:accent2>
      <a:accent3>
        <a:srgbClr val="DFD004"/>
      </a:accent3>
      <a:accent4>
        <a:srgbClr val="FF4800"/>
      </a:accent4>
      <a:accent5>
        <a:srgbClr val="5A2C1D"/>
      </a:accent5>
      <a:accent6>
        <a:srgbClr val="4A8223"/>
      </a:accent6>
      <a:hlink>
        <a:srgbClr val="3191D3"/>
      </a:hlink>
      <a:folHlink>
        <a:srgbClr val="5A2C1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sharepoint/v3/field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</TotalTime>
  <Words>5</Words>
  <Application>Microsoft Office PowerPoint</Application>
  <PresentationFormat>On-screen Show (16:9)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Kevin Smet</cp:lastModifiedBy>
  <cp:revision>76</cp:revision>
  <dcterms:created xsi:type="dcterms:W3CDTF">2016-05-25T15:06:45Z</dcterms:created>
  <dcterms:modified xsi:type="dcterms:W3CDTF">2019-03-10T13:52:16Z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