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embeddedFontLst>
    <p:embeddedFont>
      <p:font typeface="Roboto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regular.fntdata"/><Relationship Id="rId10" Type="http://schemas.openxmlformats.org/officeDocument/2006/relationships/slide" Target="slides/slide6.xml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font" Target="fonts/Robo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11" name="Shape 1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98088" y="2715912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71" name="Shape 7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Shape 76"/>
          <p:cNvSpPr txBox="1"/>
          <p:nvPr>
            <p:ph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21" name="Shape 2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Shape 26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Shape 29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Shape 30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6181162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Shape 3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Shape 51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52" name="Shape 52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Shape 57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61" name="Shape 6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" name="Shape 62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64" name="Shape 6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facebook.com/TaliBot-401350430232484/" TargetMode="External"/><Relationship Id="rId4" Type="http://schemas.openxmlformats.org/officeDocument/2006/relationships/image" Target="../media/image6.png"/><Relationship Id="rId5" Type="http://schemas.openxmlformats.org/officeDocument/2006/relationships/image" Target="../media/image8.jpg"/><Relationship Id="rId6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7.jpg"/><Relationship Id="rId5" Type="http://schemas.openxmlformats.org/officeDocument/2006/relationships/image" Target="../media/image2.jpg"/><Relationship Id="rId6" Type="http://schemas.openxmlformats.org/officeDocument/2006/relationships/image" Target="../media/image5.png"/><Relationship Id="rId7" Type="http://schemas.openxmlformats.org/officeDocument/2006/relationships/image" Target="../media/image4.jpg"/><Relationship Id="rId8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botsociety.io/s/58c8234ce378f00a00482d8f?b=58c942f5813e689100ef124d" TargetMode="External"/><Relationship Id="rId4" Type="http://schemas.openxmlformats.org/officeDocument/2006/relationships/hyperlink" Target="https://web.telegram.org/#/im?p=@Forbesbot" TargetMode="External"/><Relationship Id="rId5" Type="http://schemas.openxmlformats.org/officeDocument/2006/relationships/hyperlink" Target="https://www.facebook.com/theShaBot/" TargetMode="External"/><Relationship Id="rId6" Type="http://schemas.openxmlformats.org/officeDocument/2006/relationships/hyperlink" Target="https://www.facebook.com/wendytheinterviewer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it.ai/" TargetMode="External"/><Relationship Id="rId4" Type="http://schemas.openxmlformats.org/officeDocument/2006/relationships/hyperlink" Target="https://www.luis.ai/" TargetMode="External"/><Relationship Id="rId5" Type="http://schemas.openxmlformats.org/officeDocument/2006/relationships/hyperlink" Target="https://www.youtube.com/playlist?list=PL6397E4B26D00A269" TargetMode="External"/><Relationship Id="rId6" Type="http://schemas.openxmlformats.org/officeDocument/2006/relationships/hyperlink" Target="http://www.nltk.org/" TargetMode="External"/><Relationship Id="rId7" Type="http://schemas.openxmlformats.org/officeDocument/2006/relationships/hyperlink" Target="https://www.coursera.org/learn/machine-learning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chatbotslife.com/creating-a-fully-functional-weather-chatbot-a-technical-tutorial-9f2d8273ae2c#.fd6bj7etm" TargetMode="External"/><Relationship Id="rId4" Type="http://schemas.openxmlformats.org/officeDocument/2006/relationships/hyperlink" Target="https://dashboard.chatfuel.com/#/bots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Bots Are The Future</a:t>
            </a:r>
          </a:p>
        </p:txBody>
      </p:sp>
      <p:sp>
        <p:nvSpPr>
          <p:cNvPr id="86" name="Shape 86"/>
          <p:cNvSpPr txBox="1"/>
          <p:nvPr>
            <p:ph idx="1" type="subTitle"/>
          </p:nvPr>
        </p:nvSpPr>
        <p:spPr>
          <a:xfrm>
            <a:off x="598088" y="2715912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so are you.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Hey, I’m Tali</a:t>
            </a:r>
          </a:p>
        </p:txBody>
      </p:sp>
      <p:pic>
        <p:nvPicPr>
          <p:cNvPr id="92" name="Shape 9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37375" y="1467043"/>
            <a:ext cx="2211974" cy="2950582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Shape 93"/>
          <p:cNvSpPr txBox="1"/>
          <p:nvPr/>
        </p:nvSpPr>
        <p:spPr>
          <a:xfrm>
            <a:off x="-1225900" y="1098000"/>
            <a:ext cx="892800" cy="3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94" name="Shape 9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6425" y="1484429"/>
            <a:ext cx="2211974" cy="1221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Shape 9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6422" y="3172224"/>
            <a:ext cx="2211974" cy="1245401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Shape 96"/>
          <p:cNvSpPr txBox="1"/>
          <p:nvPr/>
        </p:nvSpPr>
        <p:spPr>
          <a:xfrm>
            <a:off x="5488325" y="1484437"/>
            <a:ext cx="34902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Artificial intelligence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&gt; .5 Billion Dollar Industry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= 💰💰💰💰💰</a:t>
            </a:r>
            <a:r>
              <a:rPr lang="en"/>
              <a:t>💰💰</a:t>
            </a:r>
            <a:r>
              <a:rPr lang="en"/>
              <a:t> + jobs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What’s a Bot?	</a:t>
            </a:r>
          </a:p>
        </p:txBody>
      </p:sp>
      <p:pic>
        <p:nvPicPr>
          <p:cNvPr id="102" name="Shape 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7987" y="1782824"/>
            <a:ext cx="1822674" cy="1822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Shape 10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35050" y="1017798"/>
            <a:ext cx="1657274" cy="866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4" name="Shape 104"/>
          <p:cNvCxnSpPr/>
          <p:nvPr/>
        </p:nvCxnSpPr>
        <p:spPr>
          <a:xfrm flipH="1" rot="10800000">
            <a:off x="2358750" y="1752125"/>
            <a:ext cx="934200" cy="47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pic>
        <p:nvPicPr>
          <p:cNvPr id="105" name="Shape 10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35050" y="2227031"/>
            <a:ext cx="1657274" cy="117174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6" name="Shape 106"/>
          <p:cNvCxnSpPr>
            <a:stCxn id="102" idx="3"/>
          </p:cNvCxnSpPr>
          <p:nvPr/>
        </p:nvCxnSpPr>
        <p:spPr>
          <a:xfrm>
            <a:off x="2450662" y="2694162"/>
            <a:ext cx="813900" cy="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pic>
        <p:nvPicPr>
          <p:cNvPr id="107" name="Shape 10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54850" y="3741725"/>
            <a:ext cx="474900" cy="47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Shape 10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535050" y="4290149"/>
            <a:ext cx="474900" cy="47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Shape 10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126237" y="4290150"/>
            <a:ext cx="474900" cy="474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0" name="Shape 110"/>
          <p:cNvCxnSpPr/>
          <p:nvPr/>
        </p:nvCxnSpPr>
        <p:spPr>
          <a:xfrm>
            <a:off x="2459900" y="3163975"/>
            <a:ext cx="1065900" cy="82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Bots in action	</a:t>
            </a:r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Stern Dorm Bot</a:t>
            </a:r>
          </a:p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ForbesBot</a:t>
            </a:r>
          </a:p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ShaBot</a:t>
            </a:r>
          </a:p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6"/>
              </a:rPr>
              <a:t>Wade and Wendy!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Slang</a:t>
            </a:r>
          </a:p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"/>
              <a:t>(engineering-----------)</a:t>
            </a:r>
            <a:r>
              <a:rPr b="1" lang="en"/>
              <a:t> </a:t>
            </a:r>
            <a:r>
              <a:rPr b="1" lang="en"/>
              <a:t>NLP / NLG </a:t>
            </a:r>
            <a:r>
              <a:rPr lang="en" sz="1200"/>
              <a:t>(-------------linguistics) </a:t>
            </a:r>
            <a:r>
              <a:rPr lang="en"/>
              <a:t>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	</a:t>
            </a:r>
            <a:r>
              <a:rPr lang="en" sz="1200" u="sng">
                <a:solidFill>
                  <a:schemeClr val="hlink"/>
                </a:solidFill>
                <a:hlinkClick r:id="rId3"/>
              </a:rPr>
              <a:t>Wit.ai</a:t>
            </a:r>
            <a:r>
              <a:rPr lang="en" sz="1200"/>
              <a:t> + </a:t>
            </a:r>
            <a:r>
              <a:rPr lang="en" sz="1200" u="sng">
                <a:solidFill>
                  <a:schemeClr val="hlink"/>
                </a:solidFill>
                <a:hlinkClick r:id="rId4"/>
              </a:rPr>
              <a:t>Luis.ai</a:t>
            </a:r>
          </a:p>
          <a:p>
            <a:pPr lvl="0">
              <a:spcBef>
                <a:spcPts val="0"/>
              </a:spcBef>
              <a:buNone/>
            </a:pPr>
            <a:r>
              <a:rPr lang="en" sz="1200"/>
              <a:t>	</a:t>
            </a:r>
            <a:r>
              <a:rPr lang="en" sz="1200" u="sng">
                <a:solidFill>
                  <a:schemeClr val="hlink"/>
                </a:solidFill>
                <a:hlinkClick r:id="rId5"/>
              </a:rPr>
              <a:t>This Stanford Youtube series</a:t>
            </a:r>
            <a:r>
              <a:rPr lang="en" sz="1200"/>
              <a:t> and this </a:t>
            </a:r>
            <a:r>
              <a:rPr lang="en" sz="1200" u="sng">
                <a:solidFill>
                  <a:schemeClr val="hlink"/>
                </a:solidFill>
                <a:hlinkClick r:id="rId6"/>
              </a:rPr>
              <a:t>NLP toolkit for Python devs</a:t>
            </a:r>
            <a:r>
              <a:rPr lang="en" sz="1200"/>
              <a:t> </a:t>
            </a:r>
          </a:p>
          <a:p>
            <a:pPr lvl="0">
              <a:spcBef>
                <a:spcPts val="0"/>
              </a:spcBef>
              <a:buNone/>
            </a:pPr>
            <a:r>
              <a:rPr b="1" lang="en"/>
              <a:t>Machine Learning</a:t>
            </a:r>
            <a:r>
              <a:rPr lang="en"/>
              <a:t>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	</a:t>
            </a:r>
            <a:r>
              <a:rPr lang="en" sz="1200"/>
              <a:t>Enroll in this </a:t>
            </a:r>
            <a:r>
              <a:rPr lang="en" sz="1200" u="sng">
                <a:solidFill>
                  <a:schemeClr val="hlink"/>
                </a:solidFill>
                <a:hlinkClick r:id="rId7"/>
              </a:rPr>
              <a:t>free Coursera Course</a:t>
            </a:r>
            <a:r>
              <a:rPr lang="en" sz="1200"/>
              <a:t> from Stanford</a:t>
            </a:r>
          </a:p>
          <a:p>
            <a:pPr lvl="0">
              <a:spcBef>
                <a:spcPts val="0"/>
              </a:spcBef>
              <a:buNone/>
            </a:pPr>
            <a:r>
              <a:rPr b="1" lang="en"/>
              <a:t>Artificial Intelligence / Chatbots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Build Your Own!	</a:t>
            </a:r>
          </a:p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 u="sng">
                <a:solidFill>
                  <a:schemeClr val="hlink"/>
                </a:solidFill>
                <a:hlinkClick r:id="rId3"/>
              </a:rPr>
              <a:t>WeatherBot For Ruby Developers</a:t>
            </a:r>
          </a:p>
          <a:p>
            <a:pPr indent="-228600" lvl="0" marL="457200">
              <a:spcBef>
                <a:spcPts val="0"/>
              </a:spcBef>
              <a:buAutoNum type="arabicPeriod"/>
            </a:pPr>
            <a:r>
              <a:rPr lang="en" u="sng">
                <a:solidFill>
                  <a:schemeClr val="hlink"/>
                </a:solidFill>
                <a:hlinkClick r:id="rId4"/>
              </a:rPr>
              <a:t>Any Bot For Anybody!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