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ermanent Marker"/>
      <p:regular r:id="rId12"/>
    </p:embeddedFont>
    <p:embeddedFont>
      <p:font typeface="Coming Soon"/>
      <p:regular r:id="rId13"/>
    </p:embeddedFont>
    <p:embeddedFont>
      <p:font typeface="Ultr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omingSoon-regular.fntdata"/><Relationship Id="rId12" Type="http://schemas.openxmlformats.org/officeDocument/2006/relationships/font" Target="fonts/PermanentMark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Ult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estprogramminglanguagefor.me/why-learn-ruby" TargetMode="External"/><Relationship Id="rId3" Type="http://schemas.openxmlformats.org/officeDocument/2006/relationships/hyperlink" Target="http://www.skilledup.com/articles/4-reasons-learn-ruby-first-programming-languag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http://www.bestprogramminglanguagefor.me/why-learn-ruby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http://www.skilledup.com/articles/4-reasons-learn-ruby-first-programming-language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Pry Gem- binding.pry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data do we have? What data do we need?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s://www.ruby-lang.org/en/documentation/quickstart/" TargetMode="External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1.pn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75" y="-425175"/>
            <a:ext cx="4847050" cy="4847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55" name="Shape 55"/>
          <p:cNvPicPr preferRelativeResize="0"/>
          <p:nvPr/>
        </p:nvPicPr>
        <p:blipFill rotWithShape="1">
          <a:blip r:embed="rId4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56" name="Shape 56"/>
          <p:cNvPicPr preferRelativeResize="0"/>
          <p:nvPr/>
        </p:nvPicPr>
        <p:blipFill rotWithShape="1">
          <a:blip r:embed="rId4">
            <a:alphaModFix/>
          </a:blip>
          <a:srcRect b="0" l="51428" r="0" t="67261"/>
          <a:stretch/>
        </p:blipFill>
        <p:spPr>
          <a:xfrm rot="5399997">
            <a:off x="6081099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/>
          <p:nvPr/>
        </p:nvSpPr>
        <p:spPr>
          <a:xfrm>
            <a:off x="1152024" y="3820325"/>
            <a:ext cx="6839952" cy="114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Write for a Living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1308150" y="1339725"/>
            <a:ext cx="6527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Write for a Living</a:t>
            </a:r>
            <a:r>
              <a:rPr lang="en" sz="2800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	</a:t>
            </a:r>
          </a:p>
        </p:txBody>
      </p:sp>
      <p:pic>
        <p:nvPicPr>
          <p:cNvPr descr="watercolor cover photo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21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169624" y="1183449"/>
            <a:ext cx="8804741" cy="126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Write for a Living</a:t>
            </a:r>
          </a:p>
        </p:txBody>
      </p:sp>
      <p:sp>
        <p:nvSpPr>
          <p:cNvPr id="65" name="Shape 65"/>
          <p:cNvSpPr/>
          <p:nvPr/>
        </p:nvSpPr>
        <p:spPr>
          <a:xfrm>
            <a:off x="333675" y="2525474"/>
            <a:ext cx="8640691" cy="16170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Mentors: Daniella Penn, Liran Wiezman</a:t>
            </a:r>
            <a:br>
              <a:rPr b="1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</a:br>
            <a:r>
              <a:rPr b="1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Language: Ruby</a:t>
            </a:r>
            <a:br>
              <a:rPr b="1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</a:br>
            <a:r>
              <a:rPr b="1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Mission: Get Data</a:t>
            </a:r>
          </a:p>
        </p:txBody>
      </p:sp>
      <p:pic>
        <p:nvPicPr>
          <p:cNvPr descr="image1.png"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6050" y="4455975"/>
            <a:ext cx="734850" cy="73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607025" y="4455975"/>
            <a:ext cx="76647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Wednesday, December 14, 2016, 215 Lex Graphics Lab 6::30PM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026225" y="283300"/>
            <a:ext cx="34677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latin typeface="Coming Soon"/>
                <a:ea typeface="Coming Soon"/>
                <a:cs typeface="Coming Soon"/>
                <a:sym typeface="Coming Soon"/>
              </a:rPr>
              <a:t>Session 2: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73" name="Shape 73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74" name="Shape 74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6507974" y="1653726"/>
            <a:ext cx="4289750" cy="98229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1129375" y="84800"/>
            <a:ext cx="6875159" cy="10991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Why learn Ruby?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454375" y="1277525"/>
            <a:ext cx="6489600" cy="23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Coming Soon"/>
              <a:buAutoNum type="arabicParenR"/>
            </a:pPr>
            <a:r>
              <a:rPr b="1" lang="en" sz="3000">
                <a:latin typeface="Coming Soon"/>
                <a:ea typeface="Coming Soon"/>
                <a:cs typeface="Coming Soon"/>
                <a:sym typeface="Coming Soon"/>
              </a:rPr>
              <a:t>The average salary is: $96, 754</a:t>
            </a:r>
          </a:p>
          <a:p>
            <a:pPr indent="-419100" lvl="0" marL="457200" rtl="0">
              <a:spcBef>
                <a:spcPts val="0"/>
              </a:spcBef>
              <a:buSzPct val="100000"/>
              <a:buFont typeface="Coming Soon"/>
              <a:buAutoNum type="arabicParenR"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It is easy to learn</a:t>
            </a:r>
          </a:p>
          <a:p>
            <a:pPr indent="-400050" lvl="0" marL="457200" rtl="0">
              <a:spcBef>
                <a:spcPts val="0"/>
              </a:spcBef>
              <a:buSzPct val="100000"/>
              <a:buFont typeface="Coming Soon"/>
              <a:buAutoNum type="arabicParenR"/>
            </a:pPr>
            <a:r>
              <a:rPr lang="en" sz="2700">
                <a:latin typeface="Coming Soon"/>
                <a:ea typeface="Coming Soon"/>
                <a:cs typeface="Coming Soon"/>
                <a:sym typeface="Coming Soon"/>
              </a:rPr>
              <a:t>You can build cross platform (IOS/Android/Google/Windows)</a:t>
            </a:r>
          </a:p>
          <a:p>
            <a:pPr indent="-400050" lvl="0" marL="457200" rtl="0">
              <a:spcBef>
                <a:spcPts val="0"/>
              </a:spcBef>
              <a:buSzPct val="100000"/>
              <a:buFont typeface="Coming Soon"/>
              <a:buAutoNum type="arabicParenR"/>
            </a:pPr>
            <a:r>
              <a:rPr lang="en" sz="2700">
                <a:latin typeface="Coming Soon"/>
                <a:ea typeface="Coming Soon"/>
                <a:cs typeface="Coming Soon"/>
                <a:sym typeface="Coming Soon"/>
              </a:rPr>
              <a:t>Ruby on Rails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mage1.png"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825" y="4289750"/>
            <a:ext cx="901075" cy="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1185900" y="4090150"/>
            <a:ext cx="6772200" cy="954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Coming Soon"/>
                <a:ea typeface="Coming Soon"/>
                <a:cs typeface="Coming Soon"/>
                <a:sym typeface="Coming Soon"/>
              </a:rPr>
              <a:t>Let’s get started!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83" name="Shape 83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185900" y="1696350"/>
            <a:ext cx="6772200" cy="175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Coming Soon"/>
                <a:ea typeface="Coming Soon"/>
                <a:cs typeface="Coming Soon"/>
                <a:sym typeface="Coming Soon"/>
              </a:rPr>
              <a:t>Learn Ruby in 20 Minutes: Go to </a:t>
            </a:r>
            <a:r>
              <a:rPr b="1" lang="en" sz="4800" u="sng">
                <a:solidFill>
                  <a:schemeClr val="hlink"/>
                </a:solidFill>
                <a:latin typeface="Coming Soon"/>
                <a:ea typeface="Coming Soon"/>
                <a:cs typeface="Coming Soon"/>
                <a:sym typeface="Coming Soon"/>
                <a:hlinkClick r:id="rId4"/>
              </a:rPr>
              <a:t>Link</a:t>
            </a:r>
          </a:p>
        </p:txBody>
      </p:sp>
      <p:pic>
        <p:nvPicPr>
          <p:cNvPr descr="watercolor cover photo.jpg" id="85" name="Shape 85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6507974" y="1653726"/>
            <a:ext cx="4289750" cy="982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825" y="4289750"/>
            <a:ext cx="901075" cy="9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91" name="Shape 91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92" name="Shape 92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6507974" y="1653726"/>
            <a:ext cx="4289750" cy="982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825" y="4289750"/>
            <a:ext cx="901075" cy="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1837600" y="0"/>
            <a:ext cx="5176922" cy="10991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yu.edu/events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686" y="876699"/>
            <a:ext cx="4492650" cy="40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color cover photo.jpg" id="100" name="Shape 100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101" name="Shape 101"/>
          <p:cNvPicPr preferRelativeResize="0"/>
          <p:nvPr/>
        </p:nvPicPr>
        <p:blipFill rotWithShape="1">
          <a:blip r:embed="rId3">
            <a:alphaModFix/>
          </a:blip>
          <a:srcRect b="0" l="51428" r="0" t="67261"/>
          <a:stretch/>
        </p:blipFill>
        <p:spPr>
          <a:xfrm rot="5399997">
            <a:off x="6507974" y="1653726"/>
            <a:ext cx="4289750" cy="982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825" y="4289750"/>
            <a:ext cx="901075" cy="90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8929" y="1228041"/>
            <a:ext cx="2806125" cy="10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1185900" y="515950"/>
            <a:ext cx="6772200" cy="175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Coming Soon"/>
                <a:ea typeface="Coming Soon"/>
                <a:cs typeface="Coming Soon"/>
                <a:sym typeface="Coming Soon"/>
              </a:rPr>
              <a:t>What data do we </a:t>
            </a:r>
            <a:r>
              <a:rPr b="1" lang="en" sz="6000">
                <a:latin typeface="Coming Soon"/>
                <a:ea typeface="Coming Soon"/>
                <a:cs typeface="Coming Soon"/>
                <a:sym typeface="Coming Soon"/>
              </a:rPr>
              <a:t>have</a:t>
            </a:r>
            <a:r>
              <a:rPr b="1" lang="en" sz="4800">
                <a:latin typeface="Coming Soon"/>
                <a:ea typeface="Coming Soon"/>
                <a:cs typeface="Coming Soon"/>
                <a:sym typeface="Coming Soon"/>
              </a:rPr>
              <a:t>?</a:t>
            </a:r>
          </a:p>
        </p:txBody>
      </p:sp>
      <p:pic>
        <p:nvPicPr>
          <p:cNvPr descr="watercolor cover photo.jpg"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3001" y="3403451"/>
            <a:ext cx="2806125" cy="10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1185900" y="2698600"/>
            <a:ext cx="6772200" cy="175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latin typeface="Coming Soon"/>
                <a:ea typeface="Coming Soon"/>
                <a:cs typeface="Coming Soon"/>
                <a:sym typeface="Coming Soon"/>
              </a:rPr>
              <a:t>What data do we </a:t>
            </a:r>
            <a:r>
              <a:rPr b="1" lang="en" sz="6000">
                <a:latin typeface="Coming Soon"/>
                <a:ea typeface="Coming Soon"/>
                <a:cs typeface="Coming Soon"/>
                <a:sym typeface="Coming Soon"/>
              </a:rPr>
              <a:t>need?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62" y="1424125"/>
            <a:ext cx="6886700" cy="167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112" name="Shape 112"/>
          <p:cNvPicPr preferRelativeResize="0"/>
          <p:nvPr/>
        </p:nvPicPr>
        <p:blipFill rotWithShape="1">
          <a:blip r:embed="rId4">
            <a:alphaModFix/>
          </a:blip>
          <a:srcRect b="0" l="51428" r="0" t="67261"/>
          <a:stretch/>
        </p:blipFill>
        <p:spPr>
          <a:xfrm rot="5399997">
            <a:off x="-2080600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color cover photo.jpg" id="113" name="Shape 113"/>
          <p:cNvPicPr preferRelativeResize="0"/>
          <p:nvPr/>
        </p:nvPicPr>
        <p:blipFill rotWithShape="1">
          <a:blip r:embed="rId4">
            <a:alphaModFix/>
          </a:blip>
          <a:srcRect b="0" l="51428" r="0" t="67261"/>
          <a:stretch/>
        </p:blipFill>
        <p:spPr>
          <a:xfrm rot="5399997">
            <a:off x="6081099" y="2080600"/>
            <a:ext cx="5143499" cy="982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1.png" id="114" name="Shape 114"/>
          <p:cNvPicPr preferRelativeResize="0"/>
          <p:nvPr/>
        </p:nvPicPr>
        <p:blipFill rotWithShape="1">
          <a:blip r:embed="rId5">
            <a:alphaModFix/>
          </a:blip>
          <a:srcRect b="39001" l="0" r="0" t="40037"/>
          <a:stretch/>
        </p:blipFill>
        <p:spPr>
          <a:xfrm>
            <a:off x="2226625" y="3103800"/>
            <a:ext cx="484705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1019700" y="4402750"/>
            <a:ext cx="7104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Thank you to</a:t>
            </a:r>
            <a:r>
              <a:rPr lang="en">
                <a:latin typeface="Coming Soon"/>
                <a:ea typeface="Coming Soon"/>
                <a:cs typeface="Coming Soon"/>
                <a:sym typeface="Coming Soon"/>
              </a:rPr>
              <a:t>: Aviva Childress, Riva Tropp, Daniella Penn, Ilana Radinsky, Gal Gir, Racheli Moskowitz, Ahuva Hoverman, Chana Schiffmiller &amp; Meredith Shapiro</a:t>
            </a:r>
          </a:p>
        </p:txBody>
      </p:sp>
      <p:sp>
        <p:nvSpPr>
          <p:cNvPr id="116" name="Shape 116"/>
          <p:cNvSpPr/>
          <p:nvPr/>
        </p:nvSpPr>
        <p:spPr>
          <a:xfrm>
            <a:off x="2147925" y="449625"/>
            <a:ext cx="5463646" cy="1260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Coming Soon"/>
              </a:rPr>
              <a:t>Write for a Living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