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ermanent Marker"/>
      <p:regular r:id="rId17"/>
    </p:embeddedFont>
    <p:embeddedFont>
      <p:font typeface="Coming Soon"/>
      <p:regular r:id="rId18"/>
    </p:embeddedFont>
    <p:embeddedFont>
      <p:font typeface="Ultr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ermanentMarker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Ultra-regular.fntdata"/><Relationship Id="rId6" Type="http://schemas.openxmlformats.org/officeDocument/2006/relationships/slide" Target="slides/slide2.xml"/><Relationship Id="rId18" Type="http://schemas.openxmlformats.org/officeDocument/2006/relationships/font" Target="fonts/ComingSoo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ing Soon"/>
                <a:ea typeface="Coming Soon"/>
                <a:cs typeface="Coming Soon"/>
                <a:sym typeface="Coming Soon"/>
              </a:rPr>
              <a:t>Once we have the front end all set up, and we have the data we need stored stored in a database, we need to share our site ONLINE! That is where the platform comes in.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ing Soon"/>
                <a:ea typeface="Coming Soon"/>
                <a:cs typeface="Coming Soon"/>
                <a:sym typeface="Coming Soon"/>
              </a:rPr>
              <a:t>We will be using the ‘rails’ platform called: RUBY ON RAILS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Events szed by time length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Color coded based on your schedule, your interests, the food provided, and MORE!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Register for events, tell your friends you’re going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Upload your pics!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this mean?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ing Soon"/>
                <a:ea typeface="Coming Soon"/>
                <a:cs typeface="Coming Soon"/>
                <a:sym typeface="Coming Soon"/>
              </a:rPr>
              <a:t>A place to store the data- like we store goods in a warehouse.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ing Soon"/>
                <a:ea typeface="Coming Soon"/>
                <a:cs typeface="Coming Soon"/>
                <a:sym typeface="Coming Soon"/>
              </a:rPr>
              <a:t>Like a brick &amp; mortar warehouse, a database must be well laid out (structured)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ing Soon"/>
                <a:ea typeface="Coming Soon"/>
                <a:cs typeface="Coming Soon"/>
                <a:sym typeface="Coming Soon"/>
              </a:rPr>
              <a:t>Data is usually stored in tables, with columns and rows. It is like a really big excel file in the sky - and it makes manipulating data really easy!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ing Soon"/>
                <a:ea typeface="Coming Soon"/>
                <a:cs typeface="Coming Soon"/>
                <a:sym typeface="Coming Soon"/>
              </a:rPr>
              <a:t>We are going to write our database in : RUBY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ing Soon"/>
                <a:ea typeface="Coming Soon"/>
                <a:cs typeface="Coming Soon"/>
                <a:sym typeface="Coming Soon"/>
              </a:rPr>
              <a:t>Now we need to collect the data!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ing Soon"/>
                <a:ea typeface="Coming Soon"/>
                <a:cs typeface="Coming Soon"/>
                <a:sym typeface="Coming Soon"/>
              </a:rPr>
              <a:t>We are going to use the RSS data feed that Yeshiva University provides at: yu.edu/events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ing Soon"/>
                <a:ea typeface="Coming Soon"/>
                <a:cs typeface="Coming Soon"/>
                <a:sym typeface="Coming Soon"/>
              </a:rPr>
              <a:t>We are going to ‘parse’ the data using: RUBY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3.jp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75" y="57900"/>
            <a:ext cx="4847050" cy="484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55" name="Shape 55"/>
          <p:cNvPicPr preferRelativeResize="0"/>
          <p:nvPr/>
        </p:nvPicPr>
        <p:blipFill rotWithShape="1">
          <a:blip r:embed="rId4">
            <a:alphaModFix/>
          </a:blip>
          <a:srcRect b="0" l="51428" r="0" t="67261"/>
          <a:stretch/>
        </p:blipFill>
        <p:spPr>
          <a:xfrm rot="5399997">
            <a:off x="-2080600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56" name="Shape 56"/>
          <p:cNvPicPr preferRelativeResize="0"/>
          <p:nvPr/>
        </p:nvPicPr>
        <p:blipFill rotWithShape="1">
          <a:blip r:embed="rId4">
            <a:alphaModFix/>
          </a:blip>
          <a:srcRect b="0" l="51428" r="0" t="67261"/>
          <a:stretch/>
        </p:blipFill>
        <p:spPr>
          <a:xfrm rot="5399997">
            <a:off x="6081099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atercolor cover photo.jp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2455899" y="1266849"/>
            <a:ext cx="4518801" cy="9417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3) Rails Platform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413175" y="2330350"/>
            <a:ext cx="44952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1.png"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050" y="4455975"/>
            <a:ext cx="734850" cy="73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ilsArch.png" id="165" name="Shape 165"/>
          <p:cNvPicPr preferRelativeResize="0"/>
          <p:nvPr/>
        </p:nvPicPr>
        <p:blipFill rotWithShape="1">
          <a:blip r:embed="rId5">
            <a:alphaModFix/>
          </a:blip>
          <a:srcRect b="26954" l="6168" r="8273" t="18292"/>
          <a:stretch/>
        </p:blipFill>
        <p:spPr>
          <a:xfrm>
            <a:off x="480099" y="2455450"/>
            <a:ext cx="7726050" cy="23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75" y="148225"/>
            <a:ext cx="4847050" cy="48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37" y="1537150"/>
            <a:ext cx="6886700" cy="167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176" name="Shape 176"/>
          <p:cNvPicPr preferRelativeResize="0"/>
          <p:nvPr/>
        </p:nvPicPr>
        <p:blipFill rotWithShape="1">
          <a:blip r:embed="rId4">
            <a:alphaModFix/>
          </a:blip>
          <a:srcRect b="0" l="51428" r="0" t="67261"/>
          <a:stretch/>
        </p:blipFill>
        <p:spPr>
          <a:xfrm rot="5399997">
            <a:off x="-2080600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177" name="Shape 177"/>
          <p:cNvPicPr preferRelativeResize="0"/>
          <p:nvPr/>
        </p:nvPicPr>
        <p:blipFill rotWithShape="1">
          <a:blip r:embed="rId4">
            <a:alphaModFix/>
          </a:blip>
          <a:srcRect b="0" l="51428" r="0" t="67261"/>
          <a:stretch/>
        </p:blipFill>
        <p:spPr>
          <a:xfrm rot="5399997">
            <a:off x="6081099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6050" y="4455975"/>
            <a:ext cx="734850" cy="73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179" name="Shape 179"/>
          <p:cNvPicPr preferRelativeResize="0"/>
          <p:nvPr/>
        </p:nvPicPr>
        <p:blipFill rotWithShape="1">
          <a:blip r:embed="rId6">
            <a:alphaModFix/>
          </a:blip>
          <a:srcRect b="39001" l="0" r="0" t="40037"/>
          <a:stretch/>
        </p:blipFill>
        <p:spPr>
          <a:xfrm>
            <a:off x="2226625" y="3103800"/>
            <a:ext cx="4847050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1076825" y="578074"/>
            <a:ext cx="6886700" cy="10159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Thank You!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097850" y="4287500"/>
            <a:ext cx="71046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Especially: Aviva Childress, Riva Tropp, Daniella Penn, Atara Huberfeld, Ilana Radinsky, Gal Gir, Racheli Moskowitz, Ahuva Hoverman, Chana Schiffmiller &amp; Meredith Shapiro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308150" y="1339725"/>
            <a:ext cx="6527700" cy="55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Ultra"/>
                <a:ea typeface="Ultra"/>
                <a:cs typeface="Ultra"/>
                <a:sym typeface="Ultra"/>
              </a:rPr>
              <a:t>Write for a Living</a:t>
            </a: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	</a:t>
            </a:r>
          </a:p>
        </p:txBody>
      </p:sp>
      <p:pic>
        <p:nvPicPr>
          <p:cNvPr descr="watercolor cover photo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169624" y="1183449"/>
            <a:ext cx="8804741" cy="1260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Write for a Living</a:t>
            </a:r>
          </a:p>
        </p:txBody>
      </p:sp>
      <p:sp>
        <p:nvSpPr>
          <p:cNvPr id="64" name="Shape 64"/>
          <p:cNvSpPr/>
          <p:nvPr/>
        </p:nvSpPr>
        <p:spPr>
          <a:xfrm>
            <a:off x="2435100" y="2212073"/>
            <a:ext cx="4008546" cy="25464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6 Weeks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8 Mentors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4 Languages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1 YU Application</a:t>
            </a:r>
          </a:p>
        </p:txBody>
      </p:sp>
      <p:pic>
        <p:nvPicPr>
          <p:cNvPr descr="image1.png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050" y="4455975"/>
            <a:ext cx="734850" cy="7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07025" y="4653600"/>
            <a:ext cx="7664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Every other 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Wednesday night, at 6:30PM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color cover photo.jpg" id="71" name="Shape 71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-2080600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72" name="Shape 72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6081099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1921099" y="1398900"/>
            <a:ext cx="5696924" cy="7017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Create an App</a:t>
            </a:r>
          </a:p>
        </p:txBody>
      </p:sp>
      <p:sp>
        <p:nvSpPr>
          <p:cNvPr id="74" name="Shape 74"/>
          <p:cNvSpPr/>
          <p:nvPr/>
        </p:nvSpPr>
        <p:spPr>
          <a:xfrm>
            <a:off x="1251199" y="632675"/>
            <a:ext cx="6650113" cy="7104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We are going to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473037" y="2166287"/>
            <a:ext cx="4197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(With the help of 8 community members!)</a:t>
            </a:r>
          </a:p>
        </p:txBody>
      </p:sp>
      <p:sp>
        <p:nvSpPr>
          <p:cNvPr id="76" name="Shape 76"/>
          <p:cNvSpPr/>
          <p:nvPr/>
        </p:nvSpPr>
        <p:spPr>
          <a:xfrm>
            <a:off x="982300" y="3360025"/>
            <a:ext cx="7101052" cy="7792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Yeshiva University</a:t>
            </a:r>
          </a:p>
        </p:txBody>
      </p:sp>
      <p:sp>
        <p:nvSpPr>
          <p:cNvPr id="77" name="Shape 77"/>
          <p:cNvSpPr/>
          <p:nvPr/>
        </p:nvSpPr>
        <p:spPr>
          <a:xfrm>
            <a:off x="3632649" y="2656150"/>
            <a:ext cx="1169055" cy="4928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for</a:t>
            </a:r>
          </a:p>
        </p:txBody>
      </p:sp>
      <p:pic>
        <p:nvPicPr>
          <p:cNvPr descr="image1.pn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050" y="4455975"/>
            <a:ext cx="734850" cy="7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2006912" y="4139250"/>
            <a:ext cx="5130163" cy="5070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that shows.....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color cover photo.jp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143125"/>
            <a:ext cx="9143999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504950" y="520724"/>
            <a:ext cx="8538269" cy="1381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ALL    Events</a:t>
            </a:r>
          </a:p>
        </p:txBody>
      </p:sp>
      <p:sp>
        <p:nvSpPr>
          <p:cNvPr id="86" name="Shape 86"/>
          <p:cNvSpPr/>
          <p:nvPr/>
        </p:nvSpPr>
        <p:spPr>
          <a:xfrm>
            <a:off x="2326450" y="2373025"/>
            <a:ext cx="6662849" cy="18968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Campus</a:t>
            </a:r>
          </a:p>
        </p:txBody>
      </p:sp>
      <p:pic>
        <p:nvPicPr>
          <p:cNvPr descr="/assets/0/198/2356/2370/2371/4c0ca5aa-f6d5-465b-80d7-b021a52f77b3.jpg" id="87" name="Shape 87" title="/assets/0/198/2356/2370/2371/4c0ca5aa-f6d5-465b-80d7-b021a52f77b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725" y="472125"/>
            <a:ext cx="1475705" cy="13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354799" y="2642625"/>
            <a:ext cx="1571150" cy="1135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on</a:t>
            </a:r>
          </a:p>
        </p:txBody>
      </p:sp>
      <p:pic>
        <p:nvPicPr>
          <p:cNvPr descr="image1.png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6050" y="4455975"/>
            <a:ext cx="734850" cy="7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color cover photo.jpg" id="94" name="Shape 94"/>
          <p:cNvPicPr preferRelativeResize="0"/>
          <p:nvPr/>
        </p:nvPicPr>
        <p:blipFill rotWithShape="1">
          <a:blip r:embed="rId3">
            <a:alphaModFix/>
          </a:blip>
          <a:srcRect b="0" l="11754" r="0" t="58514"/>
          <a:stretch/>
        </p:blipFill>
        <p:spPr>
          <a:xfrm rot="10799997">
            <a:off x="-5924" y="3898754"/>
            <a:ext cx="9155849" cy="124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837" y="945024"/>
            <a:ext cx="5589925" cy="40874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6" name="Shape 96"/>
          <p:cNvSpPr txBox="1"/>
          <p:nvPr/>
        </p:nvSpPr>
        <p:spPr>
          <a:xfrm>
            <a:off x="1002525" y="68400"/>
            <a:ext cx="925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ming Soon"/>
                <a:ea typeface="Coming Soon"/>
                <a:cs typeface="Coming Soon"/>
                <a:sym typeface="Coming Soon"/>
              </a:rPr>
              <a:t>It Will </a:t>
            </a:r>
            <a:r>
              <a:rPr b="1" lang="en" sz="3600">
                <a:latin typeface="Coming Soon"/>
                <a:ea typeface="Coming Soon"/>
                <a:cs typeface="Coming Soon"/>
                <a:sym typeface="Coming Soon"/>
              </a:rPr>
              <a:t>Look Something Like This…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300" y="1018262"/>
            <a:ext cx="691674" cy="5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7424" y="2989900"/>
            <a:ext cx="976391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9374" y="3034550"/>
            <a:ext cx="1062650" cy="86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0050" y="4509475"/>
            <a:ext cx="433725" cy="35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4000" y="4548250"/>
            <a:ext cx="433725" cy="35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008125" y="1069050"/>
            <a:ext cx="9765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Today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7172850" y="1358524"/>
            <a:ext cx="17055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60725" y="2290950"/>
            <a:ext cx="1348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399176" y="1781937"/>
            <a:ext cx="1596306" cy="352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All YU Events!</a:t>
            </a:r>
          </a:p>
        </p:txBody>
      </p:sp>
      <p:cxnSp>
        <p:nvCxnSpPr>
          <p:cNvPr id="106" name="Shape 106"/>
          <p:cNvCxnSpPr/>
          <p:nvPr/>
        </p:nvCxnSpPr>
        <p:spPr>
          <a:xfrm flipH="1">
            <a:off x="7205275" y="2229450"/>
            <a:ext cx="8337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image1.png" id="107" name="Shape 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16050" y="4455975"/>
            <a:ext cx="734850" cy="7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7205275" y="3546550"/>
            <a:ext cx="1945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HTML:</a:t>
            </a:r>
            <a:r>
              <a:rPr lang="en" sz="1200"/>
              <a:t>Atara Huberfeld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color cover photo.jpg" id="113" name="Shape 113"/>
          <p:cNvPicPr preferRelativeResize="0"/>
          <p:nvPr/>
        </p:nvPicPr>
        <p:blipFill rotWithShape="1">
          <a:blip r:embed="rId3">
            <a:alphaModFix/>
          </a:blip>
          <a:srcRect b="0" l="51426" r="16581" t="-18063"/>
          <a:stretch/>
        </p:blipFill>
        <p:spPr>
          <a:xfrm rot="5399993">
            <a:off x="118299" y="-118294"/>
            <a:ext cx="5181200" cy="541778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4629350" y="116325"/>
            <a:ext cx="2821874" cy="89705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To Do: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629350" y="634675"/>
            <a:ext cx="4588500" cy="22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indent="-228600" lvl="0" marL="457200" rtl="0" algn="l">
              <a:spcBef>
                <a:spcPts val="0"/>
              </a:spcBef>
              <a:buFont typeface="Coming Soon"/>
              <a:buAutoNum type="arabicParenR"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Learn 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Git/Terminal</a:t>
            </a:r>
          </a:p>
          <a:p>
            <a:pPr indent="-228600" lvl="0" marL="457200" rtl="0" algn="l">
              <a:spcBef>
                <a:spcPts val="0"/>
              </a:spcBef>
              <a:buFont typeface="Coming Soon"/>
              <a:buAutoNum type="arabicParenR"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Use 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Ruby/Get data</a:t>
            </a:r>
          </a:p>
          <a:p>
            <a:pPr indent="-228600" lvl="0" marL="457200" rtl="0" algn="l">
              <a:spcBef>
                <a:spcPts val="0"/>
              </a:spcBef>
              <a:buFont typeface="Coming Soon"/>
              <a:buAutoNum type="arabicParenR"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Study Rails/Build site </a:t>
            </a:r>
          </a:p>
          <a:p>
            <a:pPr indent="-228600" lvl="0" marL="457200" rtl="0" algn="l">
              <a:spcBef>
                <a:spcPts val="0"/>
              </a:spcBef>
              <a:buFont typeface="Coming Soon"/>
              <a:buAutoNum type="arabicParenR"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HTML/CSS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 b="1" sz="4200"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descr="image1.png"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050" y="4455975"/>
            <a:ext cx="734850" cy="7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532425" y="2378075"/>
            <a:ext cx="4081800" cy="26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5) </a:t>
            </a:r>
            <a:r>
              <a:rPr b="1" lang="en" sz="42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Publish Application!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color cover photo.jpg" id="122" name="Shape 122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-2080600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123" name="Shape 123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6081099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1393337" y="899692"/>
            <a:ext cx="6499497" cy="9026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What is A.....?</a:t>
            </a:r>
          </a:p>
        </p:txBody>
      </p:sp>
      <p:sp>
        <p:nvSpPr>
          <p:cNvPr id="125" name="Shape 125"/>
          <p:cNvSpPr/>
          <p:nvPr/>
        </p:nvSpPr>
        <p:spPr>
          <a:xfrm>
            <a:off x="1695775" y="2224300"/>
            <a:ext cx="1890963" cy="6949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1) Database</a:t>
            </a:r>
          </a:p>
        </p:txBody>
      </p:sp>
      <p:sp>
        <p:nvSpPr>
          <p:cNvPr id="126" name="Shape 126"/>
          <p:cNvSpPr/>
          <p:nvPr/>
        </p:nvSpPr>
        <p:spPr>
          <a:xfrm>
            <a:off x="4665862" y="2230642"/>
            <a:ext cx="2416731" cy="6822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2) Data Source</a:t>
            </a:r>
          </a:p>
        </p:txBody>
      </p:sp>
      <p:sp>
        <p:nvSpPr>
          <p:cNvPr id="127" name="Shape 127"/>
          <p:cNvSpPr/>
          <p:nvPr/>
        </p:nvSpPr>
        <p:spPr>
          <a:xfrm>
            <a:off x="1695775" y="3101884"/>
            <a:ext cx="2807096" cy="6932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3) Web Platform</a:t>
            </a:r>
          </a:p>
        </p:txBody>
      </p:sp>
      <p:sp>
        <p:nvSpPr>
          <p:cNvPr id="128" name="Shape 128"/>
          <p:cNvSpPr/>
          <p:nvPr/>
        </p:nvSpPr>
        <p:spPr>
          <a:xfrm>
            <a:off x="4665849" y="3101879"/>
            <a:ext cx="2010882" cy="6932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4) Front End</a:t>
            </a:r>
          </a:p>
        </p:txBody>
      </p:sp>
      <p:pic>
        <p:nvPicPr>
          <p:cNvPr descr="image1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9150" y="4408650"/>
            <a:ext cx="734850" cy="7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atercolor cover photo.jp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2455899" y="1266849"/>
            <a:ext cx="3058943" cy="9452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1) Database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413175" y="2330350"/>
            <a:ext cx="44952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1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050" y="4455975"/>
            <a:ext cx="734850" cy="73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Code.png" id="139" name="Shape 139"/>
          <p:cNvPicPr preferRelativeResize="0"/>
          <p:nvPr/>
        </p:nvPicPr>
        <p:blipFill rotWithShape="1">
          <a:blip r:embed="rId5">
            <a:alphaModFix/>
          </a:blip>
          <a:srcRect b="17060" l="0" r="0" t="0"/>
          <a:stretch/>
        </p:blipFill>
        <p:spPr>
          <a:xfrm>
            <a:off x="2260950" y="2497952"/>
            <a:ext cx="4149374" cy="22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6470550" y="4901500"/>
            <a:ext cx="1945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Ruby</a:t>
            </a:r>
            <a:r>
              <a:rPr lang="en" sz="1200"/>
              <a:t>: Daniella Penn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2356800"/>
            <a:ext cx="8520600" cy="22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</a:t>
            </a:r>
          </a:p>
        </p:txBody>
      </p:sp>
      <p:pic>
        <p:nvPicPr>
          <p:cNvPr descr="watercolor cover photo.jp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2455899" y="1266849"/>
            <a:ext cx="3909459" cy="9279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2) Data Source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413175" y="2330350"/>
            <a:ext cx="44952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1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050" y="4455975"/>
            <a:ext cx="734850" cy="73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Parser.png"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650" y="2574650"/>
            <a:ext cx="4046137" cy="232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SSFEED.png"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975" y="2626125"/>
            <a:ext cx="3768350" cy="22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89800" y="2245162"/>
            <a:ext cx="3438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RSS FEED, from YU.EDU/EVENTS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242650" y="2228062"/>
            <a:ext cx="3438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RUBY CODE, collects the data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297150" y="4789925"/>
            <a:ext cx="1945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Ruby: Daniella Penn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