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6" r:id="rId6"/>
    <p:sldId id="275" r:id="rId7"/>
    <p:sldId id="296" r:id="rId8"/>
    <p:sldId id="277" r:id="rId9"/>
    <p:sldId id="298" r:id="rId10"/>
    <p:sldId id="297" r:id="rId11"/>
    <p:sldId id="299" r:id="rId12"/>
    <p:sldId id="300" r:id="rId13"/>
    <p:sldId id="302" r:id="rId14"/>
    <p:sldId id="301" r:id="rId15"/>
    <p:sldId id="303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634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15" y="355074"/>
            <a:ext cx="5457022" cy="205744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TWIC -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 TWITTER CLONE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5814" y="3488568"/>
            <a:ext cx="3099751" cy="2813634"/>
          </a:xfrm>
        </p:spPr>
        <p:txBody>
          <a:bodyPr/>
          <a:lstStyle/>
          <a:p>
            <a:r>
              <a:rPr lang="en-US" dirty="0"/>
              <a:t>Presenters:</a:t>
            </a:r>
          </a:p>
          <a:p>
            <a:r>
              <a:rPr lang="en-US" dirty="0"/>
              <a:t>SHAREYAR.F</a:t>
            </a:r>
          </a:p>
          <a:p>
            <a:r>
              <a:rPr lang="en-US" dirty="0"/>
              <a:t>M.MUBASHIR</a:t>
            </a:r>
          </a:p>
          <a:p>
            <a:r>
              <a:rPr lang="en-US" dirty="0"/>
              <a:t>M.HASAN</a:t>
            </a:r>
          </a:p>
          <a:p>
            <a:r>
              <a:rPr lang="en-US" dirty="0"/>
              <a:t>A.HANNAN</a:t>
            </a:r>
          </a:p>
          <a:p>
            <a:r>
              <a:rPr lang="en-US" dirty="0"/>
              <a:t>TALHA.I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3" name="Picture 2" descr="A white bird in a blue circle&#10;&#10;Description automatically generated">
            <a:extLst>
              <a:ext uri="{FF2B5EF4-FFF2-40B4-BE49-F238E27FC236}">
                <a16:creationId xmlns:a16="http://schemas.microsoft.com/office/drawing/2014/main" id="{DEF462F1-7FC2-3EF5-2B3F-6C6C8E793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34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D3AD33-1756-6426-E7D6-185737F0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16" y="311083"/>
            <a:ext cx="10168567" cy="1154161"/>
          </a:xfrm>
        </p:spPr>
        <p:txBody>
          <a:bodyPr/>
          <a:lstStyle/>
          <a:p>
            <a:r>
              <a:rPr lang="en-US" dirty="0"/>
              <a:t>   SETTINGS – 3</a:t>
            </a:r>
            <a:r>
              <a:rPr lang="en-US" baseline="30000" dirty="0"/>
              <a:t>RD</a:t>
            </a:r>
            <a:r>
              <a:rPr lang="en-US" dirty="0"/>
              <a:t> TAB – PROFILE PRIVACY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A527E-DA18-F555-2747-7BCA8747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0" y="1465244"/>
            <a:ext cx="11275578" cy="49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5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14E324-1EC0-AF72-0AF0-0F0ECFEE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10" y="154236"/>
            <a:ext cx="9421984" cy="1024856"/>
          </a:xfrm>
        </p:spPr>
        <p:txBody>
          <a:bodyPr/>
          <a:lstStyle/>
          <a:p>
            <a:r>
              <a:rPr lang="en-US" dirty="0"/>
              <a:t>   SETTINGS – 4</a:t>
            </a:r>
            <a:r>
              <a:rPr lang="en-US" baseline="30000" dirty="0"/>
              <a:t>TH</a:t>
            </a:r>
            <a:r>
              <a:rPr lang="en-US" dirty="0"/>
              <a:t> TAB – PRIVACY 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7BFE9-8886-A960-CA39-FF261E69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3" y="1312838"/>
            <a:ext cx="10851614" cy="52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8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7A9E-AE20-F84E-9E67-6D9157B8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70" y="311226"/>
            <a:ext cx="10741446" cy="1053947"/>
          </a:xfrm>
        </p:spPr>
        <p:txBody>
          <a:bodyPr/>
          <a:lstStyle/>
          <a:p>
            <a:r>
              <a:rPr lang="en-US" dirty="0"/>
              <a:t>ACCOUNT – 5</a:t>
            </a:r>
            <a:r>
              <a:rPr lang="en-US" baseline="30000" dirty="0"/>
              <a:t>TH</a:t>
            </a:r>
            <a:r>
              <a:rPr lang="en-US" dirty="0"/>
              <a:t> TAB – ACCOUNT DELETION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C9F07-7591-D1EC-6780-3D9AA8C7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0" y="2042336"/>
            <a:ext cx="10318596" cy="30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542" y="2193273"/>
            <a:ext cx="5055698" cy="1889618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17" y="493177"/>
            <a:ext cx="3879546" cy="829188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6017" y="1304779"/>
            <a:ext cx="3527854" cy="412534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26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will build a communications website similar  to the popular application “Twitter.”  This will be called “Twitter Clone” or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Twic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for short.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Twic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allow interested persons to use the website on their PC and/or mobile device.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955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service allows a user to post short updates and subscribe to updates by specific persons. The list of subscribers will be searchable by name and subject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" name="Picture 9" descr="A screenshot of a video chat&#10;&#10;Description automatically generated with low confidence">
            <a:extLst>
              <a:ext uri="{FF2B5EF4-FFF2-40B4-BE49-F238E27FC236}">
                <a16:creationId xmlns:a16="http://schemas.microsoft.com/office/drawing/2014/main" id="{05EB3F51-8F4A-9777-5CE3-46B08315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00" y="649390"/>
            <a:ext cx="6636813" cy="51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een leaf in a shield&#10;&#10;Description automatically generated with low confidence">
            <a:extLst>
              <a:ext uri="{FF2B5EF4-FFF2-40B4-BE49-F238E27FC236}">
                <a16:creationId xmlns:a16="http://schemas.microsoft.com/office/drawing/2014/main" id="{FFABB589-B0A5-05E6-B566-A1AE8EDA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75" y="3995879"/>
            <a:ext cx="2312191" cy="2113078"/>
          </a:xfrm>
          <a:prstGeom prst="rect">
            <a:avLst/>
          </a:prstGeom>
        </p:spPr>
      </p:pic>
      <p:pic>
        <p:nvPicPr>
          <p:cNvPr id="12" name="Picture 11" descr="A picture containing screenshot, graphics, pixel, design&#10;&#10;Description automatically generated">
            <a:extLst>
              <a:ext uri="{FF2B5EF4-FFF2-40B4-BE49-F238E27FC236}">
                <a16:creationId xmlns:a16="http://schemas.microsoft.com/office/drawing/2014/main" id="{76421197-E727-FCA3-C831-E2CBC693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87" y="3995879"/>
            <a:ext cx="2687584" cy="1976917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956CD71-9C03-19FC-E878-3F89706D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79" y="453222"/>
            <a:ext cx="2312191" cy="2408900"/>
          </a:xfrm>
          <a:prstGeom prst="rect">
            <a:avLst/>
          </a:prstGeom>
        </p:spPr>
      </p:pic>
      <p:sp>
        <p:nvSpPr>
          <p:cNvPr id="53" name="Footer Placeholder 19">
            <a:extLst>
              <a:ext uri="{FF2B5EF4-FFF2-40B4-BE49-F238E27FC236}">
                <a16:creationId xmlns:a16="http://schemas.microsoft.com/office/drawing/2014/main" id="{E7204A8C-0494-1E17-5A04-7113AFF0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60" y="515924"/>
            <a:ext cx="4634401" cy="1739900"/>
          </a:xfrm>
        </p:spPr>
        <p:txBody>
          <a:bodyPr/>
          <a:lstStyle/>
          <a:p>
            <a:r>
              <a:rPr lang="en-US" dirty="0"/>
              <a:t>FRAMEWORKS USED:</a:t>
            </a:r>
          </a:p>
        </p:txBody>
      </p:sp>
      <p:pic>
        <p:nvPicPr>
          <p:cNvPr id="57" name="Picture 56" descr="A picture containing graphics, orange, symbol, red">
            <a:extLst>
              <a:ext uri="{FF2B5EF4-FFF2-40B4-BE49-F238E27FC236}">
                <a16:creationId xmlns:a16="http://schemas.microsoft.com/office/drawing/2014/main" id="{8832C821-C8D4-1965-35C0-DA52984A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435" y="453222"/>
            <a:ext cx="2920348" cy="2408900"/>
          </a:xfrm>
          <a:prstGeom prst="rect">
            <a:avLst/>
          </a:prstGeom>
        </p:spPr>
      </p:pic>
      <p:pic>
        <p:nvPicPr>
          <p:cNvPr id="59" name="Picture 58" descr="A purple square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A902A376-3511-26DA-2AF2-6FFA2C6F4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170" y="3796341"/>
            <a:ext cx="3404669" cy="265516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213836-1F72-6378-60D6-09F04119F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70" y="2558974"/>
            <a:ext cx="4564191" cy="11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851E-BC3A-D9A5-5774-33E6255A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65" y="2041071"/>
            <a:ext cx="3318386" cy="2775857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E1638-7197-3F8C-D34F-6C96C213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9" y="914061"/>
            <a:ext cx="8130387" cy="50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968" y="1937832"/>
            <a:ext cx="4061032" cy="2775857"/>
          </a:xfrm>
        </p:spPr>
        <p:txBody>
          <a:bodyPr/>
          <a:lstStyle/>
          <a:p>
            <a:r>
              <a:rPr lang="en-US" dirty="0"/>
              <a:t>  SIGNUP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01421-8507-06E5-34B6-505E0484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6" y="842680"/>
            <a:ext cx="7938322" cy="51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0B25-CBC1-0D58-304B-9EABEAD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919" y="319490"/>
            <a:ext cx="3539925" cy="1211855"/>
          </a:xfrm>
        </p:spPr>
        <p:txBody>
          <a:bodyPr/>
          <a:lstStyle/>
          <a:p>
            <a:r>
              <a:rPr lang="en-US" dirty="0"/>
              <a:t> USER-HOME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D1CC3-C8ED-3D19-EC3A-E8C7FB9F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4" y="1531345"/>
            <a:ext cx="11062772" cy="49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F6AA-029B-6CC7-E7E4-77AA2929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823" y="451691"/>
            <a:ext cx="3635714" cy="1156772"/>
          </a:xfrm>
        </p:spPr>
        <p:txBody>
          <a:bodyPr/>
          <a:lstStyle/>
          <a:p>
            <a:r>
              <a:rPr lang="en-US" dirty="0"/>
              <a:t> USER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BF5FC-73F3-F30E-4526-0A5E537B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4" y="1752583"/>
            <a:ext cx="11042720" cy="38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C641-621C-2629-129D-C9E5B84F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06" y="297548"/>
            <a:ext cx="8874289" cy="1196132"/>
          </a:xfrm>
        </p:spPr>
        <p:txBody>
          <a:bodyPr/>
          <a:lstStyle/>
          <a:p>
            <a:r>
              <a:rPr lang="en-US" dirty="0"/>
              <a:t>   SETTINGS – MAIN PAGE - ACCOUNT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E30A-885E-A8CE-FF13-DC70EBD3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39" y="1271450"/>
            <a:ext cx="9743424" cy="5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C7F905D-9CA0-F9FD-D52D-D637B3B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002" y="186413"/>
            <a:ext cx="8747393" cy="1143420"/>
          </a:xfrm>
        </p:spPr>
        <p:txBody>
          <a:bodyPr/>
          <a:lstStyle/>
          <a:p>
            <a:r>
              <a:rPr lang="en-US" dirty="0"/>
              <a:t>  SETTINGS – 2</a:t>
            </a:r>
            <a:r>
              <a:rPr lang="en-US" baseline="30000" dirty="0"/>
              <a:t>ND</a:t>
            </a:r>
            <a:r>
              <a:rPr lang="en-US" dirty="0"/>
              <a:t> TAB - 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FF319-2693-16E6-4874-65F015B9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6" y="1329833"/>
            <a:ext cx="10664328" cy="5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647</TotalTime>
  <Words>160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 Text Black</vt:lpstr>
      <vt:lpstr>Posterama Text SemiBold</vt:lpstr>
      <vt:lpstr>Times New Roman</vt:lpstr>
      <vt:lpstr>Office 主题​​</vt:lpstr>
      <vt:lpstr>TWIC -  A TWITTER CLONE </vt:lpstr>
      <vt:lpstr>Introduction</vt:lpstr>
      <vt:lpstr>FRAMEWORKS USED:</vt:lpstr>
      <vt:lpstr>LOGIN PAGE</vt:lpstr>
      <vt:lpstr>  SIGNUP PAGE</vt:lpstr>
      <vt:lpstr> USER-HOME</vt:lpstr>
      <vt:lpstr> USER PROFILE</vt:lpstr>
      <vt:lpstr>   SETTINGS – MAIN PAGE - ACCOUNT    </vt:lpstr>
      <vt:lpstr>  SETTINGS – 2ND TAB - SECURITY</vt:lpstr>
      <vt:lpstr>   SETTINGS – 3RD TAB – PROFILE PRIVACY</vt:lpstr>
      <vt:lpstr>   SETTINGS – 4TH TAB – PRIVACY POLICY</vt:lpstr>
      <vt:lpstr>ACCOUNT – 5TH TAB – ACCOUNT DELETION 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CLONE: TWIC</dc:title>
  <dc:creator>Talha Imran</dc:creator>
  <cp:lastModifiedBy>Shareyar</cp:lastModifiedBy>
  <cp:revision>5</cp:revision>
  <dcterms:created xsi:type="dcterms:W3CDTF">2023-06-05T18:32:54Z</dcterms:created>
  <dcterms:modified xsi:type="dcterms:W3CDTF">2023-06-06T15:31:18Z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