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2"/>
  </p:sldMasterIdLst>
  <p:notesMasterIdLst>
    <p:notesMasterId r:id="rId7"/>
  </p:notesMasterIdLst>
  <p:handoutMasterIdLst>
    <p:handoutMasterId r:id="rId8"/>
  </p:handoutMasterIdLst>
  <p:sldIdLst>
    <p:sldId id="267" r:id="rId3"/>
    <p:sldId id="272" r:id="rId4"/>
    <p:sldId id="268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03-Jan-17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03-Jan-17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602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8049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23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42944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86EA-95E3-4DA0-97E2-7D1BBAC51A0F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540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0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86EA-95E3-4DA0-97E2-7D1BBAC51A0F}" type="datetime1">
              <a:rPr lang="en-US" smtClean="0"/>
              <a:t>03-Jan-17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07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5708" y="854015"/>
            <a:ext cx="7421590" cy="4960189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7200" dirty="0">
                <a:solidFill>
                  <a:schemeClr val="accent2"/>
                </a:solidFill>
              </a:rPr>
              <a:t>Panda Climb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##</a:t>
            </a:r>
            <a:r>
              <a:rPr lang="en-US" dirty="0">
                <a:solidFill>
                  <a:schemeClr val="tx1"/>
                </a:solidFill>
              </a:rPr>
              <a:t>Project</a:t>
            </a:r>
            <a:r>
              <a:rPr lang="en-US" dirty="0" smtClean="0">
                <a:solidFill>
                  <a:schemeClr val="tx1"/>
                </a:solidFill>
              </a:rPr>
              <a:t>##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Course : Advanced Programming Laboratory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Submitted </a:t>
            </a:r>
            <a:r>
              <a:rPr lang="en-US" dirty="0">
                <a:solidFill>
                  <a:schemeClr val="tx1"/>
                </a:solidFill>
              </a:rPr>
              <a:t>to : </a:t>
            </a:r>
            <a:r>
              <a:rPr lang="en-US" dirty="0" err="1">
                <a:solidFill>
                  <a:schemeClr val="tx1"/>
                </a:solidFill>
              </a:rPr>
              <a:t>Mahbuba</a:t>
            </a:r>
            <a:r>
              <a:rPr lang="en-US" dirty="0">
                <a:solidFill>
                  <a:schemeClr val="tx1"/>
                </a:solidFill>
              </a:rPr>
              <a:t> Afrin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Student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Sharfaraz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Mahmood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Jamee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Id </a:t>
            </a:r>
            <a:r>
              <a:rPr lang="en-US" dirty="0">
                <a:solidFill>
                  <a:schemeClr val="tx1"/>
                </a:solidFill>
              </a:rPr>
              <a:t>:  011161183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Section </a:t>
            </a:r>
            <a:r>
              <a:rPr lang="en-US" dirty="0">
                <a:solidFill>
                  <a:schemeClr val="tx1"/>
                </a:solidFill>
              </a:rPr>
              <a:t>: NC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8906" y="1509623"/>
            <a:ext cx="5969480" cy="4485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ABOUT  THE GAME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simple dodging game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Small in size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Takes small amount of  memory 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You </a:t>
            </a:r>
            <a:r>
              <a:rPr lang="en-US" dirty="0"/>
              <a:t>have to be patient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/>
              <a:t>And quick to </a:t>
            </a:r>
            <a:r>
              <a:rPr lang="en-US" dirty="0" smtClean="0"/>
              <a:t>response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Fun and a bit challenging to play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/>
              <a:t>A game for everyone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157" y="452662"/>
            <a:ext cx="2958860" cy="3101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157" y="3631721"/>
            <a:ext cx="2958860" cy="29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5812"/>
            <a:ext cx="8596668" cy="685734"/>
          </a:xfrm>
        </p:spPr>
        <p:txBody>
          <a:bodyPr/>
          <a:lstStyle/>
          <a:p>
            <a:r>
              <a:rPr lang="en-US" dirty="0" smtClean="0"/>
              <a:t>How to play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062" y="1975449"/>
            <a:ext cx="5266266" cy="3824373"/>
          </a:xfrm>
        </p:spPr>
        <p:txBody>
          <a:bodyPr>
            <a:normAutofit/>
          </a:bodyPr>
          <a:lstStyle/>
          <a:p>
            <a:r>
              <a:rPr lang="en-US" dirty="0" smtClean="0"/>
              <a:t>Start the game and In the menu click on </a:t>
            </a:r>
            <a:r>
              <a:rPr lang="en-US" b="1" dirty="0" smtClean="0">
                <a:solidFill>
                  <a:schemeClr val="accent1"/>
                </a:solidFill>
              </a:rPr>
              <a:t>START</a:t>
            </a:r>
            <a:r>
              <a:rPr lang="en-US" dirty="0" smtClean="0"/>
              <a:t> and play the game </a:t>
            </a:r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accent1"/>
                </a:solidFill>
              </a:rPr>
              <a:t>ARROW KEYs </a:t>
            </a:r>
            <a:r>
              <a:rPr lang="en-US" b="1" dirty="0" smtClean="0">
                <a:solidFill>
                  <a:schemeClr val="tx1"/>
                </a:solidFill>
              </a:rPr>
              <a:t>of the keyboard </a:t>
            </a:r>
            <a:r>
              <a:rPr lang="en-US" dirty="0" smtClean="0"/>
              <a:t>to move the panda up ,down or left, right</a:t>
            </a:r>
          </a:p>
          <a:p>
            <a:r>
              <a:rPr lang="en-US" dirty="0" smtClean="0"/>
              <a:t>By moving avoid the </a:t>
            </a:r>
            <a:r>
              <a:rPr lang="en-US" b="1" dirty="0" smtClean="0">
                <a:solidFill>
                  <a:schemeClr val="accent1"/>
                </a:solidFill>
              </a:rPr>
              <a:t>BOMBS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chemeClr val="accent1"/>
                </a:solidFill>
              </a:rPr>
              <a:t>SHURIKENS</a:t>
            </a:r>
          </a:p>
          <a:p>
            <a:r>
              <a:rPr lang="en-US" dirty="0" smtClean="0"/>
              <a:t>Keep an eye on the </a:t>
            </a:r>
            <a:r>
              <a:rPr lang="en-US" b="1" dirty="0" smtClean="0">
                <a:solidFill>
                  <a:schemeClr val="accent1"/>
                </a:solidFill>
              </a:rPr>
              <a:t>HEARTs</a:t>
            </a:r>
            <a:r>
              <a:rPr lang="en-US" dirty="0" smtClean="0"/>
              <a:t> and the </a:t>
            </a:r>
            <a:r>
              <a:rPr lang="en-US" b="1" dirty="0" smtClean="0">
                <a:solidFill>
                  <a:schemeClr val="accent1"/>
                </a:solidFill>
              </a:rPr>
              <a:t>LEVEL</a:t>
            </a:r>
            <a:r>
              <a:rPr lang="en-US" dirty="0" smtClean="0"/>
              <a:t> no</a:t>
            </a:r>
          </a:p>
          <a:p>
            <a:r>
              <a:rPr lang="en-US" dirty="0" smtClean="0"/>
              <a:t>Your </a:t>
            </a:r>
            <a:r>
              <a:rPr lang="en-US" b="1" dirty="0" smtClean="0">
                <a:solidFill>
                  <a:schemeClr val="accent1"/>
                </a:solidFill>
              </a:rPr>
              <a:t>HIGHEST SCORE </a:t>
            </a:r>
            <a:r>
              <a:rPr lang="en-US" dirty="0" smtClean="0"/>
              <a:t>will be saved ,so you can challenge yourself</a:t>
            </a:r>
          </a:p>
          <a:p>
            <a:r>
              <a:rPr lang="en-US" dirty="0" smtClean="0"/>
              <a:t>Use the</a:t>
            </a:r>
            <a:r>
              <a:rPr lang="en-US" b="1" dirty="0" smtClean="0">
                <a:solidFill>
                  <a:schemeClr val="accent1"/>
                </a:solidFill>
              </a:rPr>
              <a:t> QUIT </a:t>
            </a:r>
            <a:r>
              <a:rPr lang="en-US" dirty="0" smtClean="0"/>
              <a:t>in the menu or the </a:t>
            </a:r>
            <a:r>
              <a:rPr lang="en-US" b="1" dirty="0" smtClean="0">
                <a:solidFill>
                  <a:schemeClr val="accent1"/>
                </a:solidFill>
              </a:rPr>
              <a:t>END</a:t>
            </a:r>
            <a:r>
              <a:rPr lang="en-US" dirty="0" smtClean="0"/>
              <a:t> button to exit the game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27" y="2508684"/>
            <a:ext cx="913326" cy="1174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336" y="2508684"/>
            <a:ext cx="1236974" cy="11649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47327" y="1975449"/>
            <a:ext cx="291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Watch out for this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63930" y="2654060"/>
            <a:ext cx="8596668" cy="1320800"/>
          </a:xfrm>
        </p:spPr>
        <p:txBody>
          <a:bodyPr/>
          <a:lstStyle/>
          <a:p>
            <a:r>
              <a:rPr lang="en-US" dirty="0" smtClean="0"/>
              <a:t>LET’S GO PLAY THE GAME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7894">
            <a:off x="7094343" y="3930837"/>
            <a:ext cx="1887854" cy="18878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7B64C2-E5B0-424C-A90A-CEF65ED40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Georgia</vt:lpstr>
      <vt:lpstr>Trebuchet MS</vt:lpstr>
      <vt:lpstr>Wingdings</vt:lpstr>
      <vt:lpstr>Wingdings 3</vt:lpstr>
      <vt:lpstr>Facet</vt:lpstr>
      <vt:lpstr>PowerPoint Presentation</vt:lpstr>
      <vt:lpstr>PowerPoint Presentation</vt:lpstr>
      <vt:lpstr>How to play </vt:lpstr>
      <vt:lpstr>LET’S GO PLAY THE GAME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2017-01-02T18:51:35Z</dcterms:created>
  <dcterms:modified xsi:type="dcterms:W3CDTF">2017-01-02T20:28:25Z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