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62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755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725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296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958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901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8269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9643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667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749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277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725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04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726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281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407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78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325D31-02C3-4AD1-8522-B539C9AFD6D4}" type="datetimeFigureOut">
              <a:rPr lang="es-BO" smtClean="0"/>
              <a:t>21/05/2018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699901-EC48-48FD-B39B-F2560BAC62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2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674055" y="808038"/>
            <a:ext cx="9216195" cy="161589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B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MAYOR DE SAN SIMÓN</a:t>
            </a:r>
            <a:br>
              <a:rPr lang="es-B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CIENCIAS Y TEGNOLOGÍA</a:t>
            </a:r>
            <a:br>
              <a:rPr lang="es-B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CARRERA DE INGENIERIA DE SISTEMAS</a:t>
            </a:r>
            <a:endParaRPr lang="es-B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61"/>
          <a:stretch/>
        </p:blipFill>
        <p:spPr>
          <a:xfrm>
            <a:off x="10890250" y="808038"/>
            <a:ext cx="1301750" cy="1508125"/>
          </a:xfr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819832"/>
            <a:ext cx="1189121" cy="1756156"/>
          </a:xfrm>
          <a:prstGeom prst="rect">
            <a:avLst/>
          </a:prstGeom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1484311" y="2835813"/>
            <a:ext cx="10018713" cy="2847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B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B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INVESTIGACION Y TEC. COMUNICACIÓN</a:t>
            </a:r>
            <a:br>
              <a:rPr lang="es-BO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BO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GRUPO: IDEAS IN THE CLOUD</a:t>
            </a:r>
            <a:endParaRPr lang="es-BO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0907" y="491275"/>
            <a:ext cx="10018713" cy="1017562"/>
          </a:xfrm>
        </p:spPr>
        <p:txBody>
          <a:bodyPr>
            <a:normAutofit/>
          </a:bodyPr>
          <a:lstStyle/>
          <a:p>
            <a:r>
              <a:rPr lang="es-BO" sz="5400" dirty="0" smtClean="0">
                <a:latin typeface="Disko" panose="02000000000000000000" pitchFamily="50" charset="0"/>
              </a:rPr>
              <a:t>Cross platform</a:t>
            </a:r>
            <a:endParaRPr lang="es-BO" sz="5400" dirty="0">
              <a:latin typeface="Disko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2432" y="1508837"/>
            <a:ext cx="10018713" cy="3124201"/>
          </a:xfrm>
        </p:spPr>
        <p:txBody>
          <a:bodyPr>
            <a:normAutofit/>
          </a:bodyPr>
          <a:lstStyle/>
          <a:p>
            <a:r>
              <a:rPr lang="es-BO" sz="2800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Todo software o dispositivo capaz de poder utilizarse en diferentes plataformas, </a:t>
            </a:r>
            <a:r>
              <a:rPr lang="es-BO" sz="2800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diversos </a:t>
            </a:r>
            <a:r>
              <a:rPr lang="es-BO" sz="2800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sistemas </a:t>
            </a:r>
            <a:r>
              <a:rPr lang="es-BO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.</a:t>
            </a:r>
          </a:p>
          <a:p>
            <a:endParaRPr lang="es-BO" dirty="0" smtClean="0"/>
          </a:p>
          <a:p>
            <a:endParaRPr lang="es-BO" dirty="0"/>
          </a:p>
          <a:p>
            <a:pPr marL="0" indent="0">
              <a:buNone/>
            </a:pPr>
            <a:r>
              <a:rPr lang="es-BO" dirty="0" smtClean="0"/>
              <a:t> 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44" y="3263531"/>
            <a:ext cx="4888354" cy="191344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9" y="3140640"/>
            <a:ext cx="3493554" cy="3144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157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8366" y="442383"/>
            <a:ext cx="10018713" cy="1089236"/>
          </a:xfrm>
        </p:spPr>
        <p:txBody>
          <a:bodyPr>
            <a:normAutofit/>
          </a:bodyPr>
          <a:lstStyle/>
          <a:p>
            <a:r>
              <a:rPr lang="es-BO" sz="6000" dirty="0" smtClean="0">
                <a:latin typeface="Disko" panose="02000000000000000000" pitchFamily="50" charset="0"/>
              </a:rPr>
              <a:t>BACKUP</a:t>
            </a:r>
            <a:endParaRPr lang="es-BO" sz="6000" dirty="0">
              <a:latin typeface="Disko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1431" y="1949546"/>
            <a:ext cx="10018713" cy="3124201"/>
          </a:xfrm>
        </p:spPr>
        <p:txBody>
          <a:bodyPr/>
          <a:lstStyle/>
          <a:p>
            <a:r>
              <a:rPr lang="es-BO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copia </a:t>
            </a:r>
            <a:r>
              <a:rPr lang="es-BO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de </a:t>
            </a:r>
            <a:r>
              <a:rPr lang="es-BO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seguridad, archivos </a:t>
            </a:r>
            <a:r>
              <a:rPr lang="es-BO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de </a:t>
            </a:r>
            <a:r>
              <a:rPr lang="es-BO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datos</a:t>
            </a:r>
            <a:r>
              <a:rPr lang="es-BO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 </a:t>
            </a:r>
            <a:endParaRPr lang="es-BO" sz="3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s-BO" b="1" dirty="0"/>
          </a:p>
          <a:p>
            <a:endParaRPr lang="es-BO" b="1" dirty="0" smtClean="0"/>
          </a:p>
          <a:p>
            <a:endParaRPr lang="es-BO" b="1" dirty="0"/>
          </a:p>
          <a:p>
            <a:endParaRPr lang="es-BO" b="1" dirty="0" smtClean="0"/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53" y="2822228"/>
            <a:ext cx="3002025" cy="2251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98" y="2827604"/>
            <a:ext cx="4009292" cy="28746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30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492370"/>
            <a:ext cx="10018713" cy="1144171"/>
          </a:xfrm>
        </p:spPr>
        <p:txBody>
          <a:bodyPr>
            <a:normAutofit/>
          </a:bodyPr>
          <a:lstStyle/>
          <a:p>
            <a:r>
              <a:rPr lang="es-BO" sz="5400" dirty="0" smtClean="0">
                <a:latin typeface="Disko" panose="02000000000000000000" pitchFamily="50" charset="0"/>
              </a:rPr>
              <a:t>VENTAJAS</a:t>
            </a:r>
            <a:endParaRPr lang="es-BO" sz="5400" dirty="0">
              <a:latin typeface="Disko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252025"/>
            <a:ext cx="10018713" cy="52894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No tiene costes adicionales de </a:t>
            </a: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hardware.</a:t>
            </a:r>
          </a:p>
          <a:p>
            <a:pPr>
              <a:buFont typeface="Wingdings" pitchFamily="2" charset="2"/>
              <a:buChar char="v"/>
            </a:pP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las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aplicaciones están listas para utilizarlas desde el momento en que el usuario se suscribe a ellas.</a:t>
            </a:r>
          </a:p>
          <a:p>
            <a:pPr>
              <a:buFont typeface="Wingdings" pitchFamily="2" charset="2"/>
              <a:buChar char="v"/>
            </a:pP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Se paga sólo por lo que se utiliza; si un elemento de software sólo se va a necesitar durante un período limitado, se puede pagar únicamente durante ese </a:t>
            </a: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período.</a:t>
            </a:r>
          </a:p>
          <a:p>
            <a:pPr>
              <a:buFont typeface="Wingdings" pitchFamily="2" charset="2"/>
              <a:buChar char="v"/>
            </a:pP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Las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actualizaciones son automáticas</a:t>
            </a: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;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a menudo sin coste. No se necesitará ningún software </a:t>
            </a: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nuevo.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iCiel Brush Up" panose="02000000000000000000" pitchFamily="2" charset="0"/>
            </a:endParaRPr>
          </a:p>
          <a:p>
            <a:endParaRPr lang="es-BO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85100" y="1624264"/>
            <a:ext cx="10018713" cy="24905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Compatibilidad entre dispositivos; por ejemplo tabletas y teléfonos con internet.</a:t>
            </a:r>
          </a:p>
          <a:p>
            <a:pPr>
              <a:buFont typeface="Wingdings" pitchFamily="2" charset="2"/>
              <a:buChar char="v"/>
            </a:pPr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Accesible desde cualquier lugar; accesible para cualquiera que tenga un dispositivo capaz de conectarse a internet</a:t>
            </a:r>
            <a:r>
              <a:rPr lang="es-ES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.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iCiel Brush Up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  <p:pic>
        <p:nvPicPr>
          <p:cNvPr id="4" name="Picture 2" descr="https://3webbox.com/wp-content/uploads/2018/02/cloud-computing-saa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6279" y="2667000"/>
            <a:ext cx="557478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>
            <a:spLocks noGrp="1"/>
          </p:cNvSpPr>
          <p:nvPr/>
        </p:nvSpPr>
        <p:spPr>
          <a:xfrm>
            <a:off x="2434883" y="894558"/>
            <a:ext cx="7772400" cy="133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dirty="0">
                <a:solidFill>
                  <a:schemeClr val="tx1"/>
                </a:solidFill>
                <a:latin typeface="Disko" panose="02000000000000000000" pitchFamily="50" charset="0"/>
              </a:rPr>
              <a:t>Software as a </a:t>
            </a:r>
            <a:r>
              <a:rPr lang="es-ES" sz="5400" dirty="0" smtClean="0">
                <a:solidFill>
                  <a:schemeClr val="tx1"/>
                </a:solidFill>
                <a:latin typeface="Disko" panose="02000000000000000000" pitchFamily="50" charset="0"/>
              </a:rPr>
              <a:t>Service</a:t>
            </a:r>
            <a:br>
              <a:rPr lang="es-ES" sz="5400" dirty="0" smtClean="0">
                <a:solidFill>
                  <a:schemeClr val="tx1"/>
                </a:solidFill>
                <a:latin typeface="Disko" panose="02000000000000000000" pitchFamily="50" charset="0"/>
              </a:rPr>
            </a:br>
            <a:r>
              <a:rPr lang="es-ES" sz="5400" dirty="0" smtClean="0">
                <a:solidFill>
                  <a:schemeClr val="tx1"/>
                </a:solidFill>
                <a:latin typeface="Disko" panose="02000000000000000000" pitchFamily="50" charset="0"/>
              </a:rPr>
              <a:t>(SaaS)</a:t>
            </a:r>
            <a:endParaRPr lang="es-ES" sz="5400" dirty="0">
              <a:solidFill>
                <a:schemeClr val="tx1"/>
              </a:solidFill>
              <a:latin typeface="Disk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>
                <a:solidFill>
                  <a:schemeClr val="tx1"/>
                </a:solidFill>
              </a:rPr>
              <a:t>¿</a:t>
            </a:r>
            <a:r>
              <a:rPr lang="es-ES" sz="6000" dirty="0">
                <a:solidFill>
                  <a:schemeClr val="tx1"/>
                </a:solidFill>
                <a:latin typeface="Disko" panose="02000000000000000000" pitchFamily="50" charset="0"/>
              </a:rPr>
              <a:t>Qué es SaaS</a:t>
            </a:r>
            <a:r>
              <a:rPr lang="es-ES" sz="6000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174630"/>
            <a:ext cx="10018713" cy="3494650"/>
          </a:xfrm>
        </p:spPr>
        <p:txBody>
          <a:bodyPr>
            <a:normAutofit/>
          </a:bodyPr>
          <a:lstStyle/>
          <a:p>
            <a:r>
              <a:rPr lang="es-BO" sz="2800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es modelo de negocio , que permite distribuir software a través de la red , generalmente utilizando internet.</a:t>
            </a:r>
          </a:p>
          <a:p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pueden utilizarse para una amplia variedad de tareas, tanto para particulares como para organizaciones.</a:t>
            </a:r>
          </a:p>
          <a:p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 </a:t>
            </a:r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Son servicios online dentro de un navegador.</a:t>
            </a:r>
            <a:endParaRPr lang="es-BO" sz="2800" b="1" dirty="0">
              <a:solidFill>
                <a:schemeClr val="bg1">
                  <a:lumMod val="95000"/>
                </a:schemeClr>
              </a:solidFill>
              <a:latin typeface="iCiel Brush Up" panose="02000000000000000000" pitchFamily="2" charset="0"/>
            </a:endParaRPr>
          </a:p>
          <a:p>
            <a:endParaRPr lang="es-ES" sz="2800" b="1" dirty="0" smtClean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1582785" y="376312"/>
            <a:ext cx="10018713" cy="889780"/>
          </a:xfrm>
        </p:spPr>
        <p:txBody>
          <a:bodyPr>
            <a:noAutofit/>
          </a:bodyPr>
          <a:lstStyle/>
          <a:p>
            <a:r>
              <a:rPr lang="es-BO" dirty="0" smtClean="0">
                <a:latin typeface="Disko" panose="02000000000000000000" pitchFamily="50" charset="0"/>
              </a:rPr>
              <a:t>ejemplo:</a:t>
            </a:r>
            <a:r>
              <a:rPr lang="es-BO" sz="2800" dirty="0"/>
              <a:t/>
            </a:r>
            <a:br>
              <a:rPr lang="es-BO" sz="2800" dirty="0"/>
            </a:br>
            <a:endParaRPr lang="es-BO" sz="2800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582785" y="1049214"/>
            <a:ext cx="10018713" cy="3124201"/>
          </a:xfrm>
        </p:spPr>
        <p:txBody>
          <a:bodyPr/>
          <a:lstStyle/>
          <a:p>
            <a:r>
              <a:rPr lang="es-BO" sz="2800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los email libres basados en la web como Hotmail, Gmail o Yahoo! o “google docs.” (herramientas de ofimática de google )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21" y="5276480"/>
            <a:ext cx="2223606" cy="10395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2" y="4642495"/>
            <a:ext cx="2030024" cy="126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61" y="2854877"/>
            <a:ext cx="1811275" cy="1574395"/>
          </a:xfrm>
          <a:prstGeom prst="round2DiagRect">
            <a:avLst>
              <a:gd name="adj1" fmla="val 16667"/>
              <a:gd name="adj2" fmla="val 130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4" y="2897490"/>
            <a:ext cx="2514680" cy="15535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13" y="2851009"/>
            <a:ext cx="2093140" cy="1563546"/>
          </a:xfrm>
          <a:prstGeom prst="round2DiagRect">
            <a:avLst>
              <a:gd name="adj1" fmla="val 16667"/>
              <a:gd name="adj2" fmla="val 641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7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1555" y="1819927"/>
            <a:ext cx="10018713" cy="3124201"/>
          </a:xfrm>
        </p:spPr>
        <p:txBody>
          <a:bodyPr/>
          <a:lstStyle/>
          <a:p>
            <a:r>
              <a:rPr lang="es-BO" sz="2800" dirty="0" smtClean="0">
                <a:solidFill>
                  <a:schemeClr val="bg1"/>
                </a:solidFill>
                <a:latin typeface="iCiel Brush Up" panose="02000000000000000000" pitchFamily="2" charset="0"/>
              </a:rPr>
              <a:t>Accesible con una cuenta Gmail o Hotmail.</a:t>
            </a:r>
          </a:p>
          <a:p>
            <a:endParaRPr lang="es-BO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05" y="2783643"/>
            <a:ext cx="1214511" cy="1214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45" y="2775917"/>
            <a:ext cx="1463562" cy="1270801"/>
          </a:xfrm>
          <a:prstGeom prst="round2DiagRect">
            <a:avLst>
              <a:gd name="adj1" fmla="val 16667"/>
              <a:gd name="adj2" fmla="val 167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26" y="2783643"/>
            <a:ext cx="1461891" cy="1214511"/>
          </a:xfrm>
          <a:prstGeom prst="round2DiagRect">
            <a:avLst>
              <a:gd name="adj1" fmla="val 16667"/>
              <a:gd name="adj2" fmla="val 32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1657" r="4666" b="4229"/>
          <a:stretch/>
        </p:blipFill>
        <p:spPr>
          <a:xfrm flipH="1">
            <a:off x="4150764" y="4367102"/>
            <a:ext cx="2060123" cy="15407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59" y="4368878"/>
            <a:ext cx="2255813" cy="15389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79" y="4367102"/>
            <a:ext cx="2761412" cy="15407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52" y="551164"/>
            <a:ext cx="4383856" cy="11044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82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95421"/>
            <a:ext cx="10018713" cy="1031630"/>
          </a:xfrm>
        </p:spPr>
        <p:txBody>
          <a:bodyPr>
            <a:normAutofit/>
          </a:bodyPr>
          <a:lstStyle/>
          <a:p>
            <a:r>
              <a:rPr lang="es-BO" sz="4800" dirty="0" smtClean="0">
                <a:solidFill>
                  <a:schemeClr val="bg1"/>
                </a:solidFill>
                <a:latin typeface="Disko" panose="02000000000000000000" pitchFamily="50" charset="0"/>
              </a:rPr>
              <a:t>Características fundamentales</a:t>
            </a:r>
            <a:endParaRPr lang="es-BO" sz="4800" dirty="0">
              <a:solidFill>
                <a:schemeClr val="bg1"/>
              </a:solidFill>
              <a:latin typeface="Disko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9221" y="1970696"/>
            <a:ext cx="10018713" cy="3137095"/>
          </a:xfrm>
        </p:spPr>
        <p:txBody>
          <a:bodyPr/>
          <a:lstStyle/>
          <a:p>
            <a:pPr marL="0" indent="0" algn="ctr">
              <a:buNone/>
            </a:pPr>
            <a:r>
              <a:rPr lang="es-BO" dirty="0" smtClean="0"/>
              <a:t>  </a:t>
            </a:r>
            <a:r>
              <a:rPr lang="es-BO" sz="4800" dirty="0" smtClean="0">
                <a:latin typeface="Disko" panose="02000000000000000000" pitchFamily="50" charset="0"/>
              </a:rPr>
              <a:t>APLICACIONES</a:t>
            </a:r>
          </a:p>
          <a:p>
            <a:pPr marL="0" indent="0">
              <a:buNone/>
            </a:pPr>
            <a:r>
              <a:rPr lang="es-BO" sz="2800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Instalar aplicaciones de la web de manera sencilla.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 smtClean="0"/>
              <a:t> 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3" y="3539244"/>
            <a:ext cx="2089069" cy="20890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8" y="3539244"/>
            <a:ext cx="2803359" cy="2102522"/>
          </a:xfrm>
          <a:prstGeom prst="round2DiagRect">
            <a:avLst>
              <a:gd name="adj1" fmla="val 0"/>
              <a:gd name="adj2" fmla="val 3838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884" y="698310"/>
            <a:ext cx="10018713" cy="959505"/>
          </a:xfrm>
        </p:spPr>
        <p:txBody>
          <a:bodyPr>
            <a:normAutofit fontScale="90000"/>
          </a:bodyPr>
          <a:lstStyle/>
          <a:p>
            <a:r>
              <a:rPr lang="es-BO" sz="6000" dirty="0" smtClean="0">
                <a:latin typeface="Disko" panose="02000000000000000000" pitchFamily="50" charset="0"/>
              </a:rPr>
              <a:t>MULTIPLE ACCESO</a:t>
            </a:r>
            <a:endParaRPr lang="es-BO" sz="6000" dirty="0">
              <a:latin typeface="Disko" panose="02000000000000000000" pitchFamily="50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77" y="3218068"/>
            <a:ext cx="2225268" cy="14951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06" y="3121703"/>
            <a:ext cx="1911794" cy="1687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31" y="3081687"/>
            <a:ext cx="2651798" cy="1767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ángulo 6"/>
          <p:cNvSpPr/>
          <p:nvPr/>
        </p:nvSpPr>
        <p:spPr>
          <a:xfrm>
            <a:off x="1712969" y="1827535"/>
            <a:ext cx="8992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3200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Acceso al mismo sistema y compartible</a:t>
            </a:r>
            <a:endParaRPr lang="es-BO" sz="3200" dirty="0">
              <a:solidFill>
                <a:schemeClr val="bg1">
                  <a:lumMod val="95000"/>
                </a:schemeClr>
              </a:solidFill>
              <a:latin typeface="iCiel Brush Up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6000" dirty="0" smtClean="0">
                <a:latin typeface="Disko" panose="02000000000000000000" pitchFamily="50" charset="0"/>
              </a:rPr>
              <a:t>UPDATE</a:t>
            </a:r>
            <a:endParaRPr lang="es-BO" sz="6000" dirty="0">
              <a:latin typeface="Disko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314574"/>
            <a:ext cx="10018713" cy="3124201"/>
          </a:xfrm>
        </p:spPr>
        <p:txBody>
          <a:bodyPr/>
          <a:lstStyle/>
          <a:p>
            <a:r>
              <a:rPr lang="es-BO" sz="3600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Actualizaciones de manera instantánea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1" y="3482926"/>
            <a:ext cx="2438400" cy="243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64" y="3870443"/>
            <a:ext cx="3338050" cy="1663365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1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37397"/>
            <a:ext cx="10018713" cy="1752599"/>
          </a:xfrm>
        </p:spPr>
        <p:txBody>
          <a:bodyPr>
            <a:normAutofit/>
          </a:bodyPr>
          <a:lstStyle/>
          <a:p>
            <a:r>
              <a:rPr lang="es-BO" sz="6000" dirty="0" smtClean="0">
                <a:latin typeface="Disko" panose="02000000000000000000" pitchFamily="50" charset="0"/>
              </a:rPr>
              <a:t>SHARE</a:t>
            </a:r>
            <a:endParaRPr lang="es-BO" sz="6000" dirty="0">
              <a:latin typeface="Disko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26031"/>
            <a:ext cx="10018713" cy="3124201"/>
          </a:xfrm>
        </p:spPr>
        <p:txBody>
          <a:bodyPr/>
          <a:lstStyle/>
          <a:p>
            <a:r>
              <a:rPr lang="es-BO" sz="3600" dirty="0" smtClean="0">
                <a:solidFill>
                  <a:schemeClr val="bg1">
                    <a:lumMod val="95000"/>
                  </a:schemeClr>
                </a:solidFill>
                <a:latin typeface="iCiel Brush Up" panose="02000000000000000000" pitchFamily="2" charset="0"/>
              </a:rPr>
              <a:t>Compartir documentos rápido y fácil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9" y="2894451"/>
            <a:ext cx="3042265" cy="16744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00" y="4912053"/>
            <a:ext cx="2870540" cy="17268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43" y="2894451"/>
            <a:ext cx="2959205" cy="1674401"/>
          </a:xfrm>
          <a:prstGeom prst="round2DiagRect">
            <a:avLst>
              <a:gd name="adj1" fmla="val 2997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0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375</TotalTime>
  <Words>255</Words>
  <Application>Microsoft Office PowerPoint</Application>
  <PresentationFormat>Panorámica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Comic Sans MS</vt:lpstr>
      <vt:lpstr>Corbel</vt:lpstr>
      <vt:lpstr>Disko</vt:lpstr>
      <vt:lpstr>iCiel Brush Up</vt:lpstr>
      <vt:lpstr>Times New Roman</vt:lpstr>
      <vt:lpstr>Wingdings</vt:lpstr>
      <vt:lpstr>Parallax</vt:lpstr>
      <vt:lpstr>UNIVERSIDAD MAYOR DE SAN SIMÓN FACULTAD DE CIENCIAS Y TEGNOLOGÍA CARRERA DE INGENIERIA DE SISTEMAS</vt:lpstr>
      <vt:lpstr> </vt:lpstr>
      <vt:lpstr>¿Qué es SaaS?</vt:lpstr>
      <vt:lpstr>ejemplo: </vt:lpstr>
      <vt:lpstr>Presentación de PowerPoint</vt:lpstr>
      <vt:lpstr>Características fundamentales</vt:lpstr>
      <vt:lpstr>MULTIPLE ACCESO</vt:lpstr>
      <vt:lpstr>UPDATE</vt:lpstr>
      <vt:lpstr>SHARE</vt:lpstr>
      <vt:lpstr>Cross platform</vt:lpstr>
      <vt:lpstr>BACKUP</vt:lpstr>
      <vt:lpstr>VENTAJAS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MAYOR DE SAN SIMÓN Facultad de tegno</dc:title>
  <dc:creator>Usuario</dc:creator>
  <cp:lastModifiedBy>Usuario</cp:lastModifiedBy>
  <cp:revision>34</cp:revision>
  <dcterms:created xsi:type="dcterms:W3CDTF">2018-05-13T23:57:24Z</dcterms:created>
  <dcterms:modified xsi:type="dcterms:W3CDTF">2018-05-22T04:01:26Z</dcterms:modified>
</cp:coreProperties>
</file>