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0" r:id="rId5"/>
    <p:sldId id="258" r:id="rId6"/>
    <p:sldId id="27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971"/>
  </p:normalViewPr>
  <p:slideViewPr>
    <p:cSldViewPr snapToGrid="0" snapToObjects="1">
      <p:cViewPr varScale="1">
        <p:scale>
          <a:sx n="89" d="100"/>
          <a:sy n="89" d="100"/>
        </p:scale>
        <p:origin x="1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B66F1-2BEF-3C45-87CD-E1C29E3BCA3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B555D-6562-1A46-852E-10698272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not signed in and try to access the users page, you will get this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B555D-6562-1A46-852E-106982727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sign up page. Notice that the button is disabled and greyed in, unless both username and password fields are populated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B555D-6562-1A46-852E-106982727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6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button is now activated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B555D-6562-1A46-852E-106982727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Username and password for a user in the data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B555D-6562-1A46-852E-106982727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sign in page</a:t>
            </a:r>
          </a:p>
          <a:p>
            <a:r>
              <a:rPr lang="en-US" dirty="0"/>
              <a:t>Notice that the button is disabled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B555D-6562-1A46-852E-106982727C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1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error you get when you put in the wrong credentials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B555D-6562-1A46-852E-106982727C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page that can only be viewed one you are logged in</a:t>
            </a:r>
          </a:p>
          <a:p>
            <a:r>
              <a:rPr lang="en-US" dirty="0"/>
              <a:t>Notice the header on the right corner, the links have now changed</a:t>
            </a:r>
          </a:p>
          <a:p>
            <a:r>
              <a:rPr lang="en-US" dirty="0"/>
              <a:t>We can see the username in this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B555D-6562-1A46-852E-106982727C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you are redirected to once you log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B555D-6562-1A46-852E-106982727C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F4AC-98A1-CD47-8E97-A09079E9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A9487-374C-1D4F-ABBD-8E80382F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47C8-CF74-3243-BC09-2996B5EF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B821-5B9B-0D42-A294-4EF1E1AE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DFA1-F51B-F249-8860-0B34887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4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7C59-049F-864F-972E-628D6756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9F526-B47B-7443-A50B-5C906DEB6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E8FF-0521-814F-9539-945BE02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C9CA3-D2EA-7C43-9209-8A29A01F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EFEF1-989C-794E-984A-CE748800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45171-7881-CC4E-8D9D-9FA4F5392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62BC1-3100-F34F-B992-56F8CFF0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DB0E-F5F4-0A42-91C6-4F20DC77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2F24-EA91-0B4E-BD9F-F70097B5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2721-6D54-DC41-B3F9-9D49005D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4C32-380C-C448-81D8-D7789B19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6018-68B0-BD4C-9FAF-5FC3436B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6D0E-90F5-7C4D-AE63-06B2F26B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16E8-79F8-004C-AC75-F46A52A6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9356-8AEE-2343-AACB-719F0F6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D230-E8E6-B540-97B3-87A782F5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ABB6-F04F-8049-B0C9-0CF9F5F2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918F-0A53-0B4B-AC36-884657A7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1D9-9C84-B844-ACA4-533DDBE8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B4269-0268-3B4A-96E1-F7272FF7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B195-490F-154B-99C5-C4862F2A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9268C-23E5-194B-8272-CF3D7B95D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6EFED-E448-EF4B-886D-0F5D3E00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74316-0B93-3044-BA68-9BD5B1AE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62977-2B14-344B-8FCD-4419099D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B63BE-1A1E-FC4A-95C0-3181BDB7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081E-F83F-2D48-A3A4-9F21B021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97501-437B-8C46-87DB-9FB1CDE3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3397F-D9A6-9A4A-A65C-11CBE40A3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8081E-DDDF-334C-A600-421439829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A34B4-1937-0646-8AD6-F0DA2ED08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AB0FC-1C72-E944-9688-9EF747BA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EF892-8858-9440-B93D-808DBCB3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449BD-C0E7-104C-A1E0-656F16F7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2DB7-6F86-FD42-9DFD-E6DBB4CE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07E43-F77D-2F41-A173-EEED1C06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FFE96-F588-1147-BC91-6C0F581B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2B87B-9706-B546-A975-40EEDD5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7CD44-16C4-A44A-BF73-C8FC943A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0F04E-4797-C24C-9ECE-B427B1F1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E92FD-4CB5-4247-9153-23C46FC8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DE0D-7CC3-CD4F-A01D-592EC5D2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097E-41BE-334E-B219-2C12F2C9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5AFDA-525E-484F-9925-AD1FC8DC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CCF6F-3F6E-204E-BD9E-B6CCF573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18DE7-94E8-0B41-B4B5-178AD15F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4B9B4-69BB-AB4D-9DAF-03F58BE3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157C-640B-8F43-87DC-7DD2D167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54D4B-5550-2042-AC9C-1A4A13C59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2830D-E3D7-DE41-B839-B1CE89E0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B6DCC-CCDF-EB4A-AD3E-B5F68BAE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F6469-F01A-D446-9F77-E4EFC7A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47B39-3D1A-C240-84A3-1FB1962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1076C-6038-9643-B638-60519339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3C234-B127-0B4B-9575-BBE5D844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4202-CF12-2844-A8E6-429D5CE18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A92B-CED6-5B4D-9610-D2AD36AA28B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5D4D-F73C-514F-B127-A95473984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3B26F-1D3B-FF4D-8353-AFB375E13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1189-4C78-7B44-83ED-2E58A969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2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us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9EF2-7DE1-9045-B344-6AD6F80DB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Login App for </a:t>
            </a:r>
            <a:r>
              <a:rPr lang="en-US" dirty="0" err="1"/>
              <a:t>Ezra.AI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57542-4D80-C846-A733-85A386ABC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Sharhad Bashar</a:t>
            </a:r>
          </a:p>
        </p:txBody>
      </p:sp>
    </p:spTree>
    <p:extLst>
      <p:ext uri="{BB962C8B-B14F-4D97-AF65-F5344CB8AC3E}">
        <p14:creationId xmlns:p14="http://schemas.microsoft.com/office/powerpoint/2010/main" val="418817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BCBF-7F2E-3640-8849-30C0E7FA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in: http://localhost:3000/</a:t>
            </a:r>
            <a:r>
              <a:rPr lang="en-US" dirty="0" err="1"/>
              <a:t>signIn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FA63C-74B0-C747-BF76-75EA86051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22" y="1346156"/>
            <a:ext cx="9779955" cy="55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2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4EC2-F465-E144-9A9B-9E75A4B5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error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4661B-BB2F-2F4E-9E0F-200BC845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97" y="1315674"/>
            <a:ext cx="9804606" cy="55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9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B7B9-0B87-6A4A-AFCA-CCC43F88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page: http://localhost:3000/users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350A8-D649-D246-8819-88FE6FB41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69" y="1472583"/>
            <a:ext cx="9543862" cy="53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3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5C12-CE36-3147-BCBE-32B94666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out: http://localhost:3000/</a:t>
            </a:r>
            <a:r>
              <a:rPr lang="en-US" dirty="0" err="1"/>
              <a:t>signOut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B4F0E-0787-ED47-8F59-5E27E9FC2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51" y="1406266"/>
            <a:ext cx="9262698" cy="52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3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C29F-5CB8-B54D-AC0E-C3E70961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48BE-E5E4-2C4A-ADD0-ABEE2E87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are not signed in, and you try to access </a:t>
            </a:r>
            <a:r>
              <a:rPr lang="en-US" dirty="0">
                <a:hlinkClick r:id="rId2"/>
              </a:rPr>
              <a:t>http://localhost:3000/users</a:t>
            </a:r>
            <a:r>
              <a:rPr lang="en-US" dirty="0"/>
              <a:t>, from the link, you will be redirected to the landing page</a:t>
            </a:r>
          </a:p>
          <a:p>
            <a:r>
              <a:rPr lang="en-US" dirty="0"/>
              <a:t>If you try to access the page from the link in the landing site, and you are not signed in, you will see an error</a:t>
            </a:r>
          </a:p>
          <a:p>
            <a:r>
              <a:rPr lang="en-US" dirty="0"/>
              <a:t>If you are signed in and you try to access the sign in or sign up page, you will be redirected to the users page</a:t>
            </a:r>
          </a:p>
          <a:p>
            <a:r>
              <a:rPr lang="en-US" dirty="0"/>
              <a:t>Usernames are not case sensitive, but need to be unique</a:t>
            </a:r>
          </a:p>
          <a:p>
            <a:r>
              <a:rPr lang="en-US" dirty="0"/>
              <a:t>Buttons are deactivated, but once activated, have hover and on click effects</a:t>
            </a:r>
          </a:p>
          <a:p>
            <a:r>
              <a:rPr lang="en-US" dirty="0"/>
              <a:t>If you are signed in, the links on the header are different from if you are not logged in</a:t>
            </a:r>
          </a:p>
          <a:p>
            <a:r>
              <a:rPr lang="en-US" dirty="0"/>
              <a:t>Back end was tested using postman </a:t>
            </a:r>
            <a:r>
              <a:rPr lang="en-US"/>
              <a:t>before creating </a:t>
            </a:r>
            <a:r>
              <a:rPr lang="en-US" dirty="0"/>
              <a:t>front 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9CE9-E157-3349-B58B-63B9338D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improve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5A82-387F-BA4A-85E4-C1D99645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Sign In and Sign Out one single component instead of two</a:t>
            </a:r>
          </a:p>
          <a:p>
            <a:r>
              <a:rPr lang="en-US" dirty="0"/>
              <a:t>Better way to handle previous error (in map state to props in sign in and sign out)</a:t>
            </a:r>
          </a:p>
          <a:p>
            <a:r>
              <a:rPr lang="en-US" dirty="0"/>
              <a:t>Add more unit tests</a:t>
            </a:r>
          </a:p>
        </p:txBody>
      </p:sp>
    </p:spTree>
    <p:extLst>
      <p:ext uri="{BB962C8B-B14F-4D97-AF65-F5344CB8AC3E}">
        <p14:creationId xmlns:p14="http://schemas.microsoft.com/office/powerpoint/2010/main" val="139454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A56E-BB09-E14A-8F67-F95B2AF8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in the next few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CB14-E6E2-5548-986E-0717B4CD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  <a:p>
            <a:pPr lvl="1"/>
            <a:r>
              <a:rPr lang="en-US" dirty="0"/>
              <a:t>Different pages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Error messages</a:t>
            </a:r>
          </a:p>
          <a:p>
            <a:pPr lvl="1"/>
            <a:r>
              <a:rPr lang="en-US" dirty="0"/>
              <a:t>Re routing</a:t>
            </a:r>
          </a:p>
          <a:p>
            <a:r>
              <a:rPr lang="en-US" dirty="0"/>
              <a:t>Things I can improve on</a:t>
            </a:r>
          </a:p>
          <a:p>
            <a:endParaRPr lang="en-US" dirty="0"/>
          </a:p>
          <a:p>
            <a:r>
              <a:rPr lang="en-US" dirty="0"/>
              <a:t>App location: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198981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914E-9CDE-DD42-AD8B-D62ECEDE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937"/>
            <a:ext cx="10515600" cy="1325563"/>
          </a:xfrm>
        </p:spPr>
        <p:txBody>
          <a:bodyPr/>
          <a:lstStyle/>
          <a:p>
            <a:r>
              <a:rPr lang="en-US" dirty="0"/>
              <a:t>Hope you guys don’t mind, I used the Ezra logo to make it more personalized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8486D-639B-2A40-96F8-41F095912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79750"/>
            <a:ext cx="4572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5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9EF2-7DE1-9045-B344-6AD6F80DB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</p:spTree>
    <p:extLst>
      <p:ext uri="{BB962C8B-B14F-4D97-AF65-F5344CB8AC3E}">
        <p14:creationId xmlns:p14="http://schemas.microsoft.com/office/powerpoint/2010/main" val="234400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6D58-D71D-134C-BE7B-FAE2EC11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page: http://localhost:3000/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C1C22-11E5-5B42-AFCB-EA338C1D4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27" y="1387836"/>
            <a:ext cx="9712745" cy="5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DE75-7B0B-5E4D-A39A-BDC4CBD0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34816-5905-FA4F-B01C-A03A54D8D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14" y="1336979"/>
            <a:ext cx="9790972" cy="55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3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6C12-AD59-4948-8B5B-EC19CFF4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up: http://localhost:3000/</a:t>
            </a:r>
            <a:r>
              <a:rPr lang="en-US" dirty="0" err="1"/>
              <a:t>signUp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BE6F-C469-FD4F-BCCE-40ACB6ADF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17405"/>
            <a:ext cx="9677400" cy="54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8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EA50-E572-B946-8458-524110F3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CF2A4-2163-DD4A-8EA4-36C6F85BC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63" y="1460535"/>
            <a:ext cx="9506673" cy="53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9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F888-7E41-8047-A1D8-6A15097F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entry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3F216-EBBB-0849-9069-9EA6112C1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55" y="1397800"/>
            <a:ext cx="9475489" cy="53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427</Words>
  <Application>Microsoft Macintosh PowerPoint</Application>
  <PresentationFormat>Widescreen</PresentationFormat>
  <Paragraphs>53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Login App for Ezra.AI</vt:lpstr>
      <vt:lpstr>What to expect in the next few slides</vt:lpstr>
      <vt:lpstr>Hope you guys don’t mind, I used the Ezra logo to make it more personalized</vt:lpstr>
      <vt:lpstr>App overview</vt:lpstr>
      <vt:lpstr>Landing page: http://localhost:3000/</vt:lpstr>
      <vt:lpstr>Landing page error</vt:lpstr>
      <vt:lpstr>Sign up: http://localhost:3000/signUp</vt:lpstr>
      <vt:lpstr>Sign up error</vt:lpstr>
      <vt:lpstr>Mongo DB entry</vt:lpstr>
      <vt:lpstr>Sign in: http://localhost:3000/signIn</vt:lpstr>
      <vt:lpstr>Sign in error </vt:lpstr>
      <vt:lpstr>Users page: http://localhost:3000/users</vt:lpstr>
      <vt:lpstr>Sign out: http://localhost:3000/signOut</vt:lpstr>
      <vt:lpstr>Additional info</vt:lpstr>
      <vt:lpstr>Things to improve 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App for Ezra.AI</dc:title>
  <dc:creator>Sharhad Bashar</dc:creator>
  <cp:lastModifiedBy>Sharhad Bashar</cp:lastModifiedBy>
  <cp:revision>8</cp:revision>
  <dcterms:created xsi:type="dcterms:W3CDTF">2019-04-12T16:43:57Z</dcterms:created>
  <dcterms:modified xsi:type="dcterms:W3CDTF">2019-04-12T19:11:10Z</dcterms:modified>
</cp:coreProperties>
</file>