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84" r:id="rId2"/>
    <p:sldId id="285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bel" charset="0"/>
      <p:regular r:id="rId31"/>
    </p:embeddedFont>
    <p:embeddedFont>
      <p:font typeface="Roboto Slab Regular" charset="0"/>
      <p:regular r:id="rId32"/>
      <p:bold r:id="rId33"/>
    </p:embeddedFont>
    <p:embeddedFont>
      <p:font typeface="Roboto Slab" charset="0"/>
      <p:regular r:id="rId34"/>
      <p:bold r:id="rId35"/>
    </p:embeddedFont>
    <p:embeddedFont>
      <p:font typeface="Montserrat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BFB563-5C7A-4B3A-9627-FDA34175B05A}">
  <a:tblStyle styleId="{96BFB563-5C7A-4B3A-9627-FDA34175B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2473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3d21eaa25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3d21eaa25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Fingerprint Based Biometric Attendance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</a:t>
            </a:r>
          </a:p>
          <a:p>
            <a:r>
              <a:rPr lang="en-US" dirty="0" err="1" smtClean="0"/>
              <a:t>Projapoti</a:t>
            </a:r>
            <a:r>
              <a:rPr lang="en-US" dirty="0" smtClean="0"/>
              <a:t> Roy(1607041)</a:t>
            </a:r>
          </a:p>
          <a:p>
            <a:r>
              <a:rPr lang="en-US" dirty="0" smtClean="0"/>
              <a:t>Sharia </a:t>
            </a:r>
            <a:r>
              <a:rPr lang="en-US" dirty="0" err="1" smtClean="0"/>
              <a:t>Wasika</a:t>
            </a:r>
            <a:r>
              <a:rPr lang="en-US" dirty="0" smtClean="0"/>
              <a:t> </a:t>
            </a:r>
            <a:r>
              <a:rPr lang="en-US" dirty="0" err="1" smtClean="0"/>
              <a:t>Aditi</a:t>
            </a:r>
            <a:r>
              <a:rPr lang="en-US" dirty="0" smtClean="0"/>
              <a:t>(1607109)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5943600" cy="2589900"/>
        </p:xfrm>
        <a:graphic>
          <a:graphicData uri="http://schemas.openxmlformats.org/drawingml/2006/table">
            <a:tbl>
              <a:tblPr>
                <a:noFill/>
                <a:tableStyleId>{96BFB563-5C7A-4B3A-9627-FDA34175B05A}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3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 to our system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647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 </a:t>
            </a:r>
            <a:r>
              <a:rPr lang="en" sz="1800" b="1">
                <a:solidFill>
                  <a:srgbClr val="2AC7D7"/>
                </a:solidFill>
              </a:rPr>
              <a:t>#2ac7d7</a:t>
            </a:r>
            <a:r>
              <a:rPr lang="en" sz="1800" b="1"/>
              <a:t> · Sky </a:t>
            </a:r>
            <a:r>
              <a:rPr lang="en" sz="1800" b="1">
                <a:solidFill>
                  <a:srgbClr val="0D7FD1"/>
                </a:solidFill>
              </a:rPr>
              <a:t>#0d7fd1</a:t>
            </a:r>
            <a:r>
              <a:rPr lang="en" sz="1800" b="1">
                <a:solidFill>
                  <a:schemeClr val="lt1"/>
                </a:solidFill>
              </a:rPr>
              <a:t> · </a:t>
            </a:r>
            <a:r>
              <a:rPr lang="en" sz="1800" b="1"/>
              <a:t>Indigo </a:t>
            </a:r>
            <a:r>
              <a:rPr lang="en" sz="1800" b="1">
                <a:solidFill>
                  <a:srgbClr val="184DE2"/>
                </a:solidFill>
              </a:rPr>
              <a:t>#184de2</a:t>
            </a:r>
            <a:endParaRPr sz="1800" b="1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4" name="Google Shape;874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75" name="Google Shape;875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76" name="Google Shape;876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8" name="Google Shape;878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79" name="Google Shape;879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1" name="Google Shape;881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2" name="Google Shape;882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4" name="Google Shape;884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85" name="Google Shape;885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Features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</a:p>
          <a:p>
            <a:r>
              <a:rPr lang="en-US" dirty="0" smtClean="0"/>
              <a:t>Attendance</a:t>
            </a:r>
          </a:p>
          <a:p>
            <a:r>
              <a:rPr lang="en-US" dirty="0" smtClean="0"/>
              <a:t>Data Transfer in Excel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86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996</Words>
  <Application>Microsoft Office PowerPoint</Application>
  <PresentationFormat>On-screen Show (16:9)</PresentationFormat>
  <Paragraphs>175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Abel</vt:lpstr>
      <vt:lpstr>Roboto Slab Regular</vt:lpstr>
      <vt:lpstr>Roboto Slab</vt:lpstr>
      <vt:lpstr>Montserrat</vt:lpstr>
      <vt:lpstr>York template</vt:lpstr>
      <vt:lpstr>Fingerprint Based Biometric Attendance System</vt:lpstr>
      <vt:lpstr>Introduction to our system</vt:lpstr>
      <vt:lpstr>Features 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Based Biometric Attendance System</dc:title>
  <cp:lastModifiedBy>user</cp:lastModifiedBy>
  <cp:revision>3</cp:revision>
  <dcterms:modified xsi:type="dcterms:W3CDTF">2019-12-22T22:45:09Z</dcterms:modified>
</cp:coreProperties>
</file>