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6" d="100"/>
          <a:sy n="146" d="100"/>
        </p:scale>
        <p:origin x="-1752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81BBE9-045A-4A51-8B3E-4BD74CE881D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C71FFD7-BEAE-4939-B3EB-53BBA504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7847-3246-4F86-85AB-775664217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CSE471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7026-541A-47B0-A4F3-10BD4248F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Group 7</a:t>
            </a:r>
          </a:p>
          <a:p>
            <a:r>
              <a:rPr lang="en-US" dirty="0"/>
              <a:t>Topic : </a:t>
            </a:r>
            <a:r>
              <a:rPr lang="en-US" dirty="0" err="1"/>
              <a:t>StudentBook</a:t>
            </a:r>
            <a:r>
              <a:rPr lang="en-US" dirty="0"/>
              <a:t> App for research and academic management</a:t>
            </a:r>
          </a:p>
        </p:txBody>
      </p:sp>
    </p:spTree>
    <p:extLst>
      <p:ext uri="{BB962C8B-B14F-4D97-AF65-F5344CB8AC3E}">
        <p14:creationId xmlns:p14="http://schemas.microsoft.com/office/powerpoint/2010/main" val="25125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DE7F-36E0-46E0-8ED0-AE827222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and Different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D93A-10E1-4212-B25A-0F19419D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Member1: Introduction and Requirements and Window Navigation</a:t>
            </a:r>
          </a:p>
          <a:p>
            <a:r>
              <a:rPr lang="en-US" dirty="0"/>
              <a:t>Member2: Use Case</a:t>
            </a:r>
          </a:p>
          <a:p>
            <a:r>
              <a:rPr lang="en-US" dirty="0"/>
              <a:t>Member3: ERD and Class Diagram [Member Absent]</a:t>
            </a:r>
          </a:p>
        </p:txBody>
      </p:sp>
    </p:spTree>
    <p:extLst>
      <p:ext uri="{BB962C8B-B14F-4D97-AF65-F5344CB8AC3E}">
        <p14:creationId xmlns:p14="http://schemas.microsoft.com/office/powerpoint/2010/main" val="108241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2B5E-CD72-4F42-B167-05202AAF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Major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A779-BA2A-448B-9824-0E29EA99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users with personalized user accounts</a:t>
            </a:r>
          </a:p>
          <a:p>
            <a:r>
              <a:rPr lang="en-US" dirty="0"/>
              <a:t>Users can add each other as mentors/peers to communicate</a:t>
            </a:r>
          </a:p>
          <a:p>
            <a:r>
              <a:rPr lang="en-US" dirty="0"/>
              <a:t>Will provide a central layout section for users to post/upload their research based work.</a:t>
            </a:r>
          </a:p>
        </p:txBody>
      </p:sp>
    </p:spTree>
    <p:extLst>
      <p:ext uri="{BB962C8B-B14F-4D97-AF65-F5344CB8AC3E}">
        <p14:creationId xmlns:p14="http://schemas.microsoft.com/office/powerpoint/2010/main" val="310325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3F408-595D-483C-BFCD-117798E8D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7" y="0"/>
            <a:ext cx="80786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412FD-733B-41D4-9769-3080FED8B403}"/>
              </a:ext>
            </a:extLst>
          </p:cNvPr>
          <p:cNvSpPr txBox="1"/>
          <p:nvPr/>
        </p:nvSpPr>
        <p:spPr>
          <a:xfrm>
            <a:off x="176150" y="204186"/>
            <a:ext cx="12353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</a:t>
            </a:r>
            <a:r>
              <a:rPr lang="en-US" sz="2000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A49A5-9972-4445-B12D-A9207BE6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22" y="51046"/>
            <a:ext cx="8549196" cy="67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A9CEA-48E4-4807-93EE-271E7606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9705" y="340876"/>
            <a:ext cx="6892590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62478-6F1B-40B2-88C8-27B6C88B2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3" y="415029"/>
            <a:ext cx="8695173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10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</TotalTime>
  <Words>82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CSE471 Final Presentation</vt:lpstr>
      <vt:lpstr>Contributions and Different Roles</vt:lpstr>
      <vt:lpstr>Introduction Major Requirements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CSE471 Final Presentation</dc:title>
  <dc:creator>Annay</dc:creator>
  <cp:lastModifiedBy>Annay</cp:lastModifiedBy>
  <cp:revision>5</cp:revision>
  <dcterms:created xsi:type="dcterms:W3CDTF">2020-12-23T03:17:21Z</dcterms:created>
  <dcterms:modified xsi:type="dcterms:W3CDTF">2020-12-23T03:57:55Z</dcterms:modified>
</cp:coreProperties>
</file>