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74" r:id="rId3"/>
    <p:sldId id="260" r:id="rId4"/>
    <p:sldId id="257" r:id="rId5"/>
    <p:sldId id="258" r:id="rId6"/>
    <p:sldId id="261" r:id="rId7"/>
    <p:sldId id="259" r:id="rId8"/>
    <p:sldId id="262" r:id="rId9"/>
    <p:sldId id="263" r:id="rId10"/>
    <p:sldId id="271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315200" cy="17526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Computer Networks Laboratory</a:t>
            </a:r>
            <a:br>
              <a:rPr lang="en-US" sz="4400" b="1" dirty="0" smtClean="0"/>
            </a:br>
            <a:r>
              <a:rPr lang="en-US" sz="4400" b="1" dirty="0" smtClean="0"/>
              <a:t>        </a:t>
            </a:r>
            <a:r>
              <a:rPr lang="en-US" b="1" dirty="0" smtClean="0"/>
              <a:t>Course code : CSE 324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514600"/>
            <a:ext cx="8382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Project Title </a:t>
            </a:r>
            <a:r>
              <a:rPr lang="en-US" sz="4400" b="1" dirty="0" smtClean="0"/>
              <a:t>: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Smart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pPr>
              <a:buNone/>
            </a:pPr>
            <a:r>
              <a:rPr lang="en-US" sz="3200" b="1" dirty="0" smtClean="0"/>
              <a:t>Group Members </a:t>
            </a:r>
            <a:r>
              <a:rPr lang="en-US" sz="4400" b="1" dirty="0" smtClean="0"/>
              <a:t>: 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1) Mohammad Al-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Shariar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ID : 011 151 007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2)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Sumaiya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Mahmud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ID : 011 151 028</a:t>
            </a:r>
          </a:p>
          <a:p>
            <a:pPr>
              <a:buNone/>
            </a:pP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UIU-Logo-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8288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Officials Room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 descr="s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48" y="1828798"/>
            <a:ext cx="8771326" cy="44196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University Parking System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qqq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3248" y="1676400"/>
            <a:ext cx="8720752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Smart Class Room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rr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686288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Project Implementation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Setting up Registration Server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Connect a wireless router and complete routing configuration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Connect the necessary sensors with the MCU  and SBC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Necessary coding implementation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Connect the MCU and other IoT components with the router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Provide necessary condition on the registration server for having IoT devices interconnectivity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6" y="1014844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data from sensors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29171" y="20782"/>
            <a:ext cx="768929" cy="6650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5" idx="4"/>
            <a:endCxn id="4" idx="0"/>
          </p:cNvCxnSpPr>
          <p:nvPr/>
        </p:nvCxnSpPr>
        <p:spPr>
          <a:xfrm>
            <a:off x="5213635" y="685800"/>
            <a:ext cx="12989" cy="3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18706" y="1724889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data to MCU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18706" y="2500744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4455100" y="3248891"/>
            <a:ext cx="1543046" cy="149629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condition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5226624" y="1582881"/>
            <a:ext cx="0" cy="1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5226624" y="2292926"/>
            <a:ext cx="0" cy="20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 flipH="1">
            <a:off x="5226624" y="3068781"/>
            <a:ext cx="1" cy="18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6430" y="3726872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to IoT devices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2" idx="1"/>
            <a:endCxn id="27" idx="3"/>
          </p:cNvCxnSpPr>
          <p:nvPr/>
        </p:nvCxnSpPr>
        <p:spPr>
          <a:xfrm flipH="1">
            <a:off x="3582266" y="3997036"/>
            <a:ext cx="872834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66429" y="4461163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 to Registration Server for inspection</a:t>
            </a:r>
            <a:endParaRPr lang="en-US" sz="1600" dirty="0"/>
          </a:p>
        </p:txBody>
      </p:sp>
      <p:sp>
        <p:nvSpPr>
          <p:cNvPr id="31" name="Diamond 30"/>
          <p:cNvSpPr/>
          <p:nvPr/>
        </p:nvSpPr>
        <p:spPr>
          <a:xfrm>
            <a:off x="1802824" y="5146962"/>
            <a:ext cx="1543046" cy="149629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Override by operator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27" idx="2"/>
            <a:endCxn id="30" idx="0"/>
          </p:cNvCxnSpPr>
          <p:nvPr/>
        </p:nvCxnSpPr>
        <p:spPr>
          <a:xfrm flipH="1">
            <a:off x="2574346" y="4294909"/>
            <a:ext cx="2" cy="1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1" idx="0"/>
          </p:cNvCxnSpPr>
          <p:nvPr/>
        </p:nvCxnSpPr>
        <p:spPr>
          <a:xfrm>
            <a:off x="2574347" y="5029200"/>
            <a:ext cx="1" cy="11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1" idx="1"/>
          </p:cNvCxnSpPr>
          <p:nvPr/>
        </p:nvCxnSpPr>
        <p:spPr>
          <a:xfrm rot="10800000">
            <a:off x="1181967" y="796637"/>
            <a:ext cx="620858" cy="5098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81964" y="810490"/>
            <a:ext cx="404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98862" y="58604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00195" y="5895107"/>
            <a:ext cx="4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52752" y="5611089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IoT output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31" idx="3"/>
            <a:endCxn id="60" idx="1"/>
          </p:cNvCxnSpPr>
          <p:nvPr/>
        </p:nvCxnSpPr>
        <p:spPr>
          <a:xfrm>
            <a:off x="3345870" y="5895107"/>
            <a:ext cx="3106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7460670" y="768926"/>
            <a:ext cx="1" cy="485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226623" y="807025"/>
            <a:ext cx="2234046" cy="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218706" y="4911434"/>
            <a:ext cx="2015836" cy="5680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 calculation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2" idx="2"/>
            <a:endCxn id="72" idx="0"/>
          </p:cNvCxnSpPr>
          <p:nvPr/>
        </p:nvCxnSpPr>
        <p:spPr>
          <a:xfrm>
            <a:off x="5226624" y="4745182"/>
            <a:ext cx="1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2" idx="3"/>
          </p:cNvCxnSpPr>
          <p:nvPr/>
        </p:nvCxnSpPr>
        <p:spPr>
          <a:xfrm flipV="1">
            <a:off x="6234542" y="4461164"/>
            <a:ext cx="1226128" cy="734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57349" y="3641558"/>
            <a:ext cx="5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598100" y="4461163"/>
            <a:ext cx="59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17036" y="6380014"/>
            <a:ext cx="14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5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Cost-effective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Automated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Immediate actions against fire accidents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Saving human resource and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Technical-LEVEL management is easier than ground-level management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Future Work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Real-life implementation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Alert nearest fire brigade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Automated system in management levels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Project is simple, efficient and user-demanding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High possibility to be built and implemented at various levels.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Sold as a blueprint in the software market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pPr>
              <a:buNone/>
            </a:pPr>
            <a:r>
              <a:rPr lang="en-US" sz="9600" dirty="0" smtClean="0"/>
              <a:t>  Demonstration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0"/>
            <a:ext cx="7772400" cy="11430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Features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Components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Simple Diagram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Implementation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University is a “university which enhances the education, research, and work experience of stakeholders by incorporating digital, innovative, and internet-based technologies for the betterment of the society at-large.”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 “Smart University” is not a destination, or a milestone. It is rather a continuation of the journey of progress of Universities’ role to serve humanity.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 smart University focuses on Smart Campus, Smart People, Smart Education, Smart Research, Smart Governance , Smart Influence.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Objective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The objective of Smart University is to provide conducive environment to the students and researchers helping them in their research and learning opportunities to keep pace with 21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century.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Problem Statements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229600" cy="5181600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avoid the wastage of Electricity</a:t>
            </a:r>
            <a:endParaRPr lang="en-US" dirty="0" smtClean="0"/>
          </a:p>
          <a:p>
            <a:pPr lvl="1"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Sometimes we forget to switch off of AC, Fan Lights.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minimize the chances of fire accidents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solve the university parking places problems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ensure the use of internet everywhere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provide automated and smart education environment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 To minimize disruption of concentration in activities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To improve the security system of University.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	Smart university and smart education are emerging and rapidly growing areas that represent an integration of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and intelligent systems, smart objects and smart environments,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technologies, various branches of computer science and computer engineering,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state-of-the-art smart educational software and/or hardware systems, agents and tools, and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innovative pedagogy and advanced technology-based teaching strategies and learning methodologies.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Project Features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Smoke and Fire detection system.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Human presence detection system using motion sensor.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security system where solar panel is used.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parking system using RFID.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university campus  where internet is everywhere.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Smart class room and lab.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Project Components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77200" cy="5257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Sensors: </a:t>
            </a:r>
          </a:p>
          <a:p>
            <a:pPr lvl="2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Temperature sensor, Smoke sensor, IR sensor, Motion detection sensors, furnace , Humidity sensors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IT Components:</a:t>
            </a:r>
          </a:p>
          <a:p>
            <a:pPr lvl="2" algn="just"/>
            <a:r>
              <a:rPr lang="en-MY" dirty="0" smtClean="0">
                <a:latin typeface="Calibri" pitchFamily="34" charset="0"/>
                <a:cs typeface="Calibri" pitchFamily="34" charset="0"/>
              </a:rPr>
              <a:t>Trip sensor, Camera, Light, Alarm, Door, RFID Reader, Window, Fan, Fire Monitor, Fire Alarm, AC, Street Lamp, Wind Detector.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74320" lvl="2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Others :</a:t>
            </a:r>
          </a:p>
          <a:p>
            <a:pPr marL="822960" lvl="4" indent="-274320" algn="just">
              <a:spcBef>
                <a:spcPts val="58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MCU, SBC, Router, Switch, Home Gateway, Home Router, Cell Tower, Central-office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Actuators:</a:t>
            </a:r>
          </a:p>
          <a:p>
            <a:pPr lvl="2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Air Cooler,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Alarm</a:t>
            </a:r>
          </a:p>
          <a:p>
            <a:pPr lvl="2">
              <a:buFont typeface="Arial" pitchFamily="34" charset="0"/>
              <a:buChar char="•"/>
            </a:pP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Languages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JavaScript, Virtual Blocky ,Python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Simple diagram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Content Placeholder 4" descr="pp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7630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266</TotalTime>
  <Words>508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Computer Networks Laboratory         Course code : CSE 324</vt:lpstr>
      <vt:lpstr>Index </vt:lpstr>
      <vt:lpstr>Introduction</vt:lpstr>
      <vt:lpstr>Objective</vt:lpstr>
      <vt:lpstr>Problem Statements</vt:lpstr>
      <vt:lpstr>Motivation</vt:lpstr>
      <vt:lpstr>Project Features </vt:lpstr>
      <vt:lpstr>Project Components</vt:lpstr>
      <vt:lpstr>Simple diagram</vt:lpstr>
      <vt:lpstr>Officials Room</vt:lpstr>
      <vt:lpstr>University Parking System</vt:lpstr>
      <vt:lpstr>Smart Class Room</vt:lpstr>
      <vt:lpstr>Project Implementation</vt:lpstr>
      <vt:lpstr>Slide 14</vt:lpstr>
      <vt:lpstr>Advantages</vt:lpstr>
      <vt:lpstr>Future Work</vt:lpstr>
      <vt:lpstr>Conclusion 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University</dc:title>
  <dc:creator>shariar shohag</dc:creator>
  <cp:lastModifiedBy>shariar shohag</cp:lastModifiedBy>
  <cp:revision>27</cp:revision>
  <dcterms:created xsi:type="dcterms:W3CDTF">2006-08-16T00:00:00Z</dcterms:created>
  <dcterms:modified xsi:type="dcterms:W3CDTF">2019-01-02T02:34:41Z</dcterms:modified>
</cp:coreProperties>
</file>