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6E31-3009-4255-97FF-760122EBA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6ACCC-8DDA-4C5D-9257-64D046165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58189-9886-450A-B5ED-54194574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9EF3-76B4-41E7-A5E2-4D268F26EF8E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2267-5352-4121-A7DC-F796686C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5CA77-DD85-4A08-82B4-9104FD21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C83F-29E9-4D7A-B9F8-2CA368CF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0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D407-0B1D-484A-B332-AD2396A5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83825-8EF6-49D6-B30C-1AFA86DEC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87C30-0CC4-42C2-92CC-C8BAB09B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9EF3-76B4-41E7-A5E2-4D268F26EF8E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6CF2C-336E-4980-AB0F-D8EDB8D5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7DFED-8168-4DA6-ABF5-78879AF6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C83F-29E9-4D7A-B9F8-2CA368CF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2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579C8-F987-405F-B8E8-6FA606BB1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789ED-5372-4C18-836B-F58733FBF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1CBF5-05E0-4273-AF00-809410C9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9EF3-76B4-41E7-A5E2-4D268F26EF8E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4F7A7-99E9-47B0-A428-A8E019EC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E07C-1081-4AD2-B280-AA16FB02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C83F-29E9-4D7A-B9F8-2CA368CF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8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A23F-1D34-444C-96FC-5143E6AC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19682-334C-4CA6-BF70-0CAF7EDC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0C592-71F0-4D4F-A914-BA7BDDEB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9EF3-76B4-41E7-A5E2-4D268F26EF8E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7C95-1239-41FA-B049-7FF7A583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05D4D-AB6D-4283-969F-F607B60D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C83F-29E9-4D7A-B9F8-2CA368CF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2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7662-F335-489C-B291-370701A4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9E0F2-8798-42E2-B806-C0149E76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C4508-D45C-4B96-A55E-927FBEFE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9EF3-76B4-41E7-A5E2-4D268F26EF8E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431A9-326C-46EC-9557-609E9800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AD948-35DB-412B-B1C8-532F47AD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C83F-29E9-4D7A-B9F8-2CA368CF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25A9-7565-4491-AF31-D513F44A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5C8ED-919D-40C0-98EF-EC8FFDD08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09D1C-AEC2-42B8-A2F4-D28168505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4F0A4-256A-49E6-80DA-68E9B47F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9EF3-76B4-41E7-A5E2-4D268F26EF8E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33BD1-89BF-42A7-A357-BF7E3BFB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6EFFD-0EA3-4632-AE48-BCF4E449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C83F-29E9-4D7A-B9F8-2CA368CF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3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D2B0-0FD9-4F18-A2FA-B76D7D26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C895F-D2B8-4F5D-8E77-EFAF31575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6F5D-493F-4C85-AF42-980C085A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F53B4-6D09-498A-975F-AD57E6D0F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81272-155A-479C-9B49-237E2057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88531-245B-4D7C-8A74-B7031512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9EF3-76B4-41E7-A5E2-4D268F26EF8E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FF9D9-87AC-4253-BEF6-506882CB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606BD-A153-4ABB-9364-C6BCC52F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C83F-29E9-4D7A-B9F8-2CA368CF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3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D5A9-ECCD-4A39-92CD-9B65E975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A6A61-C45A-4F89-AAB6-06A2E6EF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9EF3-76B4-41E7-A5E2-4D268F26EF8E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E3D64-994A-4341-87F8-CFA8E6DB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F038F-DC16-4030-BB45-21A6126B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C83F-29E9-4D7A-B9F8-2CA368CF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9DC73-45AB-4D3A-A5F2-0EA9B05F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9EF3-76B4-41E7-A5E2-4D268F26EF8E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0A2BE-CC41-41A4-AF84-AB8E36D1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C3A87-67BD-4B3E-A7A9-0D4359EE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C83F-29E9-4D7A-B9F8-2CA368CF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4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2AAD-9143-4A9B-AFDB-52CAAC53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F8A98-56C0-40ED-8F5B-C51ADF43C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12A1C-611F-436C-8A58-68406A361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790BB-C2A5-48A6-998D-54412EB0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9EF3-76B4-41E7-A5E2-4D268F26EF8E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35C5D-9406-49E7-B0EF-26410DCE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F9DC0-4754-463E-A752-579676FA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C83F-29E9-4D7A-B9F8-2CA368CF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9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509C-39A0-48DF-AAF4-690B0860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31CBF-21CC-4945-8BB2-8CC7B0915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5A5F7-CD70-4366-BDB2-9A816C07C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93A68-8859-4ABA-9E81-87CD412A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9EF3-76B4-41E7-A5E2-4D268F26EF8E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BCF8B-36EE-4B4E-971B-D0C91A2D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8827C-4EBD-4165-A36A-63382595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C83F-29E9-4D7A-B9F8-2CA368CF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F2D34-C05B-4B4E-929C-49EE1961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E2C51-5812-4116-BE5D-4BDB3D81E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C5600-7DF9-412C-A709-DCBDE5441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69EF3-76B4-41E7-A5E2-4D268F26EF8E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C5B9C-E6B8-4055-BA39-145E943CB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D03C5-786F-4A1E-9314-63D523A18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4C83F-29E9-4D7A-B9F8-2CA368CF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0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224605-D090-48FE-B6D2-37D810E00723}"/>
              </a:ext>
            </a:extLst>
          </p:cNvPr>
          <p:cNvSpPr/>
          <p:nvPr/>
        </p:nvSpPr>
        <p:spPr>
          <a:xfrm>
            <a:off x="4827496" y="52094"/>
            <a:ext cx="2205318" cy="11833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1DE38E-DF09-4027-9FD2-F63AE4557411}"/>
              </a:ext>
            </a:extLst>
          </p:cNvPr>
          <p:cNvSpPr/>
          <p:nvPr/>
        </p:nvSpPr>
        <p:spPr>
          <a:xfrm>
            <a:off x="4840940" y="3511876"/>
            <a:ext cx="2205318" cy="11833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11842C3F-3983-480E-829B-6BC1801BE5C5}"/>
              </a:ext>
            </a:extLst>
          </p:cNvPr>
          <p:cNvSpPr/>
          <p:nvPr/>
        </p:nvSpPr>
        <p:spPr>
          <a:xfrm>
            <a:off x="4769225" y="1695426"/>
            <a:ext cx="2321860" cy="14702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B8A692-70C7-4050-8F72-1ABE3DA4BF2B}"/>
              </a:ext>
            </a:extLst>
          </p:cNvPr>
          <p:cNvSpPr/>
          <p:nvPr/>
        </p:nvSpPr>
        <p:spPr>
          <a:xfrm>
            <a:off x="1383927" y="3476062"/>
            <a:ext cx="2205318" cy="11833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E9CF39-87C2-4901-9B79-A0A0B317C2FE}"/>
              </a:ext>
            </a:extLst>
          </p:cNvPr>
          <p:cNvSpPr/>
          <p:nvPr/>
        </p:nvSpPr>
        <p:spPr>
          <a:xfrm>
            <a:off x="8641975" y="3611668"/>
            <a:ext cx="2205318" cy="11833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Pump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2B2E18-E673-4BD2-9C48-E9EED3F8BD67}"/>
              </a:ext>
            </a:extLst>
          </p:cNvPr>
          <p:cNvSpPr/>
          <p:nvPr/>
        </p:nvSpPr>
        <p:spPr>
          <a:xfrm>
            <a:off x="4840940" y="5428123"/>
            <a:ext cx="2205318" cy="11833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Alogorithm</a:t>
            </a:r>
            <a:r>
              <a:rPr lang="en-US" dirty="0"/>
              <a:t> &amp;  Logic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3E26F40-4E8E-447E-B0BC-25E6CAD3C728}"/>
              </a:ext>
            </a:extLst>
          </p:cNvPr>
          <p:cNvSpPr/>
          <p:nvPr/>
        </p:nvSpPr>
        <p:spPr>
          <a:xfrm>
            <a:off x="3786468" y="4067732"/>
            <a:ext cx="842682" cy="38996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0D564C9-9875-4B12-B873-7F8D1F6419A9}"/>
              </a:ext>
            </a:extLst>
          </p:cNvPr>
          <p:cNvSpPr/>
          <p:nvPr/>
        </p:nvSpPr>
        <p:spPr>
          <a:xfrm>
            <a:off x="7270375" y="3971355"/>
            <a:ext cx="1169672" cy="38996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A57E288-7819-427C-BF74-31912E397128}"/>
              </a:ext>
            </a:extLst>
          </p:cNvPr>
          <p:cNvSpPr/>
          <p:nvPr/>
        </p:nvSpPr>
        <p:spPr>
          <a:xfrm rot="19701496">
            <a:off x="2953871" y="2581262"/>
            <a:ext cx="1855695" cy="38996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D48EAF9-6722-48C9-BF8B-B32B2C0270CA}"/>
              </a:ext>
            </a:extLst>
          </p:cNvPr>
          <p:cNvSpPr/>
          <p:nvPr/>
        </p:nvSpPr>
        <p:spPr>
          <a:xfrm rot="16200000">
            <a:off x="5241561" y="4866685"/>
            <a:ext cx="597254" cy="38996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5932F0F-D9A7-4BB7-AA05-AF24B5CC715A}"/>
              </a:ext>
            </a:extLst>
          </p:cNvPr>
          <p:cNvSpPr/>
          <p:nvPr/>
        </p:nvSpPr>
        <p:spPr>
          <a:xfrm rot="5400000">
            <a:off x="5831215" y="4879627"/>
            <a:ext cx="597254" cy="38996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530845E-A8AE-43A7-B595-D9F08BD6B041}"/>
              </a:ext>
            </a:extLst>
          </p:cNvPr>
          <p:cNvSpPr/>
          <p:nvPr/>
        </p:nvSpPr>
        <p:spPr>
          <a:xfrm rot="10800000">
            <a:off x="3801035" y="3553382"/>
            <a:ext cx="842682" cy="38996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35381B4-6F1E-43DB-B2CA-584976B88E21}"/>
              </a:ext>
            </a:extLst>
          </p:cNvPr>
          <p:cNvSpPr/>
          <p:nvPr/>
        </p:nvSpPr>
        <p:spPr>
          <a:xfrm rot="5400000">
            <a:off x="5736866" y="1307152"/>
            <a:ext cx="386578" cy="38996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244FA12-D7C0-40C4-B54F-2683069D8C5E}"/>
              </a:ext>
            </a:extLst>
          </p:cNvPr>
          <p:cNvSpPr/>
          <p:nvPr/>
        </p:nvSpPr>
        <p:spPr>
          <a:xfrm rot="5400000">
            <a:off x="5396425" y="3102337"/>
            <a:ext cx="386578" cy="38996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0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B643F3-09D1-497D-8D6D-7069B3A4D1AD}"/>
              </a:ext>
            </a:extLst>
          </p:cNvPr>
          <p:cNvSpPr/>
          <p:nvPr/>
        </p:nvSpPr>
        <p:spPr>
          <a:xfrm>
            <a:off x="3617259" y="2846292"/>
            <a:ext cx="2245660" cy="21515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MCU 8266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4FF0DB-384E-47E3-B351-FD88E545D0E6}"/>
              </a:ext>
            </a:extLst>
          </p:cNvPr>
          <p:cNvSpPr/>
          <p:nvPr/>
        </p:nvSpPr>
        <p:spPr>
          <a:xfrm>
            <a:off x="591671" y="2846292"/>
            <a:ext cx="1694329" cy="9278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Soil Moisture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EE34CB-A2B6-4D45-9955-DB6D7AD172C0}"/>
              </a:ext>
            </a:extLst>
          </p:cNvPr>
          <p:cNvSpPr/>
          <p:nvPr/>
        </p:nvSpPr>
        <p:spPr>
          <a:xfrm>
            <a:off x="591671" y="4069976"/>
            <a:ext cx="1694329" cy="9278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 Sensor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3EDEFE-A975-4196-8B2C-4F5A59E028D7}"/>
              </a:ext>
            </a:extLst>
          </p:cNvPr>
          <p:cNvSpPr/>
          <p:nvPr/>
        </p:nvSpPr>
        <p:spPr>
          <a:xfrm>
            <a:off x="7330885" y="3539936"/>
            <a:ext cx="1694329" cy="7642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Relay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66EB71-DC66-42FC-9A3E-7AAFD98602C4}"/>
              </a:ext>
            </a:extLst>
          </p:cNvPr>
          <p:cNvSpPr/>
          <p:nvPr/>
        </p:nvSpPr>
        <p:spPr>
          <a:xfrm>
            <a:off x="10071846" y="3539936"/>
            <a:ext cx="1694329" cy="7642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 Pump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735EEAE-11CC-48DA-89FF-B291BDD6E48B}"/>
              </a:ext>
            </a:extLst>
          </p:cNvPr>
          <p:cNvSpPr/>
          <p:nvPr/>
        </p:nvSpPr>
        <p:spPr>
          <a:xfrm>
            <a:off x="6324600" y="201705"/>
            <a:ext cx="2608729" cy="1385047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Blynk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2FD2B-959A-4FA9-9C76-7A9BAD9B4DA4}"/>
              </a:ext>
            </a:extLst>
          </p:cNvPr>
          <p:cNvSpPr/>
          <p:nvPr/>
        </p:nvSpPr>
        <p:spPr>
          <a:xfrm>
            <a:off x="9372597" y="1837762"/>
            <a:ext cx="2393578" cy="10085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B1DD812-5E7B-46ED-B5F3-9E6EAB31C220}"/>
              </a:ext>
            </a:extLst>
          </p:cNvPr>
          <p:cNvSpPr/>
          <p:nvPr/>
        </p:nvSpPr>
        <p:spPr>
          <a:xfrm>
            <a:off x="2422713" y="3079376"/>
            <a:ext cx="1008529" cy="460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9B64DFF-919A-421B-BFAE-93BA73AC54DE}"/>
              </a:ext>
            </a:extLst>
          </p:cNvPr>
          <p:cNvSpPr/>
          <p:nvPr/>
        </p:nvSpPr>
        <p:spPr>
          <a:xfrm>
            <a:off x="2422713" y="4303619"/>
            <a:ext cx="1008529" cy="460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AB2E5E8-9739-4C85-BCAB-45BA4B999AAD}"/>
              </a:ext>
            </a:extLst>
          </p:cNvPr>
          <p:cNvSpPr/>
          <p:nvPr/>
        </p:nvSpPr>
        <p:spPr>
          <a:xfrm>
            <a:off x="6044453" y="3691777"/>
            <a:ext cx="1216955" cy="460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4405A42-47E6-48F0-963F-84B8CC2C3DB3}"/>
              </a:ext>
            </a:extLst>
          </p:cNvPr>
          <p:cNvSpPr/>
          <p:nvPr/>
        </p:nvSpPr>
        <p:spPr>
          <a:xfrm>
            <a:off x="9094691" y="3651434"/>
            <a:ext cx="880783" cy="460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-Up 16">
            <a:extLst>
              <a:ext uri="{FF2B5EF4-FFF2-40B4-BE49-F238E27FC236}">
                <a16:creationId xmlns:a16="http://schemas.microsoft.com/office/drawing/2014/main" id="{7BE29F9F-D14B-416F-8F88-2C90B6CF61D1}"/>
              </a:ext>
            </a:extLst>
          </p:cNvPr>
          <p:cNvSpPr/>
          <p:nvPr/>
        </p:nvSpPr>
        <p:spPr>
          <a:xfrm rot="5400000" flipH="1">
            <a:off x="4547665" y="826671"/>
            <a:ext cx="1658474" cy="1851852"/>
          </a:xfrm>
          <a:prstGeom prst="leftUpArrow">
            <a:avLst>
              <a:gd name="adj1" fmla="val 14484"/>
              <a:gd name="adj2" fmla="val 1326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8D516435-1FE2-4A8F-9887-CB5487A838B5}"/>
              </a:ext>
            </a:extLst>
          </p:cNvPr>
          <p:cNvSpPr/>
          <p:nvPr/>
        </p:nvSpPr>
        <p:spPr>
          <a:xfrm rot="5400000" flipH="1" flipV="1">
            <a:off x="9072118" y="466322"/>
            <a:ext cx="1239371" cy="1333179"/>
          </a:xfrm>
          <a:prstGeom prst="leftUpArrow">
            <a:avLst>
              <a:gd name="adj1" fmla="val 14484"/>
              <a:gd name="adj2" fmla="val 1326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8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1099EF-02F0-4F6B-A73B-BA3CCB775F15}"/>
              </a:ext>
            </a:extLst>
          </p:cNvPr>
          <p:cNvSpPr/>
          <p:nvPr/>
        </p:nvSpPr>
        <p:spPr>
          <a:xfrm>
            <a:off x="4569175" y="654423"/>
            <a:ext cx="2868706" cy="6544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Efficient Water Usage</a:t>
            </a:r>
          </a:p>
        </p:txBody>
      </p:sp>
      <p:pic>
        <p:nvPicPr>
          <p:cNvPr id="1030" name="Picture 6" descr="Photo sprinkler head watering the bush and grass">
            <a:extLst>
              <a:ext uri="{FF2B5EF4-FFF2-40B4-BE49-F238E27FC236}">
                <a16:creationId xmlns:a16="http://schemas.microsoft.com/office/drawing/2014/main" id="{43883A1A-7101-4E7F-8273-992D4AD2F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175" y="2567964"/>
            <a:ext cx="3053649" cy="203414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5E3097-0505-480B-A1D3-6EA55557BD2A}"/>
              </a:ext>
            </a:extLst>
          </p:cNvPr>
          <p:cNvSpPr/>
          <p:nvPr/>
        </p:nvSpPr>
        <p:spPr>
          <a:xfrm>
            <a:off x="797858" y="2027294"/>
            <a:ext cx="2868706" cy="6544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Increase Productivity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803FF2-D3E1-4744-AAB9-0196E219C0AB}"/>
              </a:ext>
            </a:extLst>
          </p:cNvPr>
          <p:cNvSpPr/>
          <p:nvPr/>
        </p:nvSpPr>
        <p:spPr>
          <a:xfrm>
            <a:off x="367554" y="3780651"/>
            <a:ext cx="2868706" cy="6544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Reduce Human </a:t>
            </a:r>
            <a:r>
              <a:rPr lang="en-US" dirty="0" err="1">
                <a:solidFill>
                  <a:schemeClr val="tx1"/>
                </a:solidFill>
              </a:rPr>
              <a:t>Involvment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5C4024-CCB4-41B1-87D7-B4E775DC5375}"/>
              </a:ext>
            </a:extLst>
          </p:cNvPr>
          <p:cNvSpPr/>
          <p:nvPr/>
        </p:nvSpPr>
        <p:spPr>
          <a:xfrm>
            <a:off x="2330824" y="5534009"/>
            <a:ext cx="2868706" cy="6544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Weather Adaptability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40FCE0-A049-4DD8-B243-71C05ACC596F}"/>
              </a:ext>
            </a:extLst>
          </p:cNvPr>
          <p:cNvSpPr/>
          <p:nvPr/>
        </p:nvSpPr>
        <p:spPr>
          <a:xfrm>
            <a:off x="8955740" y="3780651"/>
            <a:ext cx="2868706" cy="6544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 Saving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ED3785-8BEE-4AF9-BEDE-971DC67DDF20}"/>
              </a:ext>
            </a:extLst>
          </p:cNvPr>
          <p:cNvSpPr/>
          <p:nvPr/>
        </p:nvSpPr>
        <p:spPr>
          <a:xfrm>
            <a:off x="8525435" y="2027294"/>
            <a:ext cx="2868706" cy="6544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Realtime Rainfall Reaction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AFDAFC-06EF-445E-9626-4DC4F057B7A6}"/>
              </a:ext>
            </a:extLst>
          </p:cNvPr>
          <p:cNvSpPr/>
          <p:nvPr/>
        </p:nvSpPr>
        <p:spPr>
          <a:xfrm>
            <a:off x="7091083" y="5534009"/>
            <a:ext cx="2868706" cy="6544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Reduce Human </a:t>
            </a:r>
            <a:r>
              <a:rPr lang="en-US" dirty="0" err="1">
                <a:solidFill>
                  <a:schemeClr val="tx1"/>
                </a:solidFill>
              </a:rPr>
              <a:t>Involvment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3532E2-11D0-40BD-86C7-1731B1DA7735}"/>
              </a:ext>
            </a:extLst>
          </p:cNvPr>
          <p:cNvCxnSpPr>
            <a:cxnSpLocks/>
          </p:cNvCxnSpPr>
          <p:nvPr/>
        </p:nvCxnSpPr>
        <p:spPr>
          <a:xfrm flipV="1">
            <a:off x="6003528" y="1308847"/>
            <a:ext cx="2825" cy="12591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DABFC5-49CD-4288-B891-1DCA93F3EB1D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3666564" y="2354506"/>
            <a:ext cx="902611" cy="4066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4E573-1832-48C7-B5E8-A28A317DDE36}"/>
              </a:ext>
            </a:extLst>
          </p:cNvPr>
          <p:cNvCxnSpPr>
            <a:cxnSpLocks/>
          </p:cNvCxnSpPr>
          <p:nvPr/>
        </p:nvCxnSpPr>
        <p:spPr>
          <a:xfrm flipH="1">
            <a:off x="3234599" y="3947680"/>
            <a:ext cx="1334576" cy="1680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5CA0B9-30A9-47A3-BAD3-C6387DB33D73}"/>
              </a:ext>
            </a:extLst>
          </p:cNvPr>
          <p:cNvCxnSpPr>
            <a:cxnSpLocks/>
          </p:cNvCxnSpPr>
          <p:nvPr/>
        </p:nvCxnSpPr>
        <p:spPr>
          <a:xfrm flipH="1">
            <a:off x="4204447" y="4602104"/>
            <a:ext cx="537883" cy="9319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C407961-80BD-4F9E-9070-1694B3658EF7}"/>
              </a:ext>
            </a:extLst>
          </p:cNvPr>
          <p:cNvCxnSpPr>
            <a:cxnSpLocks/>
          </p:cNvCxnSpPr>
          <p:nvPr/>
        </p:nvCxnSpPr>
        <p:spPr>
          <a:xfrm>
            <a:off x="7437882" y="4602104"/>
            <a:ext cx="582458" cy="9319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EAE77B-405D-4A5C-A22D-574878D3A976}"/>
              </a:ext>
            </a:extLst>
          </p:cNvPr>
          <p:cNvCxnSpPr>
            <a:cxnSpLocks/>
          </p:cNvCxnSpPr>
          <p:nvPr/>
        </p:nvCxnSpPr>
        <p:spPr>
          <a:xfrm>
            <a:off x="7437881" y="4602104"/>
            <a:ext cx="582458" cy="9319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72BDA6A-B9B4-4AD6-9297-CA6631AE3F0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622824" y="3947680"/>
            <a:ext cx="1332916" cy="1601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8B91749-393F-4A00-BAF6-F2B5AB6D4A5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622824" y="2354506"/>
            <a:ext cx="902611" cy="338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84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54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44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shahriar hasan</dc:creator>
  <cp:lastModifiedBy>shahriar hasan</cp:lastModifiedBy>
  <cp:revision>9</cp:revision>
  <dcterms:created xsi:type="dcterms:W3CDTF">2023-07-28T16:06:42Z</dcterms:created>
  <dcterms:modified xsi:type="dcterms:W3CDTF">2023-08-12T13:01:22Z</dcterms:modified>
</cp:coreProperties>
</file>