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826325" cy="43799125"/>
  <p:notesSz cx="15036800" cy="20104100"/>
  <p:defaultTextStyle>
    <a:defPPr>
      <a:defRPr lang="en-US"/>
    </a:defPPr>
    <a:lvl1pPr marL="0" algn="l" defTabSz="1993849" rtl="0" eaLnBrk="1" latinLnBrk="0" hangingPunct="1">
      <a:defRPr sz="3925" kern="1200">
        <a:solidFill>
          <a:schemeClr val="tx1"/>
        </a:solidFill>
        <a:latin typeface="+mn-lt"/>
        <a:ea typeface="+mn-ea"/>
        <a:cs typeface="+mn-cs"/>
      </a:defRPr>
    </a:lvl1pPr>
    <a:lvl2pPr marL="996925" algn="l" defTabSz="1993849" rtl="0" eaLnBrk="1" latinLnBrk="0" hangingPunct="1">
      <a:defRPr sz="3925" kern="1200">
        <a:solidFill>
          <a:schemeClr val="tx1"/>
        </a:solidFill>
        <a:latin typeface="+mn-lt"/>
        <a:ea typeface="+mn-ea"/>
        <a:cs typeface="+mn-cs"/>
      </a:defRPr>
    </a:lvl2pPr>
    <a:lvl3pPr marL="1993849" algn="l" defTabSz="1993849" rtl="0" eaLnBrk="1" latinLnBrk="0" hangingPunct="1">
      <a:defRPr sz="3925" kern="1200">
        <a:solidFill>
          <a:schemeClr val="tx1"/>
        </a:solidFill>
        <a:latin typeface="+mn-lt"/>
        <a:ea typeface="+mn-ea"/>
        <a:cs typeface="+mn-cs"/>
      </a:defRPr>
    </a:lvl3pPr>
    <a:lvl4pPr marL="2990774" algn="l" defTabSz="1993849" rtl="0" eaLnBrk="1" latinLnBrk="0" hangingPunct="1">
      <a:defRPr sz="3925" kern="1200">
        <a:solidFill>
          <a:schemeClr val="tx1"/>
        </a:solidFill>
        <a:latin typeface="+mn-lt"/>
        <a:ea typeface="+mn-ea"/>
        <a:cs typeface="+mn-cs"/>
      </a:defRPr>
    </a:lvl4pPr>
    <a:lvl5pPr marL="3987698" algn="l" defTabSz="1993849" rtl="0" eaLnBrk="1" latinLnBrk="0" hangingPunct="1">
      <a:defRPr sz="3925" kern="1200">
        <a:solidFill>
          <a:schemeClr val="tx1"/>
        </a:solidFill>
        <a:latin typeface="+mn-lt"/>
        <a:ea typeface="+mn-ea"/>
        <a:cs typeface="+mn-cs"/>
      </a:defRPr>
    </a:lvl5pPr>
    <a:lvl6pPr marL="4984623" algn="l" defTabSz="1993849" rtl="0" eaLnBrk="1" latinLnBrk="0" hangingPunct="1">
      <a:defRPr sz="3925" kern="1200">
        <a:solidFill>
          <a:schemeClr val="tx1"/>
        </a:solidFill>
        <a:latin typeface="+mn-lt"/>
        <a:ea typeface="+mn-ea"/>
        <a:cs typeface="+mn-cs"/>
      </a:defRPr>
    </a:lvl6pPr>
    <a:lvl7pPr marL="5981548" algn="l" defTabSz="1993849" rtl="0" eaLnBrk="1" latinLnBrk="0" hangingPunct="1">
      <a:defRPr sz="3925" kern="1200">
        <a:solidFill>
          <a:schemeClr val="tx1"/>
        </a:solidFill>
        <a:latin typeface="+mn-lt"/>
        <a:ea typeface="+mn-ea"/>
        <a:cs typeface="+mn-cs"/>
      </a:defRPr>
    </a:lvl7pPr>
    <a:lvl8pPr marL="6978472" algn="l" defTabSz="1993849" rtl="0" eaLnBrk="1" latinLnBrk="0" hangingPunct="1">
      <a:defRPr sz="3925" kern="1200">
        <a:solidFill>
          <a:schemeClr val="tx1"/>
        </a:solidFill>
        <a:latin typeface="+mn-lt"/>
        <a:ea typeface="+mn-ea"/>
        <a:cs typeface="+mn-cs"/>
      </a:defRPr>
    </a:lvl8pPr>
    <a:lvl9pPr marL="7975397" algn="l" defTabSz="1993849" rtl="0" eaLnBrk="1" latinLnBrk="0" hangingPunct="1">
      <a:defRPr sz="3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74" userDrawn="1">
          <p15:clr>
            <a:srgbClr val="A4A3A4"/>
          </p15:clr>
        </p15:guide>
        <p15:guide id="2" pos="4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243" y="14"/>
      </p:cViewPr>
      <p:guideLst>
        <p:guide orient="horz" pos="6274"/>
        <p:guide pos="47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166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516938" y="0"/>
            <a:ext cx="65166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FC036-0DAB-4809-BA47-81754B8AB24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76813" y="2513013"/>
            <a:ext cx="5083175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03363" y="9675813"/>
            <a:ext cx="12030075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5166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516938" y="19096038"/>
            <a:ext cx="65166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454CD-85DC-42FA-9591-CEF3185B4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93849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1pPr>
    <a:lvl2pPr marL="996925" algn="l" defTabSz="1993849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2pPr>
    <a:lvl3pPr marL="1993849" algn="l" defTabSz="1993849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3pPr>
    <a:lvl4pPr marL="2990774" algn="l" defTabSz="1993849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4pPr>
    <a:lvl5pPr marL="3987698" algn="l" defTabSz="1993849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5pPr>
    <a:lvl6pPr marL="4984623" algn="l" defTabSz="1993849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6pPr>
    <a:lvl7pPr marL="5981548" algn="l" defTabSz="1993849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7pPr>
    <a:lvl8pPr marL="6978472" algn="l" defTabSz="1993849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8pPr>
    <a:lvl9pPr marL="7975397" algn="l" defTabSz="1993849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76813" y="2513013"/>
            <a:ext cx="5083175" cy="6784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454CD-85DC-42FA-9591-CEF3185B4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1975" y="13577730"/>
            <a:ext cx="279023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23949" y="24527511"/>
            <a:ext cx="229784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41316" y="10073800"/>
            <a:ext cx="142794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905558" y="10073800"/>
            <a:ext cx="142794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535" y="34945685"/>
            <a:ext cx="1621909" cy="1754178"/>
          </a:xfrm>
          <a:custGeom>
            <a:avLst/>
            <a:gdLst/>
            <a:ahLst/>
            <a:cxnLst/>
            <a:rect l="l" t="t" r="r" b="b"/>
            <a:pathLst>
              <a:path w="742950" h="805180">
                <a:moveTo>
                  <a:pt x="371290" y="804966"/>
                </a:moveTo>
                <a:lnTo>
                  <a:pt x="324716" y="801830"/>
                </a:lnTo>
                <a:lnTo>
                  <a:pt x="279869" y="792674"/>
                </a:lnTo>
                <a:lnTo>
                  <a:pt x="237095" y="777874"/>
                </a:lnTo>
                <a:lnTo>
                  <a:pt x="196744" y="757809"/>
                </a:lnTo>
                <a:lnTo>
                  <a:pt x="159164" y="732855"/>
                </a:lnTo>
                <a:lnTo>
                  <a:pt x="124701" y="703389"/>
                </a:lnTo>
                <a:lnTo>
                  <a:pt x="93705" y="669788"/>
                </a:lnTo>
                <a:lnTo>
                  <a:pt x="66522" y="632431"/>
                </a:lnTo>
                <a:lnTo>
                  <a:pt x="43502" y="591693"/>
                </a:lnTo>
                <a:lnTo>
                  <a:pt x="24992" y="547952"/>
                </a:lnTo>
                <a:lnTo>
                  <a:pt x="11339" y="501585"/>
                </a:lnTo>
                <a:lnTo>
                  <a:pt x="2892" y="452970"/>
                </a:lnTo>
                <a:lnTo>
                  <a:pt x="0" y="402483"/>
                </a:lnTo>
                <a:lnTo>
                  <a:pt x="2892" y="351996"/>
                </a:lnTo>
                <a:lnTo>
                  <a:pt x="11339" y="303381"/>
                </a:lnTo>
                <a:lnTo>
                  <a:pt x="24992" y="257014"/>
                </a:lnTo>
                <a:lnTo>
                  <a:pt x="43502" y="213273"/>
                </a:lnTo>
                <a:lnTo>
                  <a:pt x="66522" y="172535"/>
                </a:lnTo>
                <a:lnTo>
                  <a:pt x="93705" y="135177"/>
                </a:lnTo>
                <a:lnTo>
                  <a:pt x="124701" y="101577"/>
                </a:lnTo>
                <a:lnTo>
                  <a:pt x="159164" y="72111"/>
                </a:lnTo>
                <a:lnTo>
                  <a:pt x="196744" y="47157"/>
                </a:lnTo>
                <a:lnTo>
                  <a:pt x="237095" y="27091"/>
                </a:lnTo>
                <a:lnTo>
                  <a:pt x="279869" y="12292"/>
                </a:lnTo>
                <a:lnTo>
                  <a:pt x="324716" y="3135"/>
                </a:lnTo>
                <a:lnTo>
                  <a:pt x="371290" y="0"/>
                </a:lnTo>
                <a:lnTo>
                  <a:pt x="420094" y="3490"/>
                </a:lnTo>
                <a:lnTo>
                  <a:pt x="467648" y="13789"/>
                </a:lnTo>
                <a:lnTo>
                  <a:pt x="513377" y="30637"/>
                </a:lnTo>
                <a:lnTo>
                  <a:pt x="556701" y="53775"/>
                </a:lnTo>
                <a:lnTo>
                  <a:pt x="597045" y="82943"/>
                </a:lnTo>
                <a:lnTo>
                  <a:pt x="633832" y="117884"/>
                </a:lnTo>
                <a:lnTo>
                  <a:pt x="666065" y="157761"/>
                </a:lnTo>
                <a:lnTo>
                  <a:pt x="692973" y="201494"/>
                </a:lnTo>
                <a:lnTo>
                  <a:pt x="714318" y="248459"/>
                </a:lnTo>
                <a:lnTo>
                  <a:pt x="729860" y="298029"/>
                </a:lnTo>
                <a:lnTo>
                  <a:pt x="739360" y="349578"/>
                </a:lnTo>
                <a:lnTo>
                  <a:pt x="742580" y="402483"/>
                </a:lnTo>
                <a:lnTo>
                  <a:pt x="739688" y="452970"/>
                </a:lnTo>
                <a:lnTo>
                  <a:pt x="731241" y="501585"/>
                </a:lnTo>
                <a:lnTo>
                  <a:pt x="717588" y="547952"/>
                </a:lnTo>
                <a:lnTo>
                  <a:pt x="699078" y="591693"/>
                </a:lnTo>
                <a:lnTo>
                  <a:pt x="676058" y="632431"/>
                </a:lnTo>
                <a:lnTo>
                  <a:pt x="648875" y="669788"/>
                </a:lnTo>
                <a:lnTo>
                  <a:pt x="617879" y="703389"/>
                </a:lnTo>
                <a:lnTo>
                  <a:pt x="583416" y="732855"/>
                </a:lnTo>
                <a:lnTo>
                  <a:pt x="545835" y="757809"/>
                </a:lnTo>
                <a:lnTo>
                  <a:pt x="505485" y="777874"/>
                </a:lnTo>
                <a:lnTo>
                  <a:pt x="462711" y="792674"/>
                </a:lnTo>
                <a:lnTo>
                  <a:pt x="417864" y="801830"/>
                </a:lnTo>
                <a:lnTo>
                  <a:pt x="371290" y="80496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8551"/>
          </a:p>
        </p:txBody>
      </p:sp>
      <p:sp>
        <p:nvSpPr>
          <p:cNvPr id="17" name="bg object 17"/>
          <p:cNvSpPr/>
          <p:nvPr/>
        </p:nvSpPr>
        <p:spPr>
          <a:xfrm>
            <a:off x="1066535" y="34945687"/>
            <a:ext cx="1621909" cy="1754178"/>
          </a:xfrm>
          <a:custGeom>
            <a:avLst/>
            <a:gdLst/>
            <a:ahLst/>
            <a:cxnLst/>
            <a:rect l="l" t="t" r="r" b="b"/>
            <a:pathLst>
              <a:path w="742950" h="805180">
                <a:moveTo>
                  <a:pt x="0" y="402483"/>
                </a:moveTo>
                <a:lnTo>
                  <a:pt x="2892" y="351996"/>
                </a:lnTo>
                <a:lnTo>
                  <a:pt x="11339" y="303381"/>
                </a:lnTo>
                <a:lnTo>
                  <a:pt x="24992" y="257014"/>
                </a:lnTo>
                <a:lnTo>
                  <a:pt x="43502" y="213273"/>
                </a:lnTo>
                <a:lnTo>
                  <a:pt x="66522" y="172535"/>
                </a:lnTo>
                <a:lnTo>
                  <a:pt x="93705" y="135177"/>
                </a:lnTo>
                <a:lnTo>
                  <a:pt x="124701" y="101577"/>
                </a:lnTo>
                <a:lnTo>
                  <a:pt x="159164" y="72111"/>
                </a:lnTo>
                <a:lnTo>
                  <a:pt x="196744" y="47157"/>
                </a:lnTo>
                <a:lnTo>
                  <a:pt x="237095" y="27091"/>
                </a:lnTo>
                <a:lnTo>
                  <a:pt x="279869" y="12292"/>
                </a:lnTo>
                <a:lnTo>
                  <a:pt x="324716" y="3135"/>
                </a:lnTo>
                <a:lnTo>
                  <a:pt x="371290" y="0"/>
                </a:lnTo>
                <a:lnTo>
                  <a:pt x="420094" y="3490"/>
                </a:lnTo>
                <a:lnTo>
                  <a:pt x="467648" y="13789"/>
                </a:lnTo>
                <a:lnTo>
                  <a:pt x="513377" y="30637"/>
                </a:lnTo>
                <a:lnTo>
                  <a:pt x="556701" y="53775"/>
                </a:lnTo>
                <a:lnTo>
                  <a:pt x="597046" y="82944"/>
                </a:lnTo>
                <a:lnTo>
                  <a:pt x="633832" y="117884"/>
                </a:lnTo>
                <a:lnTo>
                  <a:pt x="666065" y="157761"/>
                </a:lnTo>
                <a:lnTo>
                  <a:pt x="692973" y="201494"/>
                </a:lnTo>
                <a:lnTo>
                  <a:pt x="714318" y="248459"/>
                </a:lnTo>
                <a:lnTo>
                  <a:pt x="729860" y="298029"/>
                </a:lnTo>
                <a:lnTo>
                  <a:pt x="739360" y="349578"/>
                </a:lnTo>
                <a:lnTo>
                  <a:pt x="742580" y="402483"/>
                </a:lnTo>
                <a:lnTo>
                  <a:pt x="739688" y="452970"/>
                </a:lnTo>
                <a:lnTo>
                  <a:pt x="731241" y="501585"/>
                </a:lnTo>
                <a:lnTo>
                  <a:pt x="717588" y="547952"/>
                </a:lnTo>
                <a:lnTo>
                  <a:pt x="699078" y="591693"/>
                </a:lnTo>
                <a:lnTo>
                  <a:pt x="676058" y="632431"/>
                </a:lnTo>
                <a:lnTo>
                  <a:pt x="648875" y="669788"/>
                </a:lnTo>
                <a:lnTo>
                  <a:pt x="617879" y="703389"/>
                </a:lnTo>
                <a:lnTo>
                  <a:pt x="583416" y="732855"/>
                </a:lnTo>
                <a:lnTo>
                  <a:pt x="545835" y="757809"/>
                </a:lnTo>
                <a:lnTo>
                  <a:pt x="505485" y="777874"/>
                </a:lnTo>
                <a:lnTo>
                  <a:pt x="462711" y="792674"/>
                </a:lnTo>
                <a:lnTo>
                  <a:pt x="417864" y="801830"/>
                </a:lnTo>
                <a:lnTo>
                  <a:pt x="371290" y="804966"/>
                </a:lnTo>
                <a:lnTo>
                  <a:pt x="324716" y="801830"/>
                </a:lnTo>
                <a:lnTo>
                  <a:pt x="279869" y="792674"/>
                </a:lnTo>
                <a:lnTo>
                  <a:pt x="237095" y="777874"/>
                </a:lnTo>
                <a:lnTo>
                  <a:pt x="196744" y="757809"/>
                </a:lnTo>
                <a:lnTo>
                  <a:pt x="159164" y="732855"/>
                </a:lnTo>
                <a:lnTo>
                  <a:pt x="124701" y="703389"/>
                </a:lnTo>
                <a:lnTo>
                  <a:pt x="93705" y="669788"/>
                </a:lnTo>
                <a:lnTo>
                  <a:pt x="66522" y="632431"/>
                </a:lnTo>
                <a:lnTo>
                  <a:pt x="43502" y="591693"/>
                </a:lnTo>
                <a:lnTo>
                  <a:pt x="24992" y="547952"/>
                </a:lnTo>
                <a:lnTo>
                  <a:pt x="11339" y="501585"/>
                </a:lnTo>
                <a:lnTo>
                  <a:pt x="2892" y="452970"/>
                </a:lnTo>
                <a:lnTo>
                  <a:pt x="0" y="402483"/>
                </a:lnTo>
                <a:close/>
              </a:path>
            </a:pathLst>
          </a:custGeom>
          <a:ln w="17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551"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578" y="110880"/>
            <a:ext cx="32457284" cy="469455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11336" y="132596"/>
            <a:ext cx="32368864" cy="4605410"/>
          </a:xfrm>
          <a:custGeom>
            <a:avLst/>
            <a:gdLst/>
            <a:ahLst/>
            <a:cxnLst/>
            <a:rect l="l" t="t" r="r" b="b"/>
            <a:pathLst>
              <a:path w="14827250" h="2113915">
                <a:moveTo>
                  <a:pt x="14826746" y="2113827"/>
                </a:moveTo>
                <a:lnTo>
                  <a:pt x="0" y="2113827"/>
                </a:lnTo>
                <a:lnTo>
                  <a:pt x="0" y="0"/>
                </a:lnTo>
                <a:lnTo>
                  <a:pt x="14826746" y="0"/>
                </a:lnTo>
                <a:lnTo>
                  <a:pt x="14826746" y="2113827"/>
                </a:lnTo>
                <a:close/>
              </a:path>
            </a:pathLst>
          </a:custGeom>
          <a:solidFill>
            <a:srgbClr val="002448"/>
          </a:solidFill>
        </p:spPr>
        <p:txBody>
          <a:bodyPr wrap="square" lIns="0" tIns="0" rIns="0" bIns="0" rtlCol="0"/>
          <a:lstStyle/>
          <a:p>
            <a:endParaRPr sz="8551"/>
          </a:p>
        </p:txBody>
      </p:sp>
      <p:sp>
        <p:nvSpPr>
          <p:cNvPr id="20" name="bg object 20"/>
          <p:cNvSpPr/>
          <p:nvPr/>
        </p:nvSpPr>
        <p:spPr>
          <a:xfrm>
            <a:off x="211336" y="132596"/>
            <a:ext cx="32368864" cy="4605410"/>
          </a:xfrm>
          <a:custGeom>
            <a:avLst/>
            <a:gdLst/>
            <a:ahLst/>
            <a:cxnLst/>
            <a:rect l="l" t="t" r="r" b="b"/>
            <a:pathLst>
              <a:path w="14827250" h="2113915">
                <a:moveTo>
                  <a:pt x="0" y="0"/>
                </a:moveTo>
                <a:lnTo>
                  <a:pt x="14826746" y="0"/>
                </a:lnTo>
                <a:lnTo>
                  <a:pt x="14826746" y="2113827"/>
                </a:lnTo>
                <a:lnTo>
                  <a:pt x="0" y="2113827"/>
                </a:lnTo>
                <a:lnTo>
                  <a:pt x="0" y="0"/>
                </a:lnTo>
                <a:close/>
              </a:path>
            </a:pathLst>
          </a:custGeom>
          <a:ln w="4362">
            <a:solidFill>
              <a:srgbClr val="282888"/>
            </a:solidFill>
          </a:ln>
        </p:spPr>
        <p:txBody>
          <a:bodyPr wrap="square" lIns="0" tIns="0" rIns="0" bIns="0" rtlCol="0"/>
          <a:lstStyle/>
          <a:p>
            <a:endParaRPr sz="8551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1316" y="1751965"/>
            <a:ext cx="295436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316" y="10073800"/>
            <a:ext cx="295436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60951" y="40733190"/>
            <a:ext cx="10504424" cy="604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41316" y="40733190"/>
            <a:ext cx="7550055" cy="604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634954" y="40733190"/>
            <a:ext cx="7550055" cy="604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96056">
        <a:defRPr>
          <a:latin typeface="+mn-lt"/>
          <a:ea typeface="+mn-ea"/>
          <a:cs typeface="+mn-cs"/>
        </a:defRPr>
      </a:lvl2pPr>
      <a:lvl3pPr marL="1992112">
        <a:defRPr>
          <a:latin typeface="+mn-lt"/>
          <a:ea typeface="+mn-ea"/>
          <a:cs typeface="+mn-cs"/>
        </a:defRPr>
      </a:lvl3pPr>
      <a:lvl4pPr marL="2988168">
        <a:defRPr>
          <a:latin typeface="+mn-lt"/>
          <a:ea typeface="+mn-ea"/>
          <a:cs typeface="+mn-cs"/>
        </a:defRPr>
      </a:lvl4pPr>
      <a:lvl5pPr marL="3984224">
        <a:defRPr>
          <a:latin typeface="+mn-lt"/>
          <a:ea typeface="+mn-ea"/>
          <a:cs typeface="+mn-cs"/>
        </a:defRPr>
      </a:lvl5pPr>
      <a:lvl6pPr marL="4980280">
        <a:defRPr>
          <a:latin typeface="+mn-lt"/>
          <a:ea typeface="+mn-ea"/>
          <a:cs typeface="+mn-cs"/>
        </a:defRPr>
      </a:lvl6pPr>
      <a:lvl7pPr marL="5976336">
        <a:defRPr>
          <a:latin typeface="+mn-lt"/>
          <a:ea typeface="+mn-ea"/>
          <a:cs typeface="+mn-cs"/>
        </a:defRPr>
      </a:lvl7pPr>
      <a:lvl8pPr marL="6972391">
        <a:defRPr>
          <a:latin typeface="+mn-lt"/>
          <a:ea typeface="+mn-ea"/>
          <a:cs typeface="+mn-cs"/>
        </a:defRPr>
      </a:lvl8pPr>
      <a:lvl9pPr marL="796844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96056">
        <a:defRPr>
          <a:latin typeface="+mn-lt"/>
          <a:ea typeface="+mn-ea"/>
          <a:cs typeface="+mn-cs"/>
        </a:defRPr>
      </a:lvl2pPr>
      <a:lvl3pPr marL="1992112">
        <a:defRPr>
          <a:latin typeface="+mn-lt"/>
          <a:ea typeface="+mn-ea"/>
          <a:cs typeface="+mn-cs"/>
        </a:defRPr>
      </a:lvl3pPr>
      <a:lvl4pPr marL="2988168">
        <a:defRPr>
          <a:latin typeface="+mn-lt"/>
          <a:ea typeface="+mn-ea"/>
          <a:cs typeface="+mn-cs"/>
        </a:defRPr>
      </a:lvl4pPr>
      <a:lvl5pPr marL="3984224">
        <a:defRPr>
          <a:latin typeface="+mn-lt"/>
          <a:ea typeface="+mn-ea"/>
          <a:cs typeface="+mn-cs"/>
        </a:defRPr>
      </a:lvl5pPr>
      <a:lvl6pPr marL="4980280">
        <a:defRPr>
          <a:latin typeface="+mn-lt"/>
          <a:ea typeface="+mn-ea"/>
          <a:cs typeface="+mn-cs"/>
        </a:defRPr>
      </a:lvl6pPr>
      <a:lvl7pPr marL="5976336">
        <a:defRPr>
          <a:latin typeface="+mn-lt"/>
          <a:ea typeface="+mn-ea"/>
          <a:cs typeface="+mn-cs"/>
        </a:defRPr>
      </a:lvl7pPr>
      <a:lvl8pPr marL="6972391">
        <a:defRPr>
          <a:latin typeface="+mn-lt"/>
          <a:ea typeface="+mn-ea"/>
          <a:cs typeface="+mn-cs"/>
        </a:defRPr>
      </a:lvl8pPr>
      <a:lvl9pPr marL="796844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11" Type="http://schemas.microsoft.com/office/2007/relationships/hdphoto" Target="../media/hdphoto1.wdp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3690" y="116994"/>
            <a:ext cx="30461221" cy="4097822"/>
          </a:xfrm>
          <a:prstGeom prst="rect">
            <a:avLst/>
          </a:prstGeom>
        </p:spPr>
        <p:txBody>
          <a:bodyPr vert="horz" wrap="square" lIns="0" tIns="29052" rIns="0" bIns="0" rtlCol="0">
            <a:spAutoFit/>
          </a:bodyPr>
          <a:lstStyle/>
          <a:p>
            <a:pPr marL="27668" marR="11067" algn="ctr">
              <a:lnSpc>
                <a:spcPct val="200000"/>
              </a:lnSpc>
              <a:spcBef>
                <a:spcPts val="229"/>
              </a:spcBef>
            </a:pPr>
            <a:r>
              <a:rPr lang="en-US" sz="6100" b="1" spc="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100" b="1" spc="1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 Garden Automated Sprinkler System using IoT</a:t>
            </a:r>
            <a:endParaRPr lang="en-US" sz="6100" b="1" spc="1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7668" marR="11067" algn="ctr">
              <a:spcBef>
                <a:spcPts val="229"/>
              </a:spcBef>
            </a:pPr>
            <a:r>
              <a:rPr lang="en-US" sz="4357" b="1" spc="-44" dirty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lang="en-US" sz="4357" spc="-44" dirty="0" err="1">
                <a:solidFill>
                  <a:srgbClr val="FFFFFF"/>
                </a:solidFill>
                <a:latin typeface="Arial"/>
                <a:cs typeface="Arial"/>
              </a:rPr>
              <a:t>Shariar</a:t>
            </a:r>
            <a:r>
              <a:rPr lang="en-US" sz="4357" spc="-44" dirty="0">
                <a:solidFill>
                  <a:srgbClr val="FFFFFF"/>
                </a:solidFill>
                <a:latin typeface="Arial"/>
                <a:cs typeface="Arial"/>
              </a:rPr>
              <a:t> Hasan	</a:t>
            </a:r>
            <a:r>
              <a:rPr lang="en-US" sz="4357" b="1" spc="-44" dirty="0">
                <a:solidFill>
                  <a:srgbClr val="FFFFFF"/>
                </a:solidFill>
                <a:latin typeface="Arial"/>
                <a:cs typeface="Arial"/>
              </a:rPr>
              <a:t>ID: </a:t>
            </a:r>
            <a:r>
              <a:rPr lang="en-US" sz="4357" spc="-44" dirty="0">
                <a:solidFill>
                  <a:srgbClr val="FFFFFF"/>
                </a:solidFill>
                <a:latin typeface="Arial"/>
                <a:cs typeface="Arial"/>
              </a:rPr>
              <a:t>18701012</a:t>
            </a:r>
            <a:endParaRPr lang="en-US" sz="4357" dirty="0">
              <a:latin typeface="Arial"/>
              <a:cs typeface="Arial"/>
            </a:endParaRPr>
          </a:p>
          <a:p>
            <a:pPr marL="5019015" marR="5003798" algn="ctr">
              <a:spcBef>
                <a:spcPts val="553"/>
              </a:spcBef>
            </a:pPr>
            <a:r>
              <a:rPr lang="en-US" sz="4357" b="1" spc="22" dirty="0">
                <a:solidFill>
                  <a:srgbClr val="FFFFFF"/>
                </a:solidFill>
                <a:latin typeface="Arial MT"/>
                <a:cs typeface="Arial MT"/>
              </a:rPr>
              <a:t>Supervisor </a:t>
            </a:r>
            <a:r>
              <a:rPr lang="en-US" sz="4357" b="1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lang="en-US" sz="4357" b="1" spc="33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lang="en-US" sz="4357" dirty="0">
                <a:solidFill>
                  <a:schemeClr val="bg1"/>
                </a:solidFill>
              </a:rPr>
              <a:t>Dr. Mohammad Sanaullah Chowdhury</a:t>
            </a:r>
            <a:endParaRPr lang="en-US" sz="4357" spc="11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5019015" marR="5003798" algn="ctr">
              <a:spcBef>
                <a:spcPts val="553"/>
              </a:spcBef>
            </a:pPr>
            <a:r>
              <a:rPr lang="en-US" sz="4357" spc="-22" dirty="0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lang="en-US" sz="435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4357" spc="-11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lang="en-US" sz="4357" spc="1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4357" spc="-22" dirty="0">
                <a:solidFill>
                  <a:srgbClr val="FFFFFF"/>
                </a:solidFill>
                <a:latin typeface="Arial MT"/>
                <a:cs typeface="Arial MT"/>
              </a:rPr>
              <a:t>Computer</a:t>
            </a:r>
            <a:r>
              <a:rPr lang="en-US" sz="4357" spc="1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4357" spc="-22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lang="en-US" sz="435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4357" spc="-11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lang="en-US" sz="435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4357" spc="-22" dirty="0">
                <a:solidFill>
                  <a:srgbClr val="FFFFFF"/>
                </a:solidFill>
                <a:latin typeface="Arial MT"/>
                <a:cs typeface="Arial MT"/>
              </a:rPr>
              <a:t>Engineering,</a:t>
            </a:r>
            <a:r>
              <a:rPr lang="en-US" sz="435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4357" spc="-22" dirty="0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r>
              <a:rPr lang="en-US" sz="4357" spc="1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4357" spc="-11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lang="en-US" sz="4357" spc="1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4357" spc="-22" dirty="0">
                <a:solidFill>
                  <a:srgbClr val="FFFFFF"/>
                </a:solidFill>
                <a:latin typeface="Arial MT"/>
                <a:cs typeface="Arial MT"/>
              </a:rPr>
              <a:t>Chittagong</a:t>
            </a:r>
            <a:endParaRPr lang="en-US" sz="4357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616" y="42754564"/>
            <a:ext cx="32312574" cy="922742"/>
            <a:chOff x="94631" y="19624639"/>
            <a:chExt cx="14831694" cy="423545"/>
          </a:xfrm>
        </p:grpSpPr>
        <p:sp>
          <p:nvSpPr>
            <p:cNvPr id="4" name="object 4"/>
            <p:cNvSpPr/>
            <p:nvPr/>
          </p:nvSpPr>
          <p:spPr>
            <a:xfrm>
              <a:off x="96813" y="19626820"/>
              <a:ext cx="14827250" cy="419100"/>
            </a:xfrm>
            <a:custGeom>
              <a:avLst/>
              <a:gdLst/>
              <a:ahLst/>
              <a:cxnLst/>
              <a:rect l="l" t="t" r="r" b="b"/>
              <a:pathLst>
                <a:path w="14827250" h="419100">
                  <a:moveTo>
                    <a:pt x="14826774" y="419027"/>
                  </a:moveTo>
                  <a:lnTo>
                    <a:pt x="0" y="419027"/>
                  </a:lnTo>
                  <a:lnTo>
                    <a:pt x="0" y="0"/>
                  </a:lnTo>
                  <a:lnTo>
                    <a:pt x="14826774" y="0"/>
                  </a:lnTo>
                  <a:lnTo>
                    <a:pt x="14826774" y="419027"/>
                  </a:lnTo>
                  <a:close/>
                </a:path>
              </a:pathLst>
            </a:custGeom>
            <a:solidFill>
              <a:srgbClr val="002448"/>
            </a:solidFill>
          </p:spPr>
          <p:txBody>
            <a:bodyPr wrap="square" lIns="0" tIns="0" rIns="0" bIns="0" rtlCol="0"/>
            <a:lstStyle/>
            <a:p>
              <a:endParaRPr sz="8551"/>
            </a:p>
          </p:txBody>
        </p:sp>
        <p:sp>
          <p:nvSpPr>
            <p:cNvPr id="5" name="object 5"/>
            <p:cNvSpPr/>
            <p:nvPr/>
          </p:nvSpPr>
          <p:spPr>
            <a:xfrm>
              <a:off x="96813" y="19626820"/>
              <a:ext cx="14827250" cy="419100"/>
            </a:xfrm>
            <a:custGeom>
              <a:avLst/>
              <a:gdLst/>
              <a:ahLst/>
              <a:cxnLst/>
              <a:rect l="l" t="t" r="r" b="b"/>
              <a:pathLst>
                <a:path w="14827250" h="419100">
                  <a:moveTo>
                    <a:pt x="0" y="0"/>
                  </a:moveTo>
                  <a:lnTo>
                    <a:pt x="14826774" y="0"/>
                  </a:lnTo>
                  <a:lnTo>
                    <a:pt x="14826774" y="419027"/>
                  </a:lnTo>
                  <a:lnTo>
                    <a:pt x="0" y="419027"/>
                  </a:lnTo>
                  <a:lnTo>
                    <a:pt x="0" y="0"/>
                  </a:lnTo>
                  <a:close/>
                </a:path>
              </a:pathLst>
            </a:custGeom>
            <a:ln w="4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551"/>
            </a:p>
          </p:txBody>
        </p:sp>
      </p:grpSp>
      <p:sp>
        <p:nvSpPr>
          <p:cNvPr id="8" name="object 8"/>
          <p:cNvSpPr/>
          <p:nvPr/>
        </p:nvSpPr>
        <p:spPr>
          <a:xfrm>
            <a:off x="181081" y="15921158"/>
            <a:ext cx="31879957" cy="12347067"/>
          </a:xfrm>
          <a:custGeom>
            <a:avLst/>
            <a:gdLst/>
            <a:ahLst/>
            <a:cxnLst/>
            <a:rect l="l" t="t" r="r" b="b"/>
            <a:pathLst>
              <a:path w="14827250" h="4599305">
                <a:moveTo>
                  <a:pt x="0" y="766528"/>
                </a:moveTo>
                <a:lnTo>
                  <a:pt x="1508" y="718052"/>
                </a:lnTo>
                <a:lnTo>
                  <a:pt x="5972" y="670376"/>
                </a:lnTo>
                <a:lnTo>
                  <a:pt x="13303" y="623592"/>
                </a:lnTo>
                <a:lnTo>
                  <a:pt x="23410" y="577789"/>
                </a:lnTo>
                <a:lnTo>
                  <a:pt x="36204" y="533056"/>
                </a:lnTo>
                <a:lnTo>
                  <a:pt x="51596" y="489484"/>
                </a:lnTo>
                <a:lnTo>
                  <a:pt x="69494" y="447161"/>
                </a:lnTo>
                <a:lnTo>
                  <a:pt x="89810" y="406179"/>
                </a:lnTo>
                <a:lnTo>
                  <a:pt x="112454" y="366627"/>
                </a:lnTo>
                <a:lnTo>
                  <a:pt x="137336" y="328594"/>
                </a:lnTo>
                <a:lnTo>
                  <a:pt x="164366" y="292170"/>
                </a:lnTo>
                <a:lnTo>
                  <a:pt x="193454" y="257446"/>
                </a:lnTo>
                <a:lnTo>
                  <a:pt x="224511" y="224511"/>
                </a:lnTo>
                <a:lnTo>
                  <a:pt x="257446" y="193454"/>
                </a:lnTo>
                <a:lnTo>
                  <a:pt x="292170" y="164366"/>
                </a:lnTo>
                <a:lnTo>
                  <a:pt x="328594" y="137336"/>
                </a:lnTo>
                <a:lnTo>
                  <a:pt x="366627" y="112454"/>
                </a:lnTo>
                <a:lnTo>
                  <a:pt x="406179" y="89810"/>
                </a:lnTo>
                <a:lnTo>
                  <a:pt x="447162" y="69494"/>
                </a:lnTo>
                <a:lnTo>
                  <a:pt x="489484" y="51596"/>
                </a:lnTo>
                <a:lnTo>
                  <a:pt x="533056" y="36204"/>
                </a:lnTo>
                <a:lnTo>
                  <a:pt x="577789" y="23410"/>
                </a:lnTo>
                <a:lnTo>
                  <a:pt x="623592" y="13303"/>
                </a:lnTo>
                <a:lnTo>
                  <a:pt x="670377" y="5972"/>
                </a:lnTo>
                <a:lnTo>
                  <a:pt x="718052" y="1508"/>
                </a:lnTo>
                <a:lnTo>
                  <a:pt x="766529" y="0"/>
                </a:lnTo>
                <a:lnTo>
                  <a:pt x="14060216" y="0"/>
                </a:lnTo>
                <a:lnTo>
                  <a:pt x="14110842" y="1672"/>
                </a:lnTo>
                <a:lnTo>
                  <a:pt x="14160972" y="6647"/>
                </a:lnTo>
                <a:lnTo>
                  <a:pt x="14210458" y="14864"/>
                </a:lnTo>
                <a:lnTo>
                  <a:pt x="14259149" y="26261"/>
                </a:lnTo>
                <a:lnTo>
                  <a:pt x="14306898" y="40776"/>
                </a:lnTo>
                <a:lnTo>
                  <a:pt x="14353555" y="58348"/>
                </a:lnTo>
                <a:lnTo>
                  <a:pt x="14398972" y="78914"/>
                </a:lnTo>
                <a:lnTo>
                  <a:pt x="14442999" y="102414"/>
                </a:lnTo>
                <a:lnTo>
                  <a:pt x="14485488" y="128785"/>
                </a:lnTo>
                <a:lnTo>
                  <a:pt x="14526289" y="157966"/>
                </a:lnTo>
                <a:lnTo>
                  <a:pt x="14565255" y="189895"/>
                </a:lnTo>
                <a:lnTo>
                  <a:pt x="14602235" y="224510"/>
                </a:lnTo>
                <a:lnTo>
                  <a:pt x="14636850" y="261491"/>
                </a:lnTo>
                <a:lnTo>
                  <a:pt x="14668779" y="300456"/>
                </a:lnTo>
                <a:lnTo>
                  <a:pt x="14697960" y="341258"/>
                </a:lnTo>
                <a:lnTo>
                  <a:pt x="14724331" y="383746"/>
                </a:lnTo>
                <a:lnTo>
                  <a:pt x="14747831" y="427774"/>
                </a:lnTo>
                <a:lnTo>
                  <a:pt x="14768398" y="473190"/>
                </a:lnTo>
                <a:lnTo>
                  <a:pt x="14785969" y="519848"/>
                </a:lnTo>
                <a:lnTo>
                  <a:pt x="14800485" y="567596"/>
                </a:lnTo>
                <a:lnTo>
                  <a:pt x="14811881" y="616288"/>
                </a:lnTo>
                <a:lnTo>
                  <a:pt x="14820099" y="665773"/>
                </a:lnTo>
                <a:lnTo>
                  <a:pt x="14825074" y="715902"/>
                </a:lnTo>
                <a:lnTo>
                  <a:pt x="14826746" y="766528"/>
                </a:lnTo>
                <a:lnTo>
                  <a:pt x="14826746" y="3832553"/>
                </a:lnTo>
                <a:lnTo>
                  <a:pt x="14825238" y="3881030"/>
                </a:lnTo>
                <a:lnTo>
                  <a:pt x="14820774" y="3928705"/>
                </a:lnTo>
                <a:lnTo>
                  <a:pt x="14813443" y="3975489"/>
                </a:lnTo>
                <a:lnTo>
                  <a:pt x="14803336" y="4021293"/>
                </a:lnTo>
                <a:lnTo>
                  <a:pt x="14790541" y="4066025"/>
                </a:lnTo>
                <a:lnTo>
                  <a:pt x="14775150" y="4109598"/>
                </a:lnTo>
                <a:lnTo>
                  <a:pt x="14757251" y="4151920"/>
                </a:lnTo>
                <a:lnTo>
                  <a:pt x="14736935" y="4192902"/>
                </a:lnTo>
                <a:lnTo>
                  <a:pt x="14714291" y="4232455"/>
                </a:lnTo>
                <a:lnTo>
                  <a:pt x="14689410" y="4270487"/>
                </a:lnTo>
                <a:lnTo>
                  <a:pt x="14662380" y="4306911"/>
                </a:lnTo>
                <a:lnTo>
                  <a:pt x="14633291" y="4341635"/>
                </a:lnTo>
                <a:lnTo>
                  <a:pt x="14602235" y="4374571"/>
                </a:lnTo>
                <a:lnTo>
                  <a:pt x="14569299" y="4405627"/>
                </a:lnTo>
                <a:lnTo>
                  <a:pt x="14534575" y="4434716"/>
                </a:lnTo>
                <a:lnTo>
                  <a:pt x="14498151" y="4461745"/>
                </a:lnTo>
                <a:lnTo>
                  <a:pt x="14460118" y="4486627"/>
                </a:lnTo>
                <a:lnTo>
                  <a:pt x="14420566" y="4509271"/>
                </a:lnTo>
                <a:lnTo>
                  <a:pt x="14379584" y="4529587"/>
                </a:lnTo>
                <a:lnTo>
                  <a:pt x="14337261" y="4547486"/>
                </a:lnTo>
                <a:lnTo>
                  <a:pt x="14293689" y="4562877"/>
                </a:lnTo>
                <a:lnTo>
                  <a:pt x="14248956" y="4575671"/>
                </a:lnTo>
                <a:lnTo>
                  <a:pt x="14203153" y="4585779"/>
                </a:lnTo>
                <a:lnTo>
                  <a:pt x="14156368" y="4593109"/>
                </a:lnTo>
                <a:lnTo>
                  <a:pt x="14108693" y="4597574"/>
                </a:lnTo>
                <a:lnTo>
                  <a:pt x="14060216" y="4599082"/>
                </a:lnTo>
                <a:lnTo>
                  <a:pt x="766529" y="4599082"/>
                </a:lnTo>
                <a:lnTo>
                  <a:pt x="718052" y="4597574"/>
                </a:lnTo>
                <a:lnTo>
                  <a:pt x="670377" y="4593109"/>
                </a:lnTo>
                <a:lnTo>
                  <a:pt x="623592" y="4585779"/>
                </a:lnTo>
                <a:lnTo>
                  <a:pt x="577789" y="4575671"/>
                </a:lnTo>
                <a:lnTo>
                  <a:pt x="533056" y="4562877"/>
                </a:lnTo>
                <a:lnTo>
                  <a:pt x="489484" y="4547486"/>
                </a:lnTo>
                <a:lnTo>
                  <a:pt x="447162" y="4529587"/>
                </a:lnTo>
                <a:lnTo>
                  <a:pt x="406179" y="4509271"/>
                </a:lnTo>
                <a:lnTo>
                  <a:pt x="366627" y="4486627"/>
                </a:lnTo>
                <a:lnTo>
                  <a:pt x="328594" y="4461745"/>
                </a:lnTo>
                <a:lnTo>
                  <a:pt x="292170" y="4434716"/>
                </a:lnTo>
                <a:lnTo>
                  <a:pt x="257446" y="4405627"/>
                </a:lnTo>
                <a:lnTo>
                  <a:pt x="224511" y="4374571"/>
                </a:lnTo>
                <a:lnTo>
                  <a:pt x="193454" y="4341635"/>
                </a:lnTo>
                <a:lnTo>
                  <a:pt x="164366" y="4306911"/>
                </a:lnTo>
                <a:lnTo>
                  <a:pt x="137336" y="4270487"/>
                </a:lnTo>
                <a:lnTo>
                  <a:pt x="112454" y="4232455"/>
                </a:lnTo>
                <a:lnTo>
                  <a:pt x="89810" y="4192902"/>
                </a:lnTo>
                <a:lnTo>
                  <a:pt x="69494" y="4151920"/>
                </a:lnTo>
                <a:lnTo>
                  <a:pt x="51596" y="4109598"/>
                </a:lnTo>
                <a:lnTo>
                  <a:pt x="36204" y="4066025"/>
                </a:lnTo>
                <a:lnTo>
                  <a:pt x="23410" y="4021293"/>
                </a:lnTo>
                <a:lnTo>
                  <a:pt x="13303" y="3975489"/>
                </a:lnTo>
                <a:lnTo>
                  <a:pt x="5972" y="3928705"/>
                </a:lnTo>
                <a:lnTo>
                  <a:pt x="1508" y="3881030"/>
                </a:lnTo>
                <a:lnTo>
                  <a:pt x="0" y="3832553"/>
                </a:lnTo>
                <a:lnTo>
                  <a:pt x="0" y="766528"/>
                </a:lnTo>
                <a:close/>
              </a:path>
            </a:pathLst>
          </a:custGeom>
          <a:ln w="17451">
            <a:solidFill>
              <a:srgbClr val="003060"/>
            </a:solidFill>
          </a:ln>
        </p:spPr>
        <p:txBody>
          <a:bodyPr wrap="square" lIns="0" tIns="0" rIns="0" bIns="0" rtlCol="0"/>
          <a:lstStyle/>
          <a:p>
            <a:endParaRPr sz="8551"/>
          </a:p>
        </p:txBody>
      </p:sp>
      <p:sp>
        <p:nvSpPr>
          <p:cNvPr id="21" name="object 21"/>
          <p:cNvSpPr txBox="1"/>
          <p:nvPr/>
        </p:nvSpPr>
        <p:spPr>
          <a:xfrm>
            <a:off x="24137187" y="5212155"/>
            <a:ext cx="4663514" cy="706825"/>
          </a:xfrm>
          <a:prstGeom prst="rect">
            <a:avLst/>
          </a:prstGeom>
        </p:spPr>
        <p:txBody>
          <a:bodyPr vert="horz" wrap="square" lIns="0" tIns="35969" rIns="0" bIns="0" rtlCol="0">
            <a:spAutoFit/>
          </a:bodyPr>
          <a:lstStyle/>
          <a:p>
            <a:pPr marL="27668">
              <a:spcBef>
                <a:spcPts val="283"/>
              </a:spcBef>
            </a:pPr>
            <a:r>
              <a:rPr lang="en-US" sz="4357" b="1" dirty="0">
                <a:latin typeface="Arial"/>
                <a:cs typeface="Arial"/>
              </a:rPr>
              <a:t>Literature Review</a:t>
            </a:r>
            <a:endParaRPr sz="4357" b="1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5337" y="37642752"/>
            <a:ext cx="31733474" cy="4726345"/>
            <a:chOff x="96361" y="11749996"/>
            <a:chExt cx="14827250" cy="3614420"/>
          </a:xfrm>
        </p:grpSpPr>
        <p:sp>
          <p:nvSpPr>
            <p:cNvPr id="23" name="object 23"/>
            <p:cNvSpPr/>
            <p:nvPr/>
          </p:nvSpPr>
          <p:spPr>
            <a:xfrm>
              <a:off x="96361" y="11749996"/>
              <a:ext cx="14827250" cy="3614420"/>
            </a:xfrm>
            <a:custGeom>
              <a:avLst/>
              <a:gdLst/>
              <a:ahLst/>
              <a:cxnLst/>
              <a:rect l="l" t="t" r="r" b="b"/>
              <a:pathLst>
                <a:path w="14827250" h="3614419">
                  <a:moveTo>
                    <a:pt x="0" y="602339"/>
                  </a:moveTo>
                  <a:lnTo>
                    <a:pt x="1812" y="555266"/>
                  </a:lnTo>
                  <a:lnTo>
                    <a:pt x="7159" y="509185"/>
                  </a:lnTo>
                  <a:lnTo>
                    <a:pt x="15908" y="464228"/>
                  </a:lnTo>
                  <a:lnTo>
                    <a:pt x="27924" y="420529"/>
                  </a:lnTo>
                  <a:lnTo>
                    <a:pt x="43073" y="378224"/>
                  </a:lnTo>
                  <a:lnTo>
                    <a:pt x="61222" y="337445"/>
                  </a:lnTo>
                  <a:lnTo>
                    <a:pt x="82237" y="298326"/>
                  </a:lnTo>
                  <a:lnTo>
                    <a:pt x="105983" y="261002"/>
                  </a:lnTo>
                  <a:lnTo>
                    <a:pt x="132327" y="225606"/>
                  </a:lnTo>
                  <a:lnTo>
                    <a:pt x="161135" y="192272"/>
                  </a:lnTo>
                  <a:lnTo>
                    <a:pt x="192273" y="161134"/>
                  </a:lnTo>
                  <a:lnTo>
                    <a:pt x="225607" y="132326"/>
                  </a:lnTo>
                  <a:lnTo>
                    <a:pt x="261003" y="105982"/>
                  </a:lnTo>
                  <a:lnTo>
                    <a:pt x="298327" y="82236"/>
                  </a:lnTo>
                  <a:lnTo>
                    <a:pt x="337446" y="61222"/>
                  </a:lnTo>
                  <a:lnTo>
                    <a:pt x="378225" y="43073"/>
                  </a:lnTo>
                  <a:lnTo>
                    <a:pt x="420530" y="27924"/>
                  </a:lnTo>
                  <a:lnTo>
                    <a:pt x="464228" y="15908"/>
                  </a:lnTo>
                  <a:lnTo>
                    <a:pt x="509185" y="7159"/>
                  </a:lnTo>
                  <a:lnTo>
                    <a:pt x="555267" y="1812"/>
                  </a:lnTo>
                  <a:lnTo>
                    <a:pt x="602339" y="0"/>
                  </a:lnTo>
                  <a:lnTo>
                    <a:pt x="14224407" y="0"/>
                  </a:lnTo>
                  <a:lnTo>
                    <a:pt x="14272102" y="1889"/>
                  </a:lnTo>
                  <a:lnTo>
                    <a:pt x="14319202" y="7503"/>
                  </a:lnTo>
                  <a:lnTo>
                    <a:pt x="14365505" y="16757"/>
                  </a:lnTo>
                  <a:lnTo>
                    <a:pt x="14410809" y="29567"/>
                  </a:lnTo>
                  <a:lnTo>
                    <a:pt x="14454912" y="45850"/>
                  </a:lnTo>
                  <a:lnTo>
                    <a:pt x="14497611" y="65522"/>
                  </a:lnTo>
                  <a:lnTo>
                    <a:pt x="14538704" y="88498"/>
                  </a:lnTo>
                  <a:lnTo>
                    <a:pt x="14577988" y="114696"/>
                  </a:lnTo>
                  <a:lnTo>
                    <a:pt x="14615263" y="144032"/>
                  </a:lnTo>
                  <a:lnTo>
                    <a:pt x="14650325" y="176421"/>
                  </a:lnTo>
                  <a:lnTo>
                    <a:pt x="14682714" y="211483"/>
                  </a:lnTo>
                  <a:lnTo>
                    <a:pt x="14712049" y="248757"/>
                  </a:lnTo>
                  <a:lnTo>
                    <a:pt x="14738247" y="288042"/>
                  </a:lnTo>
                  <a:lnTo>
                    <a:pt x="14761224" y="329135"/>
                  </a:lnTo>
                  <a:lnTo>
                    <a:pt x="14780896" y="371834"/>
                  </a:lnTo>
                  <a:lnTo>
                    <a:pt x="14797178" y="415936"/>
                  </a:lnTo>
                  <a:lnTo>
                    <a:pt x="14809989" y="461240"/>
                  </a:lnTo>
                  <a:lnTo>
                    <a:pt x="14819243" y="507544"/>
                  </a:lnTo>
                  <a:lnTo>
                    <a:pt x="14824856" y="554644"/>
                  </a:lnTo>
                  <a:lnTo>
                    <a:pt x="14826746" y="602339"/>
                  </a:lnTo>
                  <a:lnTo>
                    <a:pt x="14826746" y="3011627"/>
                  </a:lnTo>
                  <a:lnTo>
                    <a:pt x="14824934" y="3058700"/>
                  </a:lnTo>
                  <a:lnTo>
                    <a:pt x="14819587" y="3104782"/>
                  </a:lnTo>
                  <a:lnTo>
                    <a:pt x="14810838" y="3149738"/>
                  </a:lnTo>
                  <a:lnTo>
                    <a:pt x="14798822" y="3193437"/>
                  </a:lnTo>
                  <a:lnTo>
                    <a:pt x="14783673" y="3235742"/>
                  </a:lnTo>
                  <a:lnTo>
                    <a:pt x="14765524" y="3276521"/>
                  </a:lnTo>
                  <a:lnTo>
                    <a:pt x="14744509" y="3315640"/>
                  </a:lnTo>
                  <a:lnTo>
                    <a:pt x="14720763" y="3352964"/>
                  </a:lnTo>
                  <a:lnTo>
                    <a:pt x="14694419" y="3388360"/>
                  </a:lnTo>
                  <a:lnTo>
                    <a:pt x="14665611" y="3421694"/>
                  </a:lnTo>
                  <a:lnTo>
                    <a:pt x="14634474" y="3452832"/>
                  </a:lnTo>
                  <a:lnTo>
                    <a:pt x="14601140" y="3481640"/>
                  </a:lnTo>
                  <a:lnTo>
                    <a:pt x="14565744" y="3507984"/>
                  </a:lnTo>
                  <a:lnTo>
                    <a:pt x="14528419" y="3531730"/>
                  </a:lnTo>
                  <a:lnTo>
                    <a:pt x="14489301" y="3552744"/>
                  </a:lnTo>
                  <a:lnTo>
                    <a:pt x="14448522" y="3570893"/>
                  </a:lnTo>
                  <a:lnTo>
                    <a:pt x="14406216" y="3586043"/>
                  </a:lnTo>
                  <a:lnTo>
                    <a:pt x="14362518" y="3598058"/>
                  </a:lnTo>
                  <a:lnTo>
                    <a:pt x="14317561" y="3606807"/>
                  </a:lnTo>
                  <a:lnTo>
                    <a:pt x="14271479" y="3612154"/>
                  </a:lnTo>
                  <a:lnTo>
                    <a:pt x="14224407" y="3613967"/>
                  </a:lnTo>
                  <a:lnTo>
                    <a:pt x="602339" y="3613967"/>
                  </a:lnTo>
                  <a:lnTo>
                    <a:pt x="555267" y="3612154"/>
                  </a:lnTo>
                  <a:lnTo>
                    <a:pt x="509185" y="3606807"/>
                  </a:lnTo>
                  <a:lnTo>
                    <a:pt x="464228" y="3598058"/>
                  </a:lnTo>
                  <a:lnTo>
                    <a:pt x="420530" y="3586043"/>
                  </a:lnTo>
                  <a:lnTo>
                    <a:pt x="378225" y="3570893"/>
                  </a:lnTo>
                  <a:lnTo>
                    <a:pt x="337446" y="3552744"/>
                  </a:lnTo>
                  <a:lnTo>
                    <a:pt x="298327" y="3531730"/>
                  </a:lnTo>
                  <a:lnTo>
                    <a:pt x="261003" y="3507984"/>
                  </a:lnTo>
                  <a:lnTo>
                    <a:pt x="225607" y="3481640"/>
                  </a:lnTo>
                  <a:lnTo>
                    <a:pt x="192273" y="3452832"/>
                  </a:lnTo>
                  <a:lnTo>
                    <a:pt x="161135" y="3421694"/>
                  </a:lnTo>
                  <a:lnTo>
                    <a:pt x="132327" y="3388360"/>
                  </a:lnTo>
                  <a:lnTo>
                    <a:pt x="105983" y="3352964"/>
                  </a:lnTo>
                  <a:lnTo>
                    <a:pt x="82237" y="3315640"/>
                  </a:lnTo>
                  <a:lnTo>
                    <a:pt x="61222" y="3276521"/>
                  </a:lnTo>
                  <a:lnTo>
                    <a:pt x="43073" y="3235742"/>
                  </a:lnTo>
                  <a:lnTo>
                    <a:pt x="27924" y="3193437"/>
                  </a:lnTo>
                  <a:lnTo>
                    <a:pt x="15908" y="3149738"/>
                  </a:lnTo>
                  <a:lnTo>
                    <a:pt x="7159" y="3104782"/>
                  </a:lnTo>
                  <a:lnTo>
                    <a:pt x="1812" y="3058700"/>
                  </a:lnTo>
                  <a:lnTo>
                    <a:pt x="0" y="3011627"/>
                  </a:lnTo>
                  <a:lnTo>
                    <a:pt x="0" y="602339"/>
                  </a:lnTo>
                  <a:close/>
                </a:path>
              </a:pathLst>
            </a:custGeom>
            <a:ln w="17451">
              <a:solidFill>
                <a:srgbClr val="003060"/>
              </a:solidFill>
            </a:ln>
          </p:spPr>
          <p:txBody>
            <a:bodyPr wrap="square" lIns="0" tIns="0" rIns="0" bIns="0" rtlCol="0"/>
            <a:lstStyle/>
            <a:p>
              <a:endParaRPr sz="8551"/>
            </a:p>
          </p:txBody>
        </p:sp>
        <p:sp>
          <p:nvSpPr>
            <p:cNvPr id="25" name="object 25"/>
            <p:cNvSpPr/>
            <p:nvPr/>
          </p:nvSpPr>
          <p:spPr>
            <a:xfrm>
              <a:off x="634764" y="11778274"/>
              <a:ext cx="3069596" cy="573082"/>
            </a:xfrm>
            <a:custGeom>
              <a:avLst/>
              <a:gdLst/>
              <a:ahLst/>
              <a:cxnLst/>
              <a:rect l="l" t="t" r="r" b="b"/>
              <a:pathLst>
                <a:path w="4817110" h="423545">
                  <a:moveTo>
                    <a:pt x="0" y="70505"/>
                  </a:moveTo>
                  <a:lnTo>
                    <a:pt x="5540" y="43061"/>
                  </a:lnTo>
                  <a:lnTo>
                    <a:pt x="20650" y="20650"/>
                  </a:lnTo>
                  <a:lnTo>
                    <a:pt x="43061" y="5540"/>
                  </a:lnTo>
                  <a:lnTo>
                    <a:pt x="70505" y="0"/>
                  </a:lnTo>
                  <a:lnTo>
                    <a:pt x="4746102" y="0"/>
                  </a:lnTo>
                  <a:lnTo>
                    <a:pt x="4785218" y="11845"/>
                  </a:lnTo>
                  <a:lnTo>
                    <a:pt x="4811240" y="43524"/>
                  </a:lnTo>
                  <a:lnTo>
                    <a:pt x="4816607" y="70505"/>
                  </a:lnTo>
                  <a:lnTo>
                    <a:pt x="4816607" y="352518"/>
                  </a:lnTo>
                  <a:lnTo>
                    <a:pt x="4811066" y="379962"/>
                  </a:lnTo>
                  <a:lnTo>
                    <a:pt x="4795956" y="402373"/>
                  </a:lnTo>
                  <a:lnTo>
                    <a:pt x="4773545" y="417483"/>
                  </a:lnTo>
                  <a:lnTo>
                    <a:pt x="4746102" y="423024"/>
                  </a:lnTo>
                  <a:lnTo>
                    <a:pt x="70505" y="423024"/>
                  </a:lnTo>
                  <a:lnTo>
                    <a:pt x="43061" y="417483"/>
                  </a:lnTo>
                  <a:lnTo>
                    <a:pt x="20650" y="402373"/>
                  </a:lnTo>
                  <a:lnTo>
                    <a:pt x="5540" y="379962"/>
                  </a:lnTo>
                  <a:lnTo>
                    <a:pt x="0" y="352518"/>
                  </a:lnTo>
                  <a:lnTo>
                    <a:pt x="0" y="70505"/>
                  </a:lnTo>
                  <a:close/>
                </a:path>
              </a:pathLst>
            </a:custGeom>
            <a:ln w="11634">
              <a:solidFill>
                <a:srgbClr val="224B4F"/>
              </a:solidFill>
            </a:ln>
          </p:spPr>
          <p:txBody>
            <a:bodyPr wrap="square" lIns="0" tIns="0" rIns="0" bIns="0" rtlCol="0"/>
            <a:lstStyle/>
            <a:p>
              <a:endParaRPr sz="8551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31474" y="2781879"/>
            <a:ext cx="32282742" cy="12744184"/>
            <a:chOff x="126259" y="1291894"/>
            <a:chExt cx="15030895" cy="5118184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1632" y="1291894"/>
              <a:ext cx="2385522" cy="4827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6259" y="2198629"/>
              <a:ext cx="14785340" cy="4211449"/>
            </a:xfrm>
            <a:custGeom>
              <a:avLst/>
              <a:gdLst/>
              <a:ahLst/>
              <a:cxnLst/>
              <a:rect l="l" t="t" r="r" b="b"/>
              <a:pathLst>
                <a:path w="14785340" h="4063365">
                  <a:moveTo>
                    <a:pt x="0" y="677140"/>
                  </a:moveTo>
                  <a:lnTo>
                    <a:pt x="1700" y="628781"/>
                  </a:lnTo>
                  <a:lnTo>
                    <a:pt x="6724" y="581340"/>
                  </a:lnTo>
                  <a:lnTo>
                    <a:pt x="14957" y="534932"/>
                  </a:lnTo>
                  <a:lnTo>
                    <a:pt x="26286" y="489670"/>
                  </a:lnTo>
                  <a:lnTo>
                    <a:pt x="40594" y="445670"/>
                  </a:lnTo>
                  <a:lnTo>
                    <a:pt x="57768" y="403045"/>
                  </a:lnTo>
                  <a:lnTo>
                    <a:pt x="77694" y="361912"/>
                  </a:lnTo>
                  <a:lnTo>
                    <a:pt x="100255" y="322383"/>
                  </a:lnTo>
                  <a:lnTo>
                    <a:pt x="125339" y="284575"/>
                  </a:lnTo>
                  <a:lnTo>
                    <a:pt x="152830" y="248600"/>
                  </a:lnTo>
                  <a:lnTo>
                    <a:pt x="182613" y="214575"/>
                  </a:lnTo>
                  <a:lnTo>
                    <a:pt x="214575" y="182613"/>
                  </a:lnTo>
                  <a:lnTo>
                    <a:pt x="248600" y="152830"/>
                  </a:lnTo>
                  <a:lnTo>
                    <a:pt x="284575" y="125339"/>
                  </a:lnTo>
                  <a:lnTo>
                    <a:pt x="322383" y="100255"/>
                  </a:lnTo>
                  <a:lnTo>
                    <a:pt x="361912" y="77694"/>
                  </a:lnTo>
                  <a:lnTo>
                    <a:pt x="403045" y="57768"/>
                  </a:lnTo>
                  <a:lnTo>
                    <a:pt x="445669" y="40594"/>
                  </a:lnTo>
                  <a:lnTo>
                    <a:pt x="489670" y="26286"/>
                  </a:lnTo>
                  <a:lnTo>
                    <a:pt x="534931" y="14957"/>
                  </a:lnTo>
                  <a:lnTo>
                    <a:pt x="581340" y="6724"/>
                  </a:lnTo>
                  <a:lnTo>
                    <a:pt x="628781" y="1700"/>
                  </a:lnTo>
                  <a:lnTo>
                    <a:pt x="677139" y="0"/>
                  </a:lnTo>
                  <a:lnTo>
                    <a:pt x="14107696" y="0"/>
                  </a:lnTo>
                  <a:lnTo>
                    <a:pt x="14156464" y="1757"/>
                  </a:lnTo>
                  <a:lnTo>
                    <a:pt x="14204696" y="6980"/>
                  </a:lnTo>
                  <a:lnTo>
                    <a:pt x="14252222" y="15600"/>
                  </a:lnTo>
                  <a:lnTo>
                    <a:pt x="14298870" y="27546"/>
                  </a:lnTo>
                  <a:lnTo>
                    <a:pt x="14344471" y="42745"/>
                  </a:lnTo>
                  <a:lnTo>
                    <a:pt x="14388853" y="61129"/>
                  </a:lnTo>
                  <a:lnTo>
                    <a:pt x="14431846" y="82626"/>
                  </a:lnTo>
                  <a:lnTo>
                    <a:pt x="14473278" y="107165"/>
                  </a:lnTo>
                  <a:lnTo>
                    <a:pt x="14512979" y="134676"/>
                  </a:lnTo>
                  <a:lnTo>
                    <a:pt x="14550778" y="165087"/>
                  </a:lnTo>
                  <a:lnTo>
                    <a:pt x="14586504" y="198329"/>
                  </a:lnTo>
                  <a:lnTo>
                    <a:pt x="14619746" y="234056"/>
                  </a:lnTo>
                  <a:lnTo>
                    <a:pt x="14650158" y="271855"/>
                  </a:lnTo>
                  <a:lnTo>
                    <a:pt x="14677669" y="311556"/>
                  </a:lnTo>
                  <a:lnTo>
                    <a:pt x="14702208" y="352988"/>
                  </a:lnTo>
                  <a:lnTo>
                    <a:pt x="14723705" y="395981"/>
                  </a:lnTo>
                  <a:lnTo>
                    <a:pt x="14742089" y="440363"/>
                  </a:lnTo>
                  <a:lnTo>
                    <a:pt x="14757289" y="485964"/>
                  </a:lnTo>
                  <a:lnTo>
                    <a:pt x="14769234" y="532613"/>
                  </a:lnTo>
                  <a:lnTo>
                    <a:pt x="14777854" y="580139"/>
                  </a:lnTo>
                  <a:lnTo>
                    <a:pt x="14783078" y="628372"/>
                  </a:lnTo>
                  <a:lnTo>
                    <a:pt x="14784835" y="677140"/>
                  </a:lnTo>
                  <a:lnTo>
                    <a:pt x="14784835" y="3385618"/>
                  </a:lnTo>
                  <a:lnTo>
                    <a:pt x="14783135" y="3433977"/>
                  </a:lnTo>
                  <a:lnTo>
                    <a:pt x="14778111" y="3481418"/>
                  </a:lnTo>
                  <a:lnTo>
                    <a:pt x="14769877" y="3527826"/>
                  </a:lnTo>
                  <a:lnTo>
                    <a:pt x="14758549" y="3573088"/>
                  </a:lnTo>
                  <a:lnTo>
                    <a:pt x="14744240" y="3617088"/>
                  </a:lnTo>
                  <a:lnTo>
                    <a:pt x="14727066" y="3659712"/>
                  </a:lnTo>
                  <a:lnTo>
                    <a:pt x="14707141" y="3700846"/>
                  </a:lnTo>
                  <a:lnTo>
                    <a:pt x="14684579" y="3740374"/>
                  </a:lnTo>
                  <a:lnTo>
                    <a:pt x="14659495" y="3778183"/>
                  </a:lnTo>
                  <a:lnTo>
                    <a:pt x="14632005" y="3814157"/>
                  </a:lnTo>
                  <a:lnTo>
                    <a:pt x="14602221" y="3848183"/>
                  </a:lnTo>
                  <a:lnTo>
                    <a:pt x="14570259" y="3880144"/>
                  </a:lnTo>
                  <a:lnTo>
                    <a:pt x="14536234" y="3909928"/>
                  </a:lnTo>
                  <a:lnTo>
                    <a:pt x="14500260" y="3937419"/>
                  </a:lnTo>
                  <a:lnTo>
                    <a:pt x="14462451" y="3962502"/>
                  </a:lnTo>
                  <a:lnTo>
                    <a:pt x="14422923" y="3985064"/>
                  </a:lnTo>
                  <a:lnTo>
                    <a:pt x="14381789" y="4004989"/>
                  </a:lnTo>
                  <a:lnTo>
                    <a:pt x="14339165" y="4022163"/>
                  </a:lnTo>
                  <a:lnTo>
                    <a:pt x="14295165" y="4036472"/>
                  </a:lnTo>
                  <a:lnTo>
                    <a:pt x="14249904" y="4047800"/>
                  </a:lnTo>
                  <a:lnTo>
                    <a:pt x="14203495" y="4056034"/>
                  </a:lnTo>
                  <a:lnTo>
                    <a:pt x="14156054" y="4061058"/>
                  </a:lnTo>
                  <a:lnTo>
                    <a:pt x="14107696" y="4062758"/>
                  </a:lnTo>
                  <a:lnTo>
                    <a:pt x="677139" y="4062758"/>
                  </a:lnTo>
                  <a:lnTo>
                    <a:pt x="628781" y="4061058"/>
                  </a:lnTo>
                  <a:lnTo>
                    <a:pt x="581340" y="4056034"/>
                  </a:lnTo>
                  <a:lnTo>
                    <a:pt x="534931" y="4047800"/>
                  </a:lnTo>
                  <a:lnTo>
                    <a:pt x="489670" y="4036472"/>
                  </a:lnTo>
                  <a:lnTo>
                    <a:pt x="445669" y="4022163"/>
                  </a:lnTo>
                  <a:lnTo>
                    <a:pt x="403045" y="4004989"/>
                  </a:lnTo>
                  <a:lnTo>
                    <a:pt x="361912" y="3985064"/>
                  </a:lnTo>
                  <a:lnTo>
                    <a:pt x="322383" y="3962502"/>
                  </a:lnTo>
                  <a:lnTo>
                    <a:pt x="284575" y="3937419"/>
                  </a:lnTo>
                  <a:lnTo>
                    <a:pt x="248600" y="3909928"/>
                  </a:lnTo>
                  <a:lnTo>
                    <a:pt x="214575" y="3880144"/>
                  </a:lnTo>
                  <a:lnTo>
                    <a:pt x="182613" y="3848183"/>
                  </a:lnTo>
                  <a:lnTo>
                    <a:pt x="152830" y="3814157"/>
                  </a:lnTo>
                  <a:lnTo>
                    <a:pt x="125339" y="3778183"/>
                  </a:lnTo>
                  <a:lnTo>
                    <a:pt x="100255" y="3740374"/>
                  </a:lnTo>
                  <a:lnTo>
                    <a:pt x="77694" y="3700846"/>
                  </a:lnTo>
                  <a:lnTo>
                    <a:pt x="57768" y="3659712"/>
                  </a:lnTo>
                  <a:lnTo>
                    <a:pt x="40594" y="3617088"/>
                  </a:lnTo>
                  <a:lnTo>
                    <a:pt x="26286" y="3573088"/>
                  </a:lnTo>
                  <a:lnTo>
                    <a:pt x="14957" y="3527826"/>
                  </a:lnTo>
                  <a:lnTo>
                    <a:pt x="6724" y="3481418"/>
                  </a:lnTo>
                  <a:lnTo>
                    <a:pt x="1700" y="3433977"/>
                  </a:lnTo>
                  <a:lnTo>
                    <a:pt x="0" y="3385618"/>
                  </a:lnTo>
                  <a:lnTo>
                    <a:pt x="0" y="677140"/>
                  </a:lnTo>
                  <a:close/>
                </a:path>
              </a:pathLst>
            </a:custGeom>
            <a:ln w="17451">
              <a:solidFill>
                <a:srgbClr val="003060"/>
              </a:solidFill>
            </a:ln>
          </p:spPr>
          <p:txBody>
            <a:bodyPr wrap="square" lIns="0" tIns="0" rIns="0" bIns="0" rtlCol="0"/>
            <a:lstStyle/>
            <a:p>
              <a:endParaRPr sz="8551"/>
            </a:p>
          </p:txBody>
        </p:sp>
        <p:sp>
          <p:nvSpPr>
            <p:cNvPr id="32" name="object 32"/>
            <p:cNvSpPr/>
            <p:nvPr/>
          </p:nvSpPr>
          <p:spPr>
            <a:xfrm>
              <a:off x="668212" y="2219136"/>
              <a:ext cx="2076321" cy="421640"/>
            </a:xfrm>
            <a:custGeom>
              <a:avLst/>
              <a:gdLst/>
              <a:ahLst/>
              <a:cxnLst/>
              <a:rect l="l" t="t" r="r" b="b"/>
              <a:pathLst>
                <a:path w="1847214" h="421639">
                  <a:moveTo>
                    <a:pt x="0" y="70196"/>
                  </a:moveTo>
                  <a:lnTo>
                    <a:pt x="5516" y="42872"/>
                  </a:lnTo>
                  <a:lnTo>
                    <a:pt x="20560" y="20560"/>
                  </a:lnTo>
                  <a:lnTo>
                    <a:pt x="42872" y="5516"/>
                  </a:lnTo>
                  <a:lnTo>
                    <a:pt x="70196" y="0"/>
                  </a:lnTo>
                  <a:lnTo>
                    <a:pt x="1776774" y="0"/>
                  </a:lnTo>
                  <a:lnTo>
                    <a:pt x="1815719" y="11793"/>
                  </a:lnTo>
                  <a:lnTo>
                    <a:pt x="1841627" y="43333"/>
                  </a:lnTo>
                  <a:lnTo>
                    <a:pt x="1846970" y="70196"/>
                  </a:lnTo>
                  <a:lnTo>
                    <a:pt x="1846970" y="350974"/>
                  </a:lnTo>
                  <a:lnTo>
                    <a:pt x="1841454" y="378298"/>
                  </a:lnTo>
                  <a:lnTo>
                    <a:pt x="1826410" y="400611"/>
                  </a:lnTo>
                  <a:lnTo>
                    <a:pt x="1804097" y="415655"/>
                  </a:lnTo>
                  <a:lnTo>
                    <a:pt x="1776774" y="421171"/>
                  </a:lnTo>
                  <a:lnTo>
                    <a:pt x="70196" y="421171"/>
                  </a:lnTo>
                  <a:lnTo>
                    <a:pt x="42872" y="415655"/>
                  </a:lnTo>
                  <a:lnTo>
                    <a:pt x="20560" y="400611"/>
                  </a:lnTo>
                  <a:lnTo>
                    <a:pt x="5516" y="378298"/>
                  </a:lnTo>
                  <a:lnTo>
                    <a:pt x="0" y="350974"/>
                  </a:lnTo>
                  <a:lnTo>
                    <a:pt x="0" y="70196"/>
                  </a:lnTo>
                  <a:close/>
                </a:path>
              </a:pathLst>
            </a:custGeom>
            <a:ln w="11634">
              <a:solidFill>
                <a:srgbClr val="224B4F"/>
              </a:solidFill>
            </a:ln>
          </p:spPr>
          <p:txBody>
            <a:bodyPr wrap="square" lIns="0" tIns="0" rIns="0" bIns="0" rtlCol="0"/>
            <a:lstStyle/>
            <a:p>
              <a:endParaRPr sz="8551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68244" y="5290603"/>
            <a:ext cx="10039636" cy="697046"/>
          </a:xfrm>
          <a:prstGeom prst="rect">
            <a:avLst/>
          </a:prstGeom>
        </p:spPr>
        <p:txBody>
          <a:bodyPr vert="horz" wrap="square" lIns="0" tIns="26285" rIns="0" bIns="0" rtlCol="0">
            <a:spAutoFit/>
          </a:bodyPr>
          <a:lstStyle/>
          <a:p>
            <a:pPr marL="27668">
              <a:spcBef>
                <a:spcPts val="283"/>
              </a:spcBef>
            </a:pPr>
            <a:r>
              <a:rPr lang="en-US" sz="4357" b="1" spc="22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176" name="object 176"/>
          <p:cNvSpPr txBox="1"/>
          <p:nvPr/>
        </p:nvSpPr>
        <p:spPr>
          <a:xfrm>
            <a:off x="24439243" y="8030135"/>
            <a:ext cx="1115036" cy="978084"/>
          </a:xfrm>
          <a:prstGeom prst="rect">
            <a:avLst/>
          </a:prstGeom>
        </p:spPr>
        <p:txBody>
          <a:bodyPr vert="horz" wrap="square" lIns="0" tIns="26285" rIns="0" bIns="0" rtlCol="0">
            <a:spAutoFit/>
          </a:bodyPr>
          <a:lstStyle/>
          <a:p>
            <a:pPr marL="27668" marR="11067" indent="112056">
              <a:lnSpc>
                <a:spcPct val="101099"/>
              </a:lnSpc>
              <a:spcBef>
                <a:spcPts val="207"/>
              </a:spcBef>
            </a:pPr>
            <a:r>
              <a:rPr sz="3159" b="1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3159" b="1" spc="11" dirty="0">
                <a:solidFill>
                  <a:srgbClr val="FFFFFF"/>
                </a:solidFill>
                <a:latin typeface="Arial"/>
                <a:cs typeface="Arial"/>
              </a:rPr>
              <a:t> News</a:t>
            </a:r>
            <a:endParaRPr sz="3159" dirty="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6901171" y="6987657"/>
            <a:ext cx="1276898" cy="859989"/>
          </a:xfrm>
          <a:prstGeom prst="rect">
            <a:avLst/>
          </a:prstGeom>
        </p:spPr>
        <p:txBody>
          <a:bodyPr vert="horz" wrap="square" lIns="0" tIns="24902" rIns="0" bIns="0" rtlCol="0">
            <a:spAutoFit/>
          </a:bodyPr>
          <a:lstStyle/>
          <a:p>
            <a:pPr marL="27668" marR="11067" indent="196444">
              <a:lnSpc>
                <a:spcPct val="102600"/>
              </a:lnSpc>
              <a:spcBef>
                <a:spcPts val="196"/>
              </a:spcBef>
            </a:pPr>
            <a:r>
              <a:rPr sz="2723" b="1" spc="44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723" b="1" spc="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23" b="1" spc="11" dirty="0">
                <a:solidFill>
                  <a:srgbClr val="FFFFFF"/>
                </a:solidFill>
                <a:latin typeface="Arial"/>
                <a:cs typeface="Arial"/>
              </a:rPr>
              <a:t>Facility</a:t>
            </a:r>
            <a:endParaRPr sz="272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9138612" y="8331329"/>
            <a:ext cx="2414071" cy="518286"/>
          </a:xfrm>
          <a:prstGeom prst="rect">
            <a:avLst/>
          </a:prstGeom>
        </p:spPr>
        <p:txBody>
          <a:bodyPr vert="horz" wrap="square" lIns="0" tIns="31817" rIns="0" bIns="0" rtlCol="0">
            <a:spAutoFit/>
          </a:bodyPr>
          <a:lstStyle/>
          <a:p>
            <a:pPr marL="27668">
              <a:spcBef>
                <a:spcPts val="248"/>
              </a:spcBef>
            </a:pPr>
            <a:r>
              <a:rPr sz="3159" b="1" dirty="0">
                <a:solidFill>
                  <a:srgbClr val="FFFFFF"/>
                </a:solidFill>
                <a:latin typeface="Arial"/>
                <a:cs typeface="Arial"/>
              </a:rPr>
              <a:t>Engaging</a:t>
            </a:r>
            <a:r>
              <a:rPr sz="3159" b="1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9" b="1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3159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4223072" y="11036364"/>
            <a:ext cx="2372568" cy="978084"/>
          </a:xfrm>
          <a:prstGeom prst="rect">
            <a:avLst/>
          </a:prstGeom>
        </p:spPr>
        <p:txBody>
          <a:bodyPr vert="horz" wrap="square" lIns="0" tIns="26285" rIns="0" bIns="0" rtlCol="0">
            <a:spAutoFit/>
          </a:bodyPr>
          <a:lstStyle/>
          <a:p>
            <a:pPr marL="27668" marR="11067" indent="433008">
              <a:lnSpc>
                <a:spcPct val="101099"/>
              </a:lnSpc>
              <a:spcBef>
                <a:spcPts val="207"/>
              </a:spcBef>
            </a:pPr>
            <a:r>
              <a:rPr sz="3159" b="1" dirty="0">
                <a:solidFill>
                  <a:srgbClr val="FFFFFF"/>
                </a:solidFill>
                <a:latin typeface="Arial"/>
                <a:cs typeface="Arial"/>
              </a:rPr>
              <a:t>Admin </a:t>
            </a:r>
            <a:r>
              <a:rPr sz="3159" b="1" spc="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9" b="1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endParaRPr sz="3159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8864468" y="11241739"/>
            <a:ext cx="1886987" cy="859989"/>
          </a:xfrm>
          <a:prstGeom prst="rect">
            <a:avLst/>
          </a:prstGeom>
        </p:spPr>
        <p:txBody>
          <a:bodyPr vert="horz" wrap="square" lIns="0" tIns="24902" rIns="0" bIns="0" rtlCol="0">
            <a:spAutoFit/>
          </a:bodyPr>
          <a:lstStyle/>
          <a:p>
            <a:pPr marL="27668" marR="11067">
              <a:lnSpc>
                <a:spcPct val="102600"/>
              </a:lnSpc>
              <a:spcBef>
                <a:spcPts val="196"/>
              </a:spcBef>
            </a:pPr>
            <a:r>
              <a:rPr sz="2723" b="1" spc="22" dirty="0">
                <a:solidFill>
                  <a:srgbClr val="FFFFFF"/>
                </a:solidFill>
                <a:latin typeface="Arial"/>
                <a:cs typeface="Arial"/>
              </a:rPr>
              <a:t>Fake</a:t>
            </a:r>
            <a:r>
              <a:rPr sz="2723" b="1" spc="-1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23" b="1" spc="33" dirty="0">
                <a:solidFill>
                  <a:srgbClr val="FFFFFF"/>
                </a:solidFill>
                <a:latin typeface="Arial"/>
                <a:cs typeface="Arial"/>
              </a:rPr>
              <a:t>News </a:t>
            </a:r>
            <a:r>
              <a:rPr sz="2723" b="1" spc="-7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23" b="1" spc="22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2723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6801179" y="12760225"/>
            <a:ext cx="2282645" cy="455346"/>
          </a:xfrm>
          <a:prstGeom prst="rect">
            <a:avLst/>
          </a:prstGeom>
        </p:spPr>
        <p:txBody>
          <a:bodyPr vert="horz" wrap="square" lIns="0" tIns="35969" rIns="0" bIns="0" rtlCol="0">
            <a:spAutoFit/>
          </a:bodyPr>
          <a:lstStyle/>
          <a:p>
            <a:pPr marL="27668">
              <a:spcBef>
                <a:spcPts val="283"/>
              </a:spcBef>
            </a:pPr>
            <a:r>
              <a:rPr sz="2723" b="1" spc="33" dirty="0">
                <a:solidFill>
                  <a:srgbClr val="FFFFFF"/>
                </a:solidFill>
                <a:latin typeface="Arial"/>
                <a:cs typeface="Arial"/>
              </a:rPr>
              <a:t>News</a:t>
            </a:r>
            <a:r>
              <a:rPr sz="2723" b="1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23" b="1" spc="22" dirty="0">
                <a:solidFill>
                  <a:srgbClr val="FFFFFF"/>
                </a:solidFill>
                <a:latin typeface="Arial"/>
                <a:cs typeface="Arial"/>
              </a:rPr>
              <a:t>Upload</a:t>
            </a:r>
            <a:endParaRPr sz="2723">
              <a:latin typeface="Arial"/>
              <a:cs typeface="Arial"/>
            </a:endParaRPr>
          </a:p>
        </p:txBody>
      </p:sp>
      <p:grpSp>
        <p:nvGrpSpPr>
          <p:cNvPr id="326" name="object 326"/>
          <p:cNvGrpSpPr/>
          <p:nvPr/>
        </p:nvGrpSpPr>
        <p:grpSpPr>
          <a:xfrm>
            <a:off x="327566" y="28527339"/>
            <a:ext cx="31733474" cy="8829822"/>
            <a:chOff x="151887" y="15714063"/>
            <a:chExt cx="14835505" cy="3850005"/>
          </a:xfrm>
        </p:grpSpPr>
        <p:sp>
          <p:nvSpPr>
            <p:cNvPr id="327" name="object 327"/>
            <p:cNvSpPr/>
            <p:nvPr/>
          </p:nvSpPr>
          <p:spPr>
            <a:xfrm>
              <a:off x="151887" y="15714063"/>
              <a:ext cx="14835505" cy="3850004"/>
            </a:xfrm>
            <a:custGeom>
              <a:avLst/>
              <a:gdLst/>
              <a:ahLst/>
              <a:cxnLst/>
              <a:rect l="l" t="t" r="r" b="b"/>
              <a:pathLst>
                <a:path w="14835505" h="3850005">
                  <a:moveTo>
                    <a:pt x="14193487" y="3849767"/>
                  </a:moveTo>
                  <a:lnTo>
                    <a:pt x="641640" y="3849767"/>
                  </a:lnTo>
                  <a:lnTo>
                    <a:pt x="593754" y="3848008"/>
                  </a:lnTo>
                  <a:lnTo>
                    <a:pt x="546823" y="3842810"/>
                  </a:lnTo>
                  <a:lnTo>
                    <a:pt x="500973" y="3834300"/>
                  </a:lnTo>
                  <a:lnTo>
                    <a:pt x="456326" y="3822601"/>
                  </a:lnTo>
                  <a:lnTo>
                    <a:pt x="413007" y="3807837"/>
                  </a:lnTo>
                  <a:lnTo>
                    <a:pt x="371141" y="3790132"/>
                  </a:lnTo>
                  <a:lnTo>
                    <a:pt x="330850" y="3769610"/>
                  </a:lnTo>
                  <a:lnTo>
                    <a:pt x="292260" y="3746395"/>
                  </a:lnTo>
                  <a:lnTo>
                    <a:pt x="255494" y="3720612"/>
                  </a:lnTo>
                  <a:lnTo>
                    <a:pt x="220677" y="3692384"/>
                  </a:lnTo>
                  <a:lnTo>
                    <a:pt x="187932" y="3661836"/>
                  </a:lnTo>
                  <a:lnTo>
                    <a:pt x="157383" y="3629091"/>
                  </a:lnTo>
                  <a:lnTo>
                    <a:pt x="129155" y="3594273"/>
                  </a:lnTo>
                  <a:lnTo>
                    <a:pt x="103372" y="3557507"/>
                  </a:lnTo>
                  <a:lnTo>
                    <a:pt x="80157" y="3518917"/>
                  </a:lnTo>
                  <a:lnTo>
                    <a:pt x="59635" y="3478627"/>
                  </a:lnTo>
                  <a:lnTo>
                    <a:pt x="41930" y="3436760"/>
                  </a:lnTo>
                  <a:lnTo>
                    <a:pt x="27166" y="3393441"/>
                  </a:lnTo>
                  <a:lnTo>
                    <a:pt x="15467" y="3348795"/>
                  </a:lnTo>
                  <a:lnTo>
                    <a:pt x="6957" y="3302944"/>
                  </a:lnTo>
                  <a:lnTo>
                    <a:pt x="1759" y="3256013"/>
                  </a:lnTo>
                  <a:lnTo>
                    <a:pt x="0" y="3208127"/>
                  </a:lnTo>
                  <a:lnTo>
                    <a:pt x="0" y="641641"/>
                  </a:lnTo>
                  <a:lnTo>
                    <a:pt x="1759" y="593755"/>
                  </a:lnTo>
                  <a:lnTo>
                    <a:pt x="6957" y="546824"/>
                  </a:lnTo>
                  <a:lnTo>
                    <a:pt x="15467" y="500974"/>
                  </a:lnTo>
                  <a:lnTo>
                    <a:pt x="27166" y="456327"/>
                  </a:lnTo>
                  <a:lnTo>
                    <a:pt x="41930" y="413008"/>
                  </a:lnTo>
                  <a:lnTo>
                    <a:pt x="59635" y="371142"/>
                  </a:lnTo>
                  <a:lnTo>
                    <a:pt x="80157" y="330851"/>
                  </a:lnTo>
                  <a:lnTo>
                    <a:pt x="103372" y="292261"/>
                  </a:lnTo>
                  <a:lnTo>
                    <a:pt x="129155" y="255495"/>
                  </a:lnTo>
                  <a:lnTo>
                    <a:pt x="157383" y="220678"/>
                  </a:lnTo>
                  <a:lnTo>
                    <a:pt x="187932" y="187932"/>
                  </a:lnTo>
                  <a:lnTo>
                    <a:pt x="220677" y="157384"/>
                  </a:lnTo>
                  <a:lnTo>
                    <a:pt x="255494" y="129156"/>
                  </a:lnTo>
                  <a:lnTo>
                    <a:pt x="292260" y="103372"/>
                  </a:lnTo>
                  <a:lnTo>
                    <a:pt x="330850" y="80157"/>
                  </a:lnTo>
                  <a:lnTo>
                    <a:pt x="371141" y="59635"/>
                  </a:lnTo>
                  <a:lnTo>
                    <a:pt x="413007" y="41930"/>
                  </a:lnTo>
                  <a:lnTo>
                    <a:pt x="456326" y="27166"/>
                  </a:lnTo>
                  <a:lnTo>
                    <a:pt x="500973" y="15467"/>
                  </a:lnTo>
                  <a:lnTo>
                    <a:pt x="546823" y="6957"/>
                  </a:lnTo>
                  <a:lnTo>
                    <a:pt x="593754" y="1759"/>
                  </a:lnTo>
                  <a:lnTo>
                    <a:pt x="641640" y="0"/>
                  </a:lnTo>
                  <a:lnTo>
                    <a:pt x="14193487" y="0"/>
                  </a:lnTo>
                  <a:lnTo>
                    <a:pt x="14244294" y="2013"/>
                  </a:lnTo>
                  <a:lnTo>
                    <a:pt x="14294467" y="7993"/>
                  </a:lnTo>
                  <a:lnTo>
                    <a:pt x="14343792" y="17850"/>
                  </a:lnTo>
                  <a:lnTo>
                    <a:pt x="14392052" y="31496"/>
                  </a:lnTo>
                  <a:lnTo>
                    <a:pt x="14439032" y="48842"/>
                  </a:lnTo>
                  <a:lnTo>
                    <a:pt x="14484517" y="69797"/>
                  </a:lnTo>
                  <a:lnTo>
                    <a:pt x="14528291" y="94273"/>
                  </a:lnTo>
                  <a:lnTo>
                    <a:pt x="14570139" y="122180"/>
                  </a:lnTo>
                  <a:lnTo>
                    <a:pt x="14609845" y="153430"/>
                  </a:lnTo>
                  <a:lnTo>
                    <a:pt x="14647194" y="187933"/>
                  </a:lnTo>
                  <a:lnTo>
                    <a:pt x="14681697" y="225282"/>
                  </a:lnTo>
                  <a:lnTo>
                    <a:pt x="14712947" y="264989"/>
                  </a:lnTo>
                  <a:lnTo>
                    <a:pt x="14740854" y="306837"/>
                  </a:lnTo>
                  <a:lnTo>
                    <a:pt x="14765330" y="350611"/>
                  </a:lnTo>
                  <a:lnTo>
                    <a:pt x="14786285" y="396096"/>
                  </a:lnTo>
                  <a:lnTo>
                    <a:pt x="14803630" y="443076"/>
                  </a:lnTo>
                  <a:lnTo>
                    <a:pt x="14817277" y="491336"/>
                  </a:lnTo>
                  <a:lnTo>
                    <a:pt x="14827134" y="540661"/>
                  </a:lnTo>
                  <a:lnTo>
                    <a:pt x="14833114" y="590834"/>
                  </a:lnTo>
                  <a:lnTo>
                    <a:pt x="14835127" y="641641"/>
                  </a:lnTo>
                  <a:lnTo>
                    <a:pt x="14835127" y="3208127"/>
                  </a:lnTo>
                  <a:lnTo>
                    <a:pt x="14833368" y="3256013"/>
                  </a:lnTo>
                  <a:lnTo>
                    <a:pt x="14828170" y="3302944"/>
                  </a:lnTo>
                  <a:lnTo>
                    <a:pt x="14819660" y="3348795"/>
                  </a:lnTo>
                  <a:lnTo>
                    <a:pt x="14807961" y="3393441"/>
                  </a:lnTo>
                  <a:lnTo>
                    <a:pt x="14793197" y="3436760"/>
                  </a:lnTo>
                  <a:lnTo>
                    <a:pt x="14775492" y="3478627"/>
                  </a:lnTo>
                  <a:lnTo>
                    <a:pt x="14754970" y="3518917"/>
                  </a:lnTo>
                  <a:lnTo>
                    <a:pt x="14731755" y="3557507"/>
                  </a:lnTo>
                  <a:lnTo>
                    <a:pt x="14705972" y="3594273"/>
                  </a:lnTo>
                  <a:lnTo>
                    <a:pt x="14677744" y="3629091"/>
                  </a:lnTo>
                  <a:lnTo>
                    <a:pt x="14647195" y="3661836"/>
                  </a:lnTo>
                  <a:lnTo>
                    <a:pt x="14614450" y="3692384"/>
                  </a:lnTo>
                  <a:lnTo>
                    <a:pt x="14579633" y="3720612"/>
                  </a:lnTo>
                  <a:lnTo>
                    <a:pt x="14542867" y="3746395"/>
                  </a:lnTo>
                  <a:lnTo>
                    <a:pt x="14504277" y="3769610"/>
                  </a:lnTo>
                  <a:lnTo>
                    <a:pt x="14463986" y="3790132"/>
                  </a:lnTo>
                  <a:lnTo>
                    <a:pt x="14422120" y="3807837"/>
                  </a:lnTo>
                  <a:lnTo>
                    <a:pt x="14378801" y="3822601"/>
                  </a:lnTo>
                  <a:lnTo>
                    <a:pt x="14334154" y="3834300"/>
                  </a:lnTo>
                  <a:lnTo>
                    <a:pt x="14288304" y="3842810"/>
                  </a:lnTo>
                  <a:lnTo>
                    <a:pt x="14241373" y="3848008"/>
                  </a:lnTo>
                  <a:lnTo>
                    <a:pt x="14193487" y="38497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8551" dirty="0"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51887" y="15714064"/>
              <a:ext cx="14835505" cy="3850004"/>
            </a:xfrm>
            <a:custGeom>
              <a:avLst/>
              <a:gdLst/>
              <a:ahLst/>
              <a:cxnLst/>
              <a:rect l="l" t="t" r="r" b="b"/>
              <a:pathLst>
                <a:path w="14835505" h="3850005">
                  <a:moveTo>
                    <a:pt x="0" y="641641"/>
                  </a:moveTo>
                  <a:lnTo>
                    <a:pt x="1759" y="593755"/>
                  </a:lnTo>
                  <a:lnTo>
                    <a:pt x="6957" y="546824"/>
                  </a:lnTo>
                  <a:lnTo>
                    <a:pt x="15467" y="500974"/>
                  </a:lnTo>
                  <a:lnTo>
                    <a:pt x="27166" y="456327"/>
                  </a:lnTo>
                  <a:lnTo>
                    <a:pt x="41930" y="413008"/>
                  </a:lnTo>
                  <a:lnTo>
                    <a:pt x="59635" y="371142"/>
                  </a:lnTo>
                  <a:lnTo>
                    <a:pt x="80157" y="330851"/>
                  </a:lnTo>
                  <a:lnTo>
                    <a:pt x="103372" y="292261"/>
                  </a:lnTo>
                  <a:lnTo>
                    <a:pt x="129155" y="255495"/>
                  </a:lnTo>
                  <a:lnTo>
                    <a:pt x="157383" y="220678"/>
                  </a:lnTo>
                  <a:lnTo>
                    <a:pt x="187932" y="187932"/>
                  </a:lnTo>
                  <a:lnTo>
                    <a:pt x="220677" y="157384"/>
                  </a:lnTo>
                  <a:lnTo>
                    <a:pt x="255494" y="129156"/>
                  </a:lnTo>
                  <a:lnTo>
                    <a:pt x="292260" y="103372"/>
                  </a:lnTo>
                  <a:lnTo>
                    <a:pt x="330850" y="80157"/>
                  </a:lnTo>
                  <a:lnTo>
                    <a:pt x="371141" y="59635"/>
                  </a:lnTo>
                  <a:lnTo>
                    <a:pt x="413007" y="41930"/>
                  </a:lnTo>
                  <a:lnTo>
                    <a:pt x="456326" y="27166"/>
                  </a:lnTo>
                  <a:lnTo>
                    <a:pt x="500973" y="15467"/>
                  </a:lnTo>
                  <a:lnTo>
                    <a:pt x="546823" y="6957"/>
                  </a:lnTo>
                  <a:lnTo>
                    <a:pt x="593754" y="1759"/>
                  </a:lnTo>
                  <a:lnTo>
                    <a:pt x="641640" y="0"/>
                  </a:lnTo>
                  <a:lnTo>
                    <a:pt x="14193488" y="0"/>
                  </a:lnTo>
                  <a:lnTo>
                    <a:pt x="14244295" y="2013"/>
                  </a:lnTo>
                  <a:lnTo>
                    <a:pt x="14294468" y="7993"/>
                  </a:lnTo>
                  <a:lnTo>
                    <a:pt x="14343792" y="17850"/>
                  </a:lnTo>
                  <a:lnTo>
                    <a:pt x="14392052" y="31496"/>
                  </a:lnTo>
                  <a:lnTo>
                    <a:pt x="14439032" y="48842"/>
                  </a:lnTo>
                  <a:lnTo>
                    <a:pt x="14484517" y="69797"/>
                  </a:lnTo>
                  <a:lnTo>
                    <a:pt x="14528291" y="94273"/>
                  </a:lnTo>
                  <a:lnTo>
                    <a:pt x="14570139" y="122180"/>
                  </a:lnTo>
                  <a:lnTo>
                    <a:pt x="14609846" y="153430"/>
                  </a:lnTo>
                  <a:lnTo>
                    <a:pt x="14647195" y="187933"/>
                  </a:lnTo>
                  <a:lnTo>
                    <a:pt x="14681698" y="225282"/>
                  </a:lnTo>
                  <a:lnTo>
                    <a:pt x="14712947" y="264989"/>
                  </a:lnTo>
                  <a:lnTo>
                    <a:pt x="14740855" y="306837"/>
                  </a:lnTo>
                  <a:lnTo>
                    <a:pt x="14765331" y="350611"/>
                  </a:lnTo>
                  <a:lnTo>
                    <a:pt x="14786286" y="396096"/>
                  </a:lnTo>
                  <a:lnTo>
                    <a:pt x="14803631" y="443076"/>
                  </a:lnTo>
                  <a:lnTo>
                    <a:pt x="14817277" y="491336"/>
                  </a:lnTo>
                  <a:lnTo>
                    <a:pt x="14827135" y="540661"/>
                  </a:lnTo>
                  <a:lnTo>
                    <a:pt x="14833115" y="590834"/>
                  </a:lnTo>
                  <a:lnTo>
                    <a:pt x="14835128" y="641641"/>
                  </a:lnTo>
                  <a:lnTo>
                    <a:pt x="14835128" y="3208127"/>
                  </a:lnTo>
                  <a:lnTo>
                    <a:pt x="14833368" y="3256014"/>
                  </a:lnTo>
                  <a:lnTo>
                    <a:pt x="14828171" y="3302944"/>
                  </a:lnTo>
                  <a:lnTo>
                    <a:pt x="14819661" y="3348795"/>
                  </a:lnTo>
                  <a:lnTo>
                    <a:pt x="14807962" y="3393442"/>
                  </a:lnTo>
                  <a:lnTo>
                    <a:pt x="14793197" y="3436760"/>
                  </a:lnTo>
                  <a:lnTo>
                    <a:pt x="14775492" y="3478627"/>
                  </a:lnTo>
                  <a:lnTo>
                    <a:pt x="14754970" y="3518917"/>
                  </a:lnTo>
                  <a:lnTo>
                    <a:pt x="14731756" y="3557507"/>
                  </a:lnTo>
                  <a:lnTo>
                    <a:pt x="14705972" y="3594273"/>
                  </a:lnTo>
                  <a:lnTo>
                    <a:pt x="14677744" y="3629091"/>
                  </a:lnTo>
                  <a:lnTo>
                    <a:pt x="14647196" y="3661836"/>
                  </a:lnTo>
                  <a:lnTo>
                    <a:pt x="14614451" y="3692384"/>
                  </a:lnTo>
                  <a:lnTo>
                    <a:pt x="14579633" y="3720612"/>
                  </a:lnTo>
                  <a:lnTo>
                    <a:pt x="14542867" y="3746396"/>
                  </a:lnTo>
                  <a:lnTo>
                    <a:pt x="14504277" y="3769610"/>
                  </a:lnTo>
                  <a:lnTo>
                    <a:pt x="14463987" y="3790132"/>
                  </a:lnTo>
                  <a:lnTo>
                    <a:pt x="14422120" y="3807837"/>
                  </a:lnTo>
                  <a:lnTo>
                    <a:pt x="14378802" y="3822601"/>
                  </a:lnTo>
                  <a:lnTo>
                    <a:pt x="14334155" y="3834300"/>
                  </a:lnTo>
                  <a:lnTo>
                    <a:pt x="14288304" y="3842811"/>
                  </a:lnTo>
                  <a:lnTo>
                    <a:pt x="14241374" y="3848008"/>
                  </a:lnTo>
                  <a:lnTo>
                    <a:pt x="14193488" y="3849768"/>
                  </a:lnTo>
                  <a:lnTo>
                    <a:pt x="641640" y="3849768"/>
                  </a:lnTo>
                  <a:lnTo>
                    <a:pt x="593754" y="3848008"/>
                  </a:lnTo>
                  <a:lnTo>
                    <a:pt x="546823" y="3842811"/>
                  </a:lnTo>
                  <a:lnTo>
                    <a:pt x="500973" y="3834300"/>
                  </a:lnTo>
                  <a:lnTo>
                    <a:pt x="456326" y="3822601"/>
                  </a:lnTo>
                  <a:lnTo>
                    <a:pt x="413007" y="3807837"/>
                  </a:lnTo>
                  <a:lnTo>
                    <a:pt x="371141" y="3790132"/>
                  </a:lnTo>
                  <a:lnTo>
                    <a:pt x="330850" y="3769610"/>
                  </a:lnTo>
                  <a:lnTo>
                    <a:pt x="292260" y="3746396"/>
                  </a:lnTo>
                  <a:lnTo>
                    <a:pt x="255494" y="3720612"/>
                  </a:lnTo>
                  <a:lnTo>
                    <a:pt x="220677" y="3692384"/>
                  </a:lnTo>
                  <a:lnTo>
                    <a:pt x="187932" y="3661836"/>
                  </a:lnTo>
                  <a:lnTo>
                    <a:pt x="157383" y="3629091"/>
                  </a:lnTo>
                  <a:lnTo>
                    <a:pt x="129155" y="3594273"/>
                  </a:lnTo>
                  <a:lnTo>
                    <a:pt x="103372" y="3557507"/>
                  </a:lnTo>
                  <a:lnTo>
                    <a:pt x="80157" y="3518917"/>
                  </a:lnTo>
                  <a:lnTo>
                    <a:pt x="59635" y="3478627"/>
                  </a:lnTo>
                  <a:lnTo>
                    <a:pt x="41930" y="3436760"/>
                  </a:lnTo>
                  <a:lnTo>
                    <a:pt x="27166" y="3393442"/>
                  </a:lnTo>
                  <a:lnTo>
                    <a:pt x="15467" y="3348795"/>
                  </a:lnTo>
                  <a:lnTo>
                    <a:pt x="6957" y="3302944"/>
                  </a:lnTo>
                  <a:lnTo>
                    <a:pt x="1759" y="3256014"/>
                  </a:lnTo>
                  <a:lnTo>
                    <a:pt x="0" y="3208127"/>
                  </a:lnTo>
                  <a:lnTo>
                    <a:pt x="0" y="641641"/>
                  </a:lnTo>
                  <a:close/>
                </a:path>
              </a:pathLst>
            </a:custGeom>
            <a:ln w="1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551"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51895" y="15774384"/>
              <a:ext cx="3347085" cy="423545"/>
            </a:xfrm>
            <a:custGeom>
              <a:avLst/>
              <a:gdLst/>
              <a:ahLst/>
              <a:cxnLst/>
              <a:rect l="l" t="t" r="r" b="b"/>
              <a:pathLst>
                <a:path w="3347085" h="423544">
                  <a:moveTo>
                    <a:pt x="0" y="70494"/>
                  </a:moveTo>
                  <a:lnTo>
                    <a:pt x="5539" y="43054"/>
                  </a:lnTo>
                  <a:lnTo>
                    <a:pt x="20647" y="20646"/>
                  </a:lnTo>
                  <a:lnTo>
                    <a:pt x="43054" y="5539"/>
                  </a:lnTo>
                  <a:lnTo>
                    <a:pt x="70494" y="0"/>
                  </a:lnTo>
                  <a:lnTo>
                    <a:pt x="3276066" y="0"/>
                  </a:lnTo>
                  <a:lnTo>
                    <a:pt x="3315176" y="11843"/>
                  </a:lnTo>
                  <a:lnTo>
                    <a:pt x="3341194" y="43516"/>
                  </a:lnTo>
                  <a:lnTo>
                    <a:pt x="3346560" y="70494"/>
                  </a:lnTo>
                  <a:lnTo>
                    <a:pt x="3346560" y="352463"/>
                  </a:lnTo>
                  <a:lnTo>
                    <a:pt x="3341021" y="379903"/>
                  </a:lnTo>
                  <a:lnTo>
                    <a:pt x="3325913" y="402310"/>
                  </a:lnTo>
                  <a:lnTo>
                    <a:pt x="3303506" y="417418"/>
                  </a:lnTo>
                  <a:lnTo>
                    <a:pt x="3276066" y="422957"/>
                  </a:lnTo>
                  <a:lnTo>
                    <a:pt x="70494" y="422957"/>
                  </a:lnTo>
                  <a:lnTo>
                    <a:pt x="43054" y="417418"/>
                  </a:lnTo>
                  <a:lnTo>
                    <a:pt x="20647" y="402310"/>
                  </a:lnTo>
                  <a:lnTo>
                    <a:pt x="5539" y="379903"/>
                  </a:lnTo>
                  <a:lnTo>
                    <a:pt x="0" y="352463"/>
                  </a:lnTo>
                  <a:lnTo>
                    <a:pt x="0" y="70494"/>
                  </a:lnTo>
                  <a:close/>
                </a:path>
              </a:pathLst>
            </a:custGeom>
            <a:ln w="11634">
              <a:solidFill>
                <a:srgbClr val="224B4F"/>
              </a:solidFill>
            </a:ln>
          </p:spPr>
          <p:txBody>
            <a:bodyPr wrap="square" lIns="0" tIns="0" rIns="0" bIns="0" rtlCol="0"/>
            <a:lstStyle/>
            <a:p>
              <a:endParaRPr sz="8551"/>
            </a:p>
          </p:txBody>
        </p:sp>
      </p:grpSp>
      <p:sp>
        <p:nvSpPr>
          <p:cNvPr id="417" name="object 32"/>
          <p:cNvSpPr/>
          <p:nvPr/>
        </p:nvSpPr>
        <p:spPr>
          <a:xfrm>
            <a:off x="23719547" y="5208769"/>
            <a:ext cx="5498789" cy="1075901"/>
          </a:xfrm>
          <a:custGeom>
            <a:avLst/>
            <a:gdLst/>
            <a:ahLst/>
            <a:cxnLst/>
            <a:rect l="l" t="t" r="r" b="b"/>
            <a:pathLst>
              <a:path w="1847214" h="421639">
                <a:moveTo>
                  <a:pt x="0" y="70196"/>
                </a:moveTo>
                <a:lnTo>
                  <a:pt x="5516" y="42872"/>
                </a:lnTo>
                <a:lnTo>
                  <a:pt x="20560" y="20560"/>
                </a:lnTo>
                <a:lnTo>
                  <a:pt x="42872" y="5516"/>
                </a:lnTo>
                <a:lnTo>
                  <a:pt x="70196" y="0"/>
                </a:lnTo>
                <a:lnTo>
                  <a:pt x="1776774" y="0"/>
                </a:lnTo>
                <a:lnTo>
                  <a:pt x="1815719" y="11793"/>
                </a:lnTo>
                <a:lnTo>
                  <a:pt x="1841627" y="43333"/>
                </a:lnTo>
                <a:lnTo>
                  <a:pt x="1846970" y="70196"/>
                </a:lnTo>
                <a:lnTo>
                  <a:pt x="1846970" y="350974"/>
                </a:lnTo>
                <a:lnTo>
                  <a:pt x="1841454" y="378298"/>
                </a:lnTo>
                <a:lnTo>
                  <a:pt x="1826410" y="400611"/>
                </a:lnTo>
                <a:lnTo>
                  <a:pt x="1804097" y="415655"/>
                </a:lnTo>
                <a:lnTo>
                  <a:pt x="1776774" y="421171"/>
                </a:lnTo>
                <a:lnTo>
                  <a:pt x="70196" y="421171"/>
                </a:lnTo>
                <a:lnTo>
                  <a:pt x="42872" y="415655"/>
                </a:lnTo>
                <a:lnTo>
                  <a:pt x="20560" y="400611"/>
                </a:lnTo>
                <a:lnTo>
                  <a:pt x="5516" y="378298"/>
                </a:lnTo>
                <a:lnTo>
                  <a:pt x="0" y="350974"/>
                </a:lnTo>
                <a:lnTo>
                  <a:pt x="0" y="70196"/>
                </a:lnTo>
                <a:close/>
              </a:path>
            </a:pathLst>
          </a:custGeom>
          <a:ln w="11634">
            <a:solidFill>
              <a:srgbClr val="224B4F"/>
            </a:solidFill>
          </a:ln>
        </p:spPr>
        <p:txBody>
          <a:bodyPr wrap="square" lIns="0" tIns="0" rIns="0" bIns="0" rtlCol="0"/>
          <a:lstStyle/>
          <a:p>
            <a:endParaRPr sz="8551"/>
          </a:p>
        </p:txBody>
      </p:sp>
      <p:sp>
        <p:nvSpPr>
          <p:cNvPr id="419" name="object 6"/>
          <p:cNvSpPr/>
          <p:nvPr/>
        </p:nvSpPr>
        <p:spPr>
          <a:xfrm flipH="1">
            <a:off x="11525631" y="5168939"/>
            <a:ext cx="99604" cy="10314133"/>
          </a:xfrm>
          <a:custGeom>
            <a:avLst/>
            <a:gdLst/>
            <a:ahLst/>
            <a:cxnLst/>
            <a:rect l="l" t="t" r="r" b="b"/>
            <a:pathLst>
              <a:path h="3801110">
                <a:moveTo>
                  <a:pt x="0" y="0"/>
                </a:moveTo>
                <a:lnTo>
                  <a:pt x="0" y="3800931"/>
                </a:lnTo>
              </a:path>
            </a:pathLst>
          </a:custGeom>
          <a:ln w="26177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 sz="8551"/>
          </a:p>
        </p:txBody>
      </p:sp>
      <p:sp>
        <p:nvSpPr>
          <p:cNvPr id="420" name="object 33"/>
          <p:cNvSpPr txBox="1"/>
          <p:nvPr/>
        </p:nvSpPr>
        <p:spPr>
          <a:xfrm>
            <a:off x="13536714" y="16192634"/>
            <a:ext cx="5752896" cy="697046"/>
          </a:xfrm>
          <a:prstGeom prst="rect">
            <a:avLst/>
          </a:prstGeom>
        </p:spPr>
        <p:txBody>
          <a:bodyPr vert="horz" wrap="square" lIns="0" tIns="26285" rIns="0" bIns="0" rtlCol="0">
            <a:spAutoFit/>
          </a:bodyPr>
          <a:lstStyle/>
          <a:p>
            <a:pPr marL="27668">
              <a:spcBef>
                <a:spcPts val="283"/>
              </a:spcBef>
            </a:pPr>
            <a:r>
              <a:rPr lang="en-US" sz="4357" dirty="0">
                <a:latin typeface="Arial"/>
                <a:cs typeface="Arial"/>
              </a:rPr>
              <a:t>Methodology</a:t>
            </a:r>
          </a:p>
        </p:txBody>
      </p:sp>
      <p:sp>
        <p:nvSpPr>
          <p:cNvPr id="421" name="object 33"/>
          <p:cNvSpPr txBox="1"/>
          <p:nvPr/>
        </p:nvSpPr>
        <p:spPr>
          <a:xfrm>
            <a:off x="2584292" y="28853335"/>
            <a:ext cx="4993356" cy="697046"/>
          </a:xfrm>
          <a:prstGeom prst="rect">
            <a:avLst/>
          </a:prstGeom>
        </p:spPr>
        <p:txBody>
          <a:bodyPr vert="horz" wrap="square" lIns="0" tIns="26285" rIns="0" bIns="0" rtlCol="0">
            <a:spAutoFit/>
          </a:bodyPr>
          <a:lstStyle/>
          <a:p>
            <a:pPr marL="27668">
              <a:spcBef>
                <a:spcPts val="283"/>
              </a:spcBef>
            </a:pPr>
            <a:r>
              <a:rPr lang="en-US" sz="4357" b="1" dirty="0">
                <a:latin typeface="Arial"/>
                <a:cs typeface="Arial"/>
              </a:rPr>
              <a:t>Implementations</a:t>
            </a:r>
          </a:p>
        </p:txBody>
      </p:sp>
      <p:sp>
        <p:nvSpPr>
          <p:cNvPr id="422" name="object 33"/>
          <p:cNvSpPr txBox="1"/>
          <p:nvPr/>
        </p:nvSpPr>
        <p:spPr>
          <a:xfrm>
            <a:off x="3295558" y="37691323"/>
            <a:ext cx="3163192" cy="697046"/>
          </a:xfrm>
          <a:prstGeom prst="rect">
            <a:avLst/>
          </a:prstGeom>
        </p:spPr>
        <p:txBody>
          <a:bodyPr vert="horz" wrap="square" lIns="0" tIns="26285" rIns="0" bIns="0" rtlCol="0">
            <a:spAutoFit/>
          </a:bodyPr>
          <a:lstStyle/>
          <a:p>
            <a:pPr marL="27668">
              <a:spcBef>
                <a:spcPts val="283"/>
              </a:spcBef>
            </a:pPr>
            <a:r>
              <a:rPr lang="en-US" sz="4357" b="1" dirty="0">
                <a:latin typeface="Arial"/>
                <a:cs typeface="Arial"/>
              </a:rPr>
              <a:t>Conclusion</a:t>
            </a:r>
          </a:p>
        </p:txBody>
      </p:sp>
      <p:sp>
        <p:nvSpPr>
          <p:cNvPr id="423" name="object 25"/>
          <p:cNvSpPr/>
          <p:nvPr/>
        </p:nvSpPr>
        <p:spPr>
          <a:xfrm>
            <a:off x="20523242" y="37705788"/>
            <a:ext cx="6687473" cy="881183"/>
          </a:xfrm>
          <a:custGeom>
            <a:avLst/>
            <a:gdLst/>
            <a:ahLst/>
            <a:cxnLst/>
            <a:rect l="l" t="t" r="r" b="b"/>
            <a:pathLst>
              <a:path w="4817110" h="423545">
                <a:moveTo>
                  <a:pt x="0" y="70505"/>
                </a:moveTo>
                <a:lnTo>
                  <a:pt x="5540" y="43061"/>
                </a:lnTo>
                <a:lnTo>
                  <a:pt x="20650" y="20650"/>
                </a:lnTo>
                <a:lnTo>
                  <a:pt x="43061" y="5540"/>
                </a:lnTo>
                <a:lnTo>
                  <a:pt x="70505" y="0"/>
                </a:lnTo>
                <a:lnTo>
                  <a:pt x="4746102" y="0"/>
                </a:lnTo>
                <a:lnTo>
                  <a:pt x="4785218" y="11845"/>
                </a:lnTo>
                <a:lnTo>
                  <a:pt x="4811240" y="43524"/>
                </a:lnTo>
                <a:lnTo>
                  <a:pt x="4816607" y="70505"/>
                </a:lnTo>
                <a:lnTo>
                  <a:pt x="4816607" y="352518"/>
                </a:lnTo>
                <a:lnTo>
                  <a:pt x="4811066" y="379962"/>
                </a:lnTo>
                <a:lnTo>
                  <a:pt x="4795956" y="402373"/>
                </a:lnTo>
                <a:lnTo>
                  <a:pt x="4773545" y="417483"/>
                </a:lnTo>
                <a:lnTo>
                  <a:pt x="4746102" y="423024"/>
                </a:lnTo>
                <a:lnTo>
                  <a:pt x="70505" y="423024"/>
                </a:lnTo>
                <a:lnTo>
                  <a:pt x="43061" y="417483"/>
                </a:lnTo>
                <a:lnTo>
                  <a:pt x="20650" y="402373"/>
                </a:lnTo>
                <a:lnTo>
                  <a:pt x="5540" y="379962"/>
                </a:lnTo>
                <a:lnTo>
                  <a:pt x="0" y="352518"/>
                </a:lnTo>
                <a:lnTo>
                  <a:pt x="0" y="70505"/>
                </a:lnTo>
                <a:close/>
              </a:path>
            </a:pathLst>
          </a:custGeom>
          <a:ln w="11634">
            <a:solidFill>
              <a:srgbClr val="224B4F"/>
            </a:solidFill>
          </a:ln>
        </p:spPr>
        <p:txBody>
          <a:bodyPr wrap="square" lIns="0" tIns="0" rIns="0" bIns="0" rtlCol="0"/>
          <a:lstStyle/>
          <a:p>
            <a:endParaRPr sz="8551"/>
          </a:p>
        </p:txBody>
      </p:sp>
      <p:sp>
        <p:nvSpPr>
          <p:cNvPr id="424" name="object 33"/>
          <p:cNvSpPr txBox="1"/>
          <p:nvPr/>
        </p:nvSpPr>
        <p:spPr>
          <a:xfrm>
            <a:off x="21775676" y="37705788"/>
            <a:ext cx="4819963" cy="697046"/>
          </a:xfrm>
          <a:prstGeom prst="rect">
            <a:avLst/>
          </a:prstGeom>
        </p:spPr>
        <p:txBody>
          <a:bodyPr vert="horz" wrap="square" lIns="0" tIns="26285" rIns="0" bIns="0" rtlCol="0">
            <a:spAutoFit/>
          </a:bodyPr>
          <a:lstStyle/>
          <a:p>
            <a:pPr marL="27668">
              <a:spcBef>
                <a:spcPts val="283"/>
              </a:spcBef>
            </a:pPr>
            <a:r>
              <a:rPr lang="en-US" sz="4357" b="1" dirty="0">
                <a:latin typeface="Arial"/>
                <a:cs typeface="Arial"/>
              </a:rPr>
              <a:t>Future Works</a:t>
            </a:r>
          </a:p>
        </p:txBody>
      </p:sp>
      <p:sp>
        <p:nvSpPr>
          <p:cNvPr id="425" name="object 6"/>
          <p:cNvSpPr/>
          <p:nvPr/>
        </p:nvSpPr>
        <p:spPr>
          <a:xfrm flipH="1">
            <a:off x="19815718" y="5211928"/>
            <a:ext cx="1708613" cy="10314133"/>
          </a:xfrm>
          <a:custGeom>
            <a:avLst/>
            <a:gdLst/>
            <a:ahLst/>
            <a:cxnLst/>
            <a:rect l="l" t="t" r="r" b="b"/>
            <a:pathLst>
              <a:path h="3801110">
                <a:moveTo>
                  <a:pt x="0" y="0"/>
                </a:moveTo>
                <a:lnTo>
                  <a:pt x="0" y="3800931"/>
                </a:lnTo>
              </a:path>
            </a:pathLst>
          </a:custGeom>
          <a:ln w="26177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 sz="8551"/>
          </a:p>
        </p:txBody>
      </p:sp>
      <p:sp>
        <p:nvSpPr>
          <p:cNvPr id="426" name="object 6"/>
          <p:cNvSpPr/>
          <p:nvPr/>
        </p:nvSpPr>
        <p:spPr>
          <a:xfrm flipH="1">
            <a:off x="16066087" y="37705788"/>
            <a:ext cx="347075" cy="4605672"/>
          </a:xfrm>
          <a:custGeom>
            <a:avLst/>
            <a:gdLst/>
            <a:ahLst/>
            <a:cxnLst/>
            <a:rect l="l" t="t" r="r" b="b"/>
            <a:pathLst>
              <a:path h="3801110">
                <a:moveTo>
                  <a:pt x="0" y="0"/>
                </a:moveTo>
                <a:lnTo>
                  <a:pt x="0" y="3800931"/>
                </a:lnTo>
              </a:path>
            </a:pathLst>
          </a:custGeom>
          <a:ln w="26177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 sz="855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35C2A-5F24-2820-3680-E93435FB7782}"/>
              </a:ext>
            </a:extLst>
          </p:cNvPr>
          <p:cNvSpPr/>
          <p:nvPr/>
        </p:nvSpPr>
        <p:spPr>
          <a:xfrm>
            <a:off x="1015048" y="11374553"/>
            <a:ext cx="10039636" cy="3605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22535" indent="-622535" algn="just">
              <a:buFont typeface="Wingdings" panose="05000000000000000000" pitchFamily="2" charset="2"/>
              <a:buChar char="Ø"/>
            </a:pPr>
            <a:r>
              <a:rPr lang="en-US" sz="3600" dirty="0"/>
              <a:t>Tea gardens often located in hilly areas.</a:t>
            </a:r>
          </a:p>
          <a:p>
            <a:pPr marL="622535" indent="-622535" algn="just">
              <a:buFont typeface="Wingdings" panose="05000000000000000000" pitchFamily="2" charset="2"/>
              <a:buChar char="Ø"/>
            </a:pPr>
            <a:r>
              <a:rPr lang="en-US" sz="3600" dirty="0"/>
              <a:t>Traditional methods of irrigation are difficult. </a:t>
            </a:r>
          </a:p>
          <a:p>
            <a:pPr marL="622535" indent="-622535" algn="just">
              <a:buFont typeface="Wingdings" panose="05000000000000000000" pitchFamily="2" charset="2"/>
              <a:buChar char="Ø"/>
            </a:pPr>
            <a:r>
              <a:rPr lang="en-US" sz="3600" dirty="0"/>
              <a:t>Automated System can deliver water directly to the roots of the plants.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33C27-510C-39DE-D827-97C8EF39DA9E}"/>
              </a:ext>
            </a:extLst>
          </p:cNvPr>
          <p:cNvSpPr/>
          <p:nvPr/>
        </p:nvSpPr>
        <p:spPr>
          <a:xfrm>
            <a:off x="11825125" y="7098152"/>
            <a:ext cx="9542700" cy="8062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8551" dirty="0"/>
          </a:p>
          <a:p>
            <a:pPr marL="622535" indent="-622535" algn="just">
              <a:buFont typeface="Wingdings" panose="05000000000000000000" pitchFamily="2" charset="2"/>
              <a:buChar char="Ø"/>
            </a:pPr>
            <a:endParaRPr lang="en-US" sz="8551" dirty="0"/>
          </a:p>
          <a:p>
            <a:pPr marL="622535" indent="-622535" algn="just">
              <a:buFont typeface="Wingdings" panose="05000000000000000000" pitchFamily="2" charset="2"/>
              <a:buChar char="Ø"/>
            </a:pPr>
            <a:endParaRPr lang="en-US" sz="8551" dirty="0"/>
          </a:p>
          <a:p>
            <a:pPr algn="just"/>
            <a:endParaRPr lang="en-US" sz="8551" dirty="0"/>
          </a:p>
          <a:p>
            <a:pPr algn="just"/>
            <a:endParaRPr lang="en-US" sz="855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876D0-52C4-E66E-F03B-8AE600ACADDA}"/>
              </a:ext>
            </a:extLst>
          </p:cNvPr>
          <p:cNvSpPr/>
          <p:nvPr/>
        </p:nvSpPr>
        <p:spPr>
          <a:xfrm>
            <a:off x="21775676" y="6590447"/>
            <a:ext cx="9746220" cy="8032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22535" indent="-622535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M. N. Rajkumar, S. Abinaya, and V. V. Kumar, “Intelligent irrigation system—an IoT based approach,” in </a:t>
            </a:r>
            <a:r>
              <a:rPr lang="en-US" sz="36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2017 International Conference on Innovations in Green Energy and Healthcare Technologies (IGEHT)</a:t>
            </a:r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pp. 1–5, IEEE, 2017.</a:t>
            </a:r>
            <a:endParaRPr lang="en-US" sz="36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22535" indent="-622535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R. N. Rao and B. Sridhar, “IoT based smart crop-field monitoring and automation irrigation system,” in </a:t>
            </a:r>
            <a:r>
              <a:rPr lang="en-US" sz="36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2018 2nd International Conference on Inventive Systems and Control (ICISC)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pp. 478–483, IEEE, 2018</a:t>
            </a:r>
            <a:endParaRPr lang="en-US" sz="3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5E967-7A50-2E2A-3D8F-17608D359B47}"/>
              </a:ext>
            </a:extLst>
          </p:cNvPr>
          <p:cNvSpPr/>
          <p:nvPr/>
        </p:nvSpPr>
        <p:spPr>
          <a:xfrm>
            <a:off x="1931852" y="26969449"/>
            <a:ext cx="10258770" cy="919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Arial" panose="020B0604020202020204" pitchFamily="34" charset="0"/>
              </a:rPr>
              <a:t>Fig-1 : Block diagram of the proposed system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19D61D-ED5B-9A82-6144-D3A336BFD9DB}"/>
              </a:ext>
            </a:extLst>
          </p:cNvPr>
          <p:cNvSpPr/>
          <p:nvPr/>
        </p:nvSpPr>
        <p:spPr>
          <a:xfrm>
            <a:off x="17102334" y="26993195"/>
            <a:ext cx="12116003" cy="1038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Fig-2 : Flow Chart of the proposed system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1C3099-264B-B334-24C7-B7FB9D1BCD21}"/>
              </a:ext>
            </a:extLst>
          </p:cNvPr>
          <p:cNvSpPr/>
          <p:nvPr/>
        </p:nvSpPr>
        <p:spPr>
          <a:xfrm>
            <a:off x="11525631" y="16019096"/>
            <a:ext cx="6713649" cy="1114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357" b="1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C8C56-15E1-1A23-2A2D-BA7525BBF0CE}"/>
              </a:ext>
            </a:extLst>
          </p:cNvPr>
          <p:cNvCxnSpPr/>
          <p:nvPr/>
        </p:nvCxnSpPr>
        <p:spPr>
          <a:xfrm>
            <a:off x="15251088" y="18413340"/>
            <a:ext cx="0" cy="8964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7660AB9-122F-7761-876E-EBE983F68002}"/>
              </a:ext>
            </a:extLst>
          </p:cNvPr>
          <p:cNvSpPr/>
          <p:nvPr/>
        </p:nvSpPr>
        <p:spPr>
          <a:xfrm>
            <a:off x="12460765" y="5180224"/>
            <a:ext cx="8093750" cy="1593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357" b="1" dirty="0">
                <a:latin typeface="Arial" panose="020B0604020202020204" pitchFamily="34" charset="0"/>
                <a:cs typeface="Arial" panose="020B0604020202020204" pitchFamily="34" charset="0"/>
              </a:rPr>
              <a:t>Motivations and Problem Statement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BCF075-FB3D-7159-DC2D-DB74631DAFAC}"/>
              </a:ext>
            </a:extLst>
          </p:cNvPr>
          <p:cNvSpPr/>
          <p:nvPr/>
        </p:nvSpPr>
        <p:spPr>
          <a:xfrm>
            <a:off x="2371155" y="36528150"/>
            <a:ext cx="8134518" cy="7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Fig-3 : Main controller connection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F4CC19-58C1-4473-D4D4-C53A9B8F2981}"/>
              </a:ext>
            </a:extLst>
          </p:cNvPr>
          <p:cNvSpPr/>
          <p:nvPr/>
        </p:nvSpPr>
        <p:spPr>
          <a:xfrm>
            <a:off x="12858520" y="36468717"/>
            <a:ext cx="8302080" cy="736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Fig-4: Sensor Connection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5E1351-F053-ED27-D88B-509D59545CDC}"/>
              </a:ext>
            </a:extLst>
          </p:cNvPr>
          <p:cNvSpPr/>
          <p:nvPr/>
        </p:nvSpPr>
        <p:spPr>
          <a:xfrm>
            <a:off x="22359306" y="36528150"/>
            <a:ext cx="8598363" cy="714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Fig-5 : GSM Module connection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431B3E-4201-EA2A-A20C-C4B01F57456A}"/>
              </a:ext>
            </a:extLst>
          </p:cNvPr>
          <p:cNvSpPr/>
          <p:nvPr/>
        </p:nvSpPr>
        <p:spPr>
          <a:xfrm>
            <a:off x="1418597" y="38759492"/>
            <a:ext cx="12670418" cy="3227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22535" indent="-622535" algn="just">
              <a:buFont typeface="Wingdings" panose="05000000000000000000" pitchFamily="2" charset="2"/>
              <a:buChar char="Ø"/>
            </a:pPr>
            <a:r>
              <a:rPr lang="en-US" sz="3600" dirty="0"/>
              <a:t>Proposed and implemented a cost effective automated irrigation system.</a:t>
            </a:r>
          </a:p>
          <a:p>
            <a:pPr marL="622535" indent="-622535" algn="just">
              <a:buFont typeface="Wingdings" panose="05000000000000000000" pitchFamily="2" charset="2"/>
              <a:buChar char="Ø"/>
            </a:pPr>
            <a:r>
              <a:rPr lang="en-US" sz="3600" dirty="0"/>
              <a:t>The system can make agriculture more sustainable.</a:t>
            </a:r>
          </a:p>
          <a:p>
            <a:pPr marL="622535" indent="-622535" algn="just">
              <a:buFont typeface="Wingdings" panose="05000000000000000000" pitchFamily="2" charset="2"/>
              <a:buChar char="Ø"/>
            </a:pPr>
            <a:r>
              <a:rPr lang="en-US" sz="3600" dirty="0"/>
              <a:t>The system provide better economic impact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B49529-BFA7-8F67-9FE7-970FEDF05CDD}"/>
              </a:ext>
            </a:extLst>
          </p:cNvPr>
          <p:cNvSpPr/>
          <p:nvPr/>
        </p:nvSpPr>
        <p:spPr>
          <a:xfrm>
            <a:off x="17077205" y="38797953"/>
            <a:ext cx="14330524" cy="3188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22535" indent="-548640" algn="just">
              <a:buFont typeface="Wingdings" panose="05000000000000000000" pitchFamily="2" charset="2"/>
              <a:buChar char="Ø"/>
            </a:pPr>
            <a:r>
              <a:rPr lang="en-US" sz="3600" dirty="0"/>
              <a:t>Implement a mobile app to monitor the system.</a:t>
            </a:r>
          </a:p>
          <a:p>
            <a:pPr marL="622535" indent="-548640" algn="just">
              <a:buFont typeface="Wingdings" panose="05000000000000000000" pitchFamily="2" charset="2"/>
              <a:buChar char="Ø"/>
            </a:pPr>
            <a:r>
              <a:rPr lang="en-US" sz="3600" dirty="0"/>
              <a:t>The system will improve more prediction for the best crops to grow in specific environment.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BD1B4A5-04BD-440E-A025-F877D67CEE37}"/>
              </a:ext>
            </a:extLst>
          </p:cNvPr>
          <p:cNvPicPr/>
          <p:nvPr/>
        </p:nvPicPr>
        <p:blipFill rotWithShape="1">
          <a:blip r:embed="rId4"/>
          <a:srcRect l="7442" t="8555" r="3242" b="11277"/>
          <a:stretch/>
        </p:blipFill>
        <p:spPr>
          <a:xfrm>
            <a:off x="1012614" y="29906978"/>
            <a:ext cx="9876102" cy="635125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F182E7C-1A32-4094-8AA5-5D1185978C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429492" y="29963873"/>
            <a:ext cx="8877091" cy="620609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61F0959-5D0B-436F-A678-C4169DB4A5E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2000320" y="30017153"/>
            <a:ext cx="9552362" cy="616397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4832ADB-BCF2-4DB1-83B2-BDEA38711D39}"/>
              </a:ext>
            </a:extLst>
          </p:cNvPr>
          <p:cNvPicPr/>
          <p:nvPr/>
        </p:nvPicPr>
        <p:blipFill rotWithShape="1">
          <a:blip r:embed="rId7"/>
          <a:srcRect t="6542" r="9094"/>
          <a:stretch/>
        </p:blipFill>
        <p:spPr bwMode="auto">
          <a:xfrm>
            <a:off x="1296693" y="17321716"/>
            <a:ext cx="12240019" cy="9450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5F13580-8B38-41A9-8E40-60C2BAF12D3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8317161" y="16127758"/>
            <a:ext cx="10033625" cy="10629342"/>
          </a:xfrm>
          <a:prstGeom prst="rect">
            <a:avLst/>
          </a:prstGeom>
        </p:spPr>
      </p:pic>
      <p:pic>
        <p:nvPicPr>
          <p:cNvPr id="62" name="Picture 2" descr="Sprinkler Irrigation System in Tea Garden Close Look 2018 - YouTube">
            <a:extLst>
              <a:ext uri="{FF2B5EF4-FFF2-40B4-BE49-F238E27FC236}">
                <a16:creationId xmlns:a16="http://schemas.microsoft.com/office/drawing/2014/main" id="{6D1A51CB-10F1-44E9-A3BD-DF66B2435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9"/>
          <a:stretch/>
        </p:blipFill>
        <p:spPr bwMode="auto">
          <a:xfrm>
            <a:off x="1008483" y="6385172"/>
            <a:ext cx="10039634" cy="474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0DC3AF-CFBD-4653-ABE4-393C3A6CF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00253"/>
              </p:ext>
            </p:extLst>
          </p:nvPr>
        </p:nvGraphicFramePr>
        <p:xfrm>
          <a:off x="12258651" y="7987876"/>
          <a:ext cx="8497978" cy="1971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8989">
                  <a:extLst>
                    <a:ext uri="{9D8B030D-6E8A-4147-A177-3AD203B41FA5}">
                      <a16:colId xmlns:a16="http://schemas.microsoft.com/office/drawing/2014/main" val="3723223508"/>
                    </a:ext>
                  </a:extLst>
                </a:gridCol>
                <a:gridCol w="4248989">
                  <a:extLst>
                    <a:ext uri="{9D8B030D-6E8A-4147-A177-3AD203B41FA5}">
                      <a16:colId xmlns:a16="http://schemas.microsoft.com/office/drawing/2014/main" val="3413933388"/>
                    </a:ext>
                  </a:extLst>
                </a:gridCol>
              </a:tblGrid>
              <a:tr h="119527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3200" dirty="0"/>
                        <a:t>Improper use of the water</a:t>
                      </a:r>
                    </a:p>
                  </a:txBody>
                  <a:tcPr marL="199213" marR="199213" marT="99606" marB="99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3200" dirty="0"/>
                        <a:t>Depends on humidity/ rain</a:t>
                      </a:r>
                    </a:p>
                  </a:txBody>
                  <a:tcPr marL="199213" marR="199213" marT="99606" marB="99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428346"/>
                  </a:ext>
                </a:extLst>
              </a:tr>
              <a:tr h="7766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3200" dirty="0"/>
                        <a:t>Damage of Plants</a:t>
                      </a:r>
                    </a:p>
                  </a:txBody>
                  <a:tcPr marL="199213" marR="199213" marT="99606" marB="99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3200" dirty="0"/>
                        <a:t>Economic Impact</a:t>
                      </a:r>
                    </a:p>
                  </a:txBody>
                  <a:tcPr marL="199213" marR="199213" marT="99606" marB="99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3711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6E6196-F5DA-4CF3-B99B-E01EFD7E5B1E}"/>
              </a:ext>
            </a:extLst>
          </p:cNvPr>
          <p:cNvSpPr txBox="1"/>
          <p:nvPr/>
        </p:nvSpPr>
        <p:spPr>
          <a:xfrm>
            <a:off x="12163005" y="7256346"/>
            <a:ext cx="8626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Tradition irrigation systems limitation</a:t>
            </a:r>
            <a:r>
              <a:rPr lang="en-US" sz="3600" dirty="0"/>
              <a:t>: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5088E81-914A-4C96-B738-386C5FCDF3B1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6729"/>
                    </a14:imgEffect>
                    <a14:imgEffect>
                      <a14:saturation sat="1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02921" y="10145413"/>
            <a:ext cx="8051594" cy="486002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280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Cambria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PosterTemplate.pptx</dc:title>
  <dc:creator>tanjim-PC</dc:creator>
  <cp:lastModifiedBy>shahriar hasan</cp:lastModifiedBy>
  <cp:revision>19</cp:revision>
  <dcterms:created xsi:type="dcterms:W3CDTF">2023-07-12T14:08:47Z</dcterms:created>
  <dcterms:modified xsi:type="dcterms:W3CDTF">2023-07-18T10:15:57Z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