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036800" cy="20104100"/>
  <p:notesSz cx="150368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7760" y="6232271"/>
            <a:ext cx="1278128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55520" y="11258296"/>
            <a:ext cx="1052576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1840" y="4623943"/>
            <a:ext cx="65410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43952" y="4623943"/>
            <a:ext cx="654100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8549" y="16040310"/>
            <a:ext cx="742950" cy="805180"/>
          </a:xfrm>
          <a:custGeom>
            <a:avLst/>
            <a:gdLst/>
            <a:ahLst/>
            <a:cxnLst/>
            <a:rect l="l" t="t" r="r" b="b"/>
            <a:pathLst>
              <a:path w="742950" h="805180">
                <a:moveTo>
                  <a:pt x="371290" y="804966"/>
                </a:moveTo>
                <a:lnTo>
                  <a:pt x="324716" y="801830"/>
                </a:lnTo>
                <a:lnTo>
                  <a:pt x="279869" y="792674"/>
                </a:lnTo>
                <a:lnTo>
                  <a:pt x="237095" y="777874"/>
                </a:lnTo>
                <a:lnTo>
                  <a:pt x="196744" y="757809"/>
                </a:lnTo>
                <a:lnTo>
                  <a:pt x="159164" y="732855"/>
                </a:lnTo>
                <a:lnTo>
                  <a:pt x="124701" y="703389"/>
                </a:lnTo>
                <a:lnTo>
                  <a:pt x="93705" y="669788"/>
                </a:lnTo>
                <a:lnTo>
                  <a:pt x="66522" y="632431"/>
                </a:lnTo>
                <a:lnTo>
                  <a:pt x="43502" y="591693"/>
                </a:lnTo>
                <a:lnTo>
                  <a:pt x="24992" y="547952"/>
                </a:lnTo>
                <a:lnTo>
                  <a:pt x="11339" y="501585"/>
                </a:lnTo>
                <a:lnTo>
                  <a:pt x="2892" y="452970"/>
                </a:lnTo>
                <a:lnTo>
                  <a:pt x="0" y="402483"/>
                </a:lnTo>
                <a:lnTo>
                  <a:pt x="2892" y="351996"/>
                </a:lnTo>
                <a:lnTo>
                  <a:pt x="11339" y="303381"/>
                </a:lnTo>
                <a:lnTo>
                  <a:pt x="24992" y="257014"/>
                </a:lnTo>
                <a:lnTo>
                  <a:pt x="43502" y="213273"/>
                </a:lnTo>
                <a:lnTo>
                  <a:pt x="66522" y="172535"/>
                </a:lnTo>
                <a:lnTo>
                  <a:pt x="93705" y="135177"/>
                </a:lnTo>
                <a:lnTo>
                  <a:pt x="124701" y="101577"/>
                </a:lnTo>
                <a:lnTo>
                  <a:pt x="159164" y="72111"/>
                </a:lnTo>
                <a:lnTo>
                  <a:pt x="196744" y="47157"/>
                </a:lnTo>
                <a:lnTo>
                  <a:pt x="237095" y="27091"/>
                </a:lnTo>
                <a:lnTo>
                  <a:pt x="279869" y="12292"/>
                </a:lnTo>
                <a:lnTo>
                  <a:pt x="324716" y="3135"/>
                </a:lnTo>
                <a:lnTo>
                  <a:pt x="371290" y="0"/>
                </a:lnTo>
                <a:lnTo>
                  <a:pt x="420094" y="3490"/>
                </a:lnTo>
                <a:lnTo>
                  <a:pt x="467648" y="13789"/>
                </a:lnTo>
                <a:lnTo>
                  <a:pt x="513377" y="30637"/>
                </a:lnTo>
                <a:lnTo>
                  <a:pt x="556701" y="53775"/>
                </a:lnTo>
                <a:lnTo>
                  <a:pt x="597045" y="82943"/>
                </a:lnTo>
                <a:lnTo>
                  <a:pt x="633832" y="117884"/>
                </a:lnTo>
                <a:lnTo>
                  <a:pt x="666065" y="157761"/>
                </a:lnTo>
                <a:lnTo>
                  <a:pt x="692973" y="201494"/>
                </a:lnTo>
                <a:lnTo>
                  <a:pt x="714318" y="248459"/>
                </a:lnTo>
                <a:lnTo>
                  <a:pt x="729860" y="298029"/>
                </a:lnTo>
                <a:lnTo>
                  <a:pt x="739360" y="349578"/>
                </a:lnTo>
                <a:lnTo>
                  <a:pt x="742580" y="402483"/>
                </a:lnTo>
                <a:lnTo>
                  <a:pt x="739688" y="452970"/>
                </a:lnTo>
                <a:lnTo>
                  <a:pt x="731241" y="501585"/>
                </a:lnTo>
                <a:lnTo>
                  <a:pt x="717588" y="547952"/>
                </a:lnTo>
                <a:lnTo>
                  <a:pt x="699078" y="591693"/>
                </a:lnTo>
                <a:lnTo>
                  <a:pt x="676058" y="632431"/>
                </a:lnTo>
                <a:lnTo>
                  <a:pt x="648875" y="669788"/>
                </a:lnTo>
                <a:lnTo>
                  <a:pt x="617879" y="703389"/>
                </a:lnTo>
                <a:lnTo>
                  <a:pt x="583416" y="732855"/>
                </a:lnTo>
                <a:lnTo>
                  <a:pt x="545835" y="757809"/>
                </a:lnTo>
                <a:lnTo>
                  <a:pt x="505485" y="777874"/>
                </a:lnTo>
                <a:lnTo>
                  <a:pt x="462711" y="792674"/>
                </a:lnTo>
                <a:lnTo>
                  <a:pt x="417864" y="801830"/>
                </a:lnTo>
                <a:lnTo>
                  <a:pt x="371290" y="804966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8549" y="16040311"/>
            <a:ext cx="742950" cy="805180"/>
          </a:xfrm>
          <a:custGeom>
            <a:avLst/>
            <a:gdLst/>
            <a:ahLst/>
            <a:cxnLst/>
            <a:rect l="l" t="t" r="r" b="b"/>
            <a:pathLst>
              <a:path w="742950" h="805180">
                <a:moveTo>
                  <a:pt x="0" y="402483"/>
                </a:moveTo>
                <a:lnTo>
                  <a:pt x="2892" y="351996"/>
                </a:lnTo>
                <a:lnTo>
                  <a:pt x="11339" y="303381"/>
                </a:lnTo>
                <a:lnTo>
                  <a:pt x="24992" y="257014"/>
                </a:lnTo>
                <a:lnTo>
                  <a:pt x="43502" y="213273"/>
                </a:lnTo>
                <a:lnTo>
                  <a:pt x="66522" y="172535"/>
                </a:lnTo>
                <a:lnTo>
                  <a:pt x="93705" y="135177"/>
                </a:lnTo>
                <a:lnTo>
                  <a:pt x="124701" y="101577"/>
                </a:lnTo>
                <a:lnTo>
                  <a:pt x="159164" y="72111"/>
                </a:lnTo>
                <a:lnTo>
                  <a:pt x="196744" y="47157"/>
                </a:lnTo>
                <a:lnTo>
                  <a:pt x="237095" y="27091"/>
                </a:lnTo>
                <a:lnTo>
                  <a:pt x="279869" y="12292"/>
                </a:lnTo>
                <a:lnTo>
                  <a:pt x="324716" y="3135"/>
                </a:lnTo>
                <a:lnTo>
                  <a:pt x="371290" y="0"/>
                </a:lnTo>
                <a:lnTo>
                  <a:pt x="420094" y="3490"/>
                </a:lnTo>
                <a:lnTo>
                  <a:pt x="467648" y="13789"/>
                </a:lnTo>
                <a:lnTo>
                  <a:pt x="513377" y="30637"/>
                </a:lnTo>
                <a:lnTo>
                  <a:pt x="556701" y="53775"/>
                </a:lnTo>
                <a:lnTo>
                  <a:pt x="597046" y="82944"/>
                </a:lnTo>
                <a:lnTo>
                  <a:pt x="633832" y="117884"/>
                </a:lnTo>
                <a:lnTo>
                  <a:pt x="666065" y="157761"/>
                </a:lnTo>
                <a:lnTo>
                  <a:pt x="692973" y="201494"/>
                </a:lnTo>
                <a:lnTo>
                  <a:pt x="714318" y="248459"/>
                </a:lnTo>
                <a:lnTo>
                  <a:pt x="729860" y="298029"/>
                </a:lnTo>
                <a:lnTo>
                  <a:pt x="739360" y="349578"/>
                </a:lnTo>
                <a:lnTo>
                  <a:pt x="742580" y="402483"/>
                </a:lnTo>
                <a:lnTo>
                  <a:pt x="739688" y="452970"/>
                </a:lnTo>
                <a:lnTo>
                  <a:pt x="731241" y="501585"/>
                </a:lnTo>
                <a:lnTo>
                  <a:pt x="717588" y="547952"/>
                </a:lnTo>
                <a:lnTo>
                  <a:pt x="699078" y="591693"/>
                </a:lnTo>
                <a:lnTo>
                  <a:pt x="676058" y="632431"/>
                </a:lnTo>
                <a:lnTo>
                  <a:pt x="648875" y="669788"/>
                </a:lnTo>
                <a:lnTo>
                  <a:pt x="617879" y="703389"/>
                </a:lnTo>
                <a:lnTo>
                  <a:pt x="583416" y="732855"/>
                </a:lnTo>
                <a:lnTo>
                  <a:pt x="545835" y="757809"/>
                </a:lnTo>
                <a:lnTo>
                  <a:pt x="505485" y="777874"/>
                </a:lnTo>
                <a:lnTo>
                  <a:pt x="462711" y="792674"/>
                </a:lnTo>
                <a:lnTo>
                  <a:pt x="417864" y="801830"/>
                </a:lnTo>
                <a:lnTo>
                  <a:pt x="371290" y="804966"/>
                </a:lnTo>
                <a:lnTo>
                  <a:pt x="324716" y="801830"/>
                </a:lnTo>
                <a:lnTo>
                  <a:pt x="279869" y="792674"/>
                </a:lnTo>
                <a:lnTo>
                  <a:pt x="237095" y="777874"/>
                </a:lnTo>
                <a:lnTo>
                  <a:pt x="196744" y="757809"/>
                </a:lnTo>
                <a:lnTo>
                  <a:pt x="159164" y="732855"/>
                </a:lnTo>
                <a:lnTo>
                  <a:pt x="124701" y="703389"/>
                </a:lnTo>
                <a:lnTo>
                  <a:pt x="93705" y="669788"/>
                </a:lnTo>
                <a:lnTo>
                  <a:pt x="66522" y="632431"/>
                </a:lnTo>
                <a:lnTo>
                  <a:pt x="43502" y="591693"/>
                </a:lnTo>
                <a:lnTo>
                  <a:pt x="24992" y="547952"/>
                </a:lnTo>
                <a:lnTo>
                  <a:pt x="11339" y="501585"/>
                </a:lnTo>
                <a:lnTo>
                  <a:pt x="2892" y="452970"/>
                </a:lnTo>
                <a:lnTo>
                  <a:pt x="0" y="402483"/>
                </a:lnTo>
                <a:close/>
              </a:path>
            </a:pathLst>
          </a:custGeom>
          <a:ln w="17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304" y="50894"/>
            <a:ext cx="14867753" cy="2154833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6807" y="60862"/>
            <a:ext cx="14827250" cy="2113915"/>
          </a:xfrm>
          <a:custGeom>
            <a:avLst/>
            <a:gdLst/>
            <a:ahLst/>
            <a:cxnLst/>
            <a:rect l="l" t="t" r="r" b="b"/>
            <a:pathLst>
              <a:path w="14827250" h="2113915">
                <a:moveTo>
                  <a:pt x="14826746" y="2113827"/>
                </a:moveTo>
                <a:lnTo>
                  <a:pt x="0" y="2113827"/>
                </a:lnTo>
                <a:lnTo>
                  <a:pt x="0" y="0"/>
                </a:lnTo>
                <a:lnTo>
                  <a:pt x="14826746" y="0"/>
                </a:lnTo>
                <a:lnTo>
                  <a:pt x="14826746" y="2113827"/>
                </a:lnTo>
                <a:close/>
              </a:path>
            </a:pathLst>
          </a:custGeom>
          <a:solidFill>
            <a:srgbClr val="002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807" y="60862"/>
            <a:ext cx="14827250" cy="2113915"/>
          </a:xfrm>
          <a:custGeom>
            <a:avLst/>
            <a:gdLst/>
            <a:ahLst/>
            <a:cxnLst/>
            <a:rect l="l" t="t" r="r" b="b"/>
            <a:pathLst>
              <a:path w="14827250" h="2113915">
                <a:moveTo>
                  <a:pt x="0" y="0"/>
                </a:moveTo>
                <a:lnTo>
                  <a:pt x="14826746" y="0"/>
                </a:lnTo>
                <a:lnTo>
                  <a:pt x="14826746" y="2113827"/>
                </a:lnTo>
                <a:lnTo>
                  <a:pt x="0" y="2113827"/>
                </a:lnTo>
                <a:lnTo>
                  <a:pt x="0" y="0"/>
                </a:lnTo>
                <a:close/>
              </a:path>
            </a:pathLst>
          </a:custGeom>
          <a:ln w="4362">
            <a:solidFill>
              <a:srgbClr val="2828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804164"/>
            <a:ext cx="1353312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1840" y="4623943"/>
            <a:ext cx="1353312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12512" y="18696814"/>
            <a:ext cx="481177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1840" y="18696814"/>
            <a:ext cx="34584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12-Jul-23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26496" y="18696814"/>
            <a:ext cx="34584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634" y="64166"/>
            <a:ext cx="14032865" cy="172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650" b="1" dirty="0" smtClean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650" b="1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650" b="1" spc="5" dirty="0" smtClean="0">
                <a:solidFill>
                  <a:srgbClr val="FFFFFF"/>
                </a:solidFill>
                <a:latin typeface="Arial"/>
                <a:cs typeface="Arial"/>
              </a:rPr>
              <a:t>title here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265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idsfhsudfhvoisdzzzzzzzzxcsdf</a:t>
            </a:r>
            <a:endParaRPr sz="2650" dirty="0">
              <a:latin typeface="Arial"/>
              <a:cs typeface="Arial"/>
            </a:endParaRPr>
          </a:p>
          <a:p>
            <a:pPr marL="2303780" marR="2296795" algn="ctr">
              <a:lnSpc>
                <a:spcPct val="150300"/>
              </a:lnSpc>
              <a:spcBef>
                <a:spcPts val="254"/>
              </a:spcBef>
            </a:pPr>
            <a:r>
              <a:rPr sz="1800" spc="10" dirty="0" smtClean="0">
                <a:solidFill>
                  <a:srgbClr val="FFFFFF"/>
                </a:solidFill>
                <a:latin typeface="Arial MT"/>
                <a:cs typeface="Arial MT"/>
              </a:rPr>
              <a:t>Supervisor</a:t>
            </a:r>
            <a:r>
              <a:rPr sz="180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US" sz="1800" spc="5" dirty="0" smtClean="0">
              <a:solidFill>
                <a:srgbClr val="FFFFFF"/>
              </a:solidFill>
              <a:latin typeface="Arial MT"/>
              <a:cs typeface="Arial MT"/>
            </a:endParaRPr>
          </a:p>
          <a:p>
            <a:pPr marL="2303780" marR="2296795" algn="ctr">
              <a:lnSpc>
                <a:spcPct val="150300"/>
              </a:lnSpc>
              <a:spcBef>
                <a:spcPts val="254"/>
              </a:spcBef>
            </a:pPr>
            <a:r>
              <a:rPr sz="1700" spc="-10" dirty="0" smtClean="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sz="170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Computer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Engineering,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University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Chittagong,</a:t>
            </a:r>
            <a:r>
              <a:rPr sz="17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Bangladesh</a:t>
            </a:r>
            <a:endParaRPr sz="170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4631" y="19624639"/>
            <a:ext cx="14831694" cy="423545"/>
            <a:chOff x="94631" y="19624639"/>
            <a:chExt cx="14831694" cy="423545"/>
          </a:xfrm>
        </p:grpSpPr>
        <p:sp>
          <p:nvSpPr>
            <p:cNvPr id="4" name="object 4"/>
            <p:cNvSpPr/>
            <p:nvPr/>
          </p:nvSpPr>
          <p:spPr>
            <a:xfrm>
              <a:off x="96813" y="19626820"/>
              <a:ext cx="14827250" cy="419100"/>
            </a:xfrm>
            <a:custGeom>
              <a:avLst/>
              <a:gdLst/>
              <a:ahLst/>
              <a:cxnLst/>
              <a:rect l="l" t="t" r="r" b="b"/>
              <a:pathLst>
                <a:path w="14827250" h="419100">
                  <a:moveTo>
                    <a:pt x="14826774" y="419027"/>
                  </a:moveTo>
                  <a:lnTo>
                    <a:pt x="0" y="419027"/>
                  </a:lnTo>
                  <a:lnTo>
                    <a:pt x="0" y="0"/>
                  </a:lnTo>
                  <a:lnTo>
                    <a:pt x="14826774" y="0"/>
                  </a:lnTo>
                  <a:lnTo>
                    <a:pt x="14826774" y="419027"/>
                  </a:lnTo>
                  <a:close/>
                </a:path>
              </a:pathLst>
            </a:custGeom>
            <a:solidFill>
              <a:srgbClr val="002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813" y="19626820"/>
              <a:ext cx="14827250" cy="419100"/>
            </a:xfrm>
            <a:custGeom>
              <a:avLst/>
              <a:gdLst/>
              <a:ahLst/>
              <a:cxnLst/>
              <a:rect l="l" t="t" r="r" b="b"/>
              <a:pathLst>
                <a:path w="14827250" h="419100">
                  <a:moveTo>
                    <a:pt x="0" y="0"/>
                  </a:moveTo>
                  <a:lnTo>
                    <a:pt x="14826774" y="0"/>
                  </a:lnTo>
                  <a:lnTo>
                    <a:pt x="14826774" y="419027"/>
                  </a:lnTo>
                  <a:lnTo>
                    <a:pt x="0" y="419027"/>
                  </a:lnTo>
                  <a:lnTo>
                    <a:pt x="0" y="0"/>
                  </a:lnTo>
                  <a:close/>
                </a:path>
              </a:pathLst>
            </a:custGeom>
            <a:ln w="43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1888" y="7126570"/>
            <a:ext cx="14633120" cy="5949173"/>
            <a:chOff x="156078" y="6892989"/>
            <a:chExt cx="14827250" cy="4486512"/>
          </a:xfrm>
        </p:grpSpPr>
        <p:sp>
          <p:nvSpPr>
            <p:cNvPr id="8" name="object 8"/>
            <p:cNvSpPr/>
            <p:nvPr/>
          </p:nvSpPr>
          <p:spPr>
            <a:xfrm>
              <a:off x="156078" y="6892989"/>
              <a:ext cx="14827250" cy="4486512"/>
            </a:xfrm>
            <a:custGeom>
              <a:avLst/>
              <a:gdLst/>
              <a:ahLst/>
              <a:cxnLst/>
              <a:rect l="l" t="t" r="r" b="b"/>
              <a:pathLst>
                <a:path w="14827250" h="4599305">
                  <a:moveTo>
                    <a:pt x="0" y="766528"/>
                  </a:moveTo>
                  <a:lnTo>
                    <a:pt x="1508" y="718052"/>
                  </a:lnTo>
                  <a:lnTo>
                    <a:pt x="5972" y="670376"/>
                  </a:lnTo>
                  <a:lnTo>
                    <a:pt x="13303" y="623592"/>
                  </a:lnTo>
                  <a:lnTo>
                    <a:pt x="23410" y="577789"/>
                  </a:lnTo>
                  <a:lnTo>
                    <a:pt x="36204" y="533056"/>
                  </a:lnTo>
                  <a:lnTo>
                    <a:pt x="51596" y="489484"/>
                  </a:lnTo>
                  <a:lnTo>
                    <a:pt x="69494" y="447161"/>
                  </a:lnTo>
                  <a:lnTo>
                    <a:pt x="89810" y="406179"/>
                  </a:lnTo>
                  <a:lnTo>
                    <a:pt x="112454" y="366627"/>
                  </a:lnTo>
                  <a:lnTo>
                    <a:pt x="137336" y="328594"/>
                  </a:lnTo>
                  <a:lnTo>
                    <a:pt x="164366" y="292170"/>
                  </a:lnTo>
                  <a:lnTo>
                    <a:pt x="193454" y="257446"/>
                  </a:lnTo>
                  <a:lnTo>
                    <a:pt x="224511" y="224511"/>
                  </a:lnTo>
                  <a:lnTo>
                    <a:pt x="257446" y="193454"/>
                  </a:lnTo>
                  <a:lnTo>
                    <a:pt x="292170" y="164366"/>
                  </a:lnTo>
                  <a:lnTo>
                    <a:pt x="328594" y="137336"/>
                  </a:lnTo>
                  <a:lnTo>
                    <a:pt x="366627" y="112454"/>
                  </a:lnTo>
                  <a:lnTo>
                    <a:pt x="406179" y="89810"/>
                  </a:lnTo>
                  <a:lnTo>
                    <a:pt x="447162" y="69494"/>
                  </a:lnTo>
                  <a:lnTo>
                    <a:pt x="489484" y="51596"/>
                  </a:lnTo>
                  <a:lnTo>
                    <a:pt x="533056" y="36204"/>
                  </a:lnTo>
                  <a:lnTo>
                    <a:pt x="577789" y="23410"/>
                  </a:lnTo>
                  <a:lnTo>
                    <a:pt x="623592" y="13303"/>
                  </a:lnTo>
                  <a:lnTo>
                    <a:pt x="670377" y="5972"/>
                  </a:lnTo>
                  <a:lnTo>
                    <a:pt x="718052" y="1508"/>
                  </a:lnTo>
                  <a:lnTo>
                    <a:pt x="766529" y="0"/>
                  </a:lnTo>
                  <a:lnTo>
                    <a:pt x="14060216" y="0"/>
                  </a:lnTo>
                  <a:lnTo>
                    <a:pt x="14110842" y="1672"/>
                  </a:lnTo>
                  <a:lnTo>
                    <a:pt x="14160972" y="6647"/>
                  </a:lnTo>
                  <a:lnTo>
                    <a:pt x="14210458" y="14864"/>
                  </a:lnTo>
                  <a:lnTo>
                    <a:pt x="14259149" y="26261"/>
                  </a:lnTo>
                  <a:lnTo>
                    <a:pt x="14306898" y="40776"/>
                  </a:lnTo>
                  <a:lnTo>
                    <a:pt x="14353555" y="58348"/>
                  </a:lnTo>
                  <a:lnTo>
                    <a:pt x="14398972" y="78914"/>
                  </a:lnTo>
                  <a:lnTo>
                    <a:pt x="14442999" y="102414"/>
                  </a:lnTo>
                  <a:lnTo>
                    <a:pt x="14485488" y="128785"/>
                  </a:lnTo>
                  <a:lnTo>
                    <a:pt x="14526289" y="157966"/>
                  </a:lnTo>
                  <a:lnTo>
                    <a:pt x="14565255" y="189895"/>
                  </a:lnTo>
                  <a:lnTo>
                    <a:pt x="14602235" y="224510"/>
                  </a:lnTo>
                  <a:lnTo>
                    <a:pt x="14636850" y="261491"/>
                  </a:lnTo>
                  <a:lnTo>
                    <a:pt x="14668779" y="300456"/>
                  </a:lnTo>
                  <a:lnTo>
                    <a:pt x="14697960" y="341258"/>
                  </a:lnTo>
                  <a:lnTo>
                    <a:pt x="14724331" y="383746"/>
                  </a:lnTo>
                  <a:lnTo>
                    <a:pt x="14747831" y="427774"/>
                  </a:lnTo>
                  <a:lnTo>
                    <a:pt x="14768398" y="473190"/>
                  </a:lnTo>
                  <a:lnTo>
                    <a:pt x="14785969" y="519848"/>
                  </a:lnTo>
                  <a:lnTo>
                    <a:pt x="14800485" y="567596"/>
                  </a:lnTo>
                  <a:lnTo>
                    <a:pt x="14811881" y="616288"/>
                  </a:lnTo>
                  <a:lnTo>
                    <a:pt x="14820099" y="665773"/>
                  </a:lnTo>
                  <a:lnTo>
                    <a:pt x="14825074" y="715902"/>
                  </a:lnTo>
                  <a:lnTo>
                    <a:pt x="14826746" y="766528"/>
                  </a:lnTo>
                  <a:lnTo>
                    <a:pt x="14826746" y="3832553"/>
                  </a:lnTo>
                  <a:lnTo>
                    <a:pt x="14825238" y="3881030"/>
                  </a:lnTo>
                  <a:lnTo>
                    <a:pt x="14820774" y="3928705"/>
                  </a:lnTo>
                  <a:lnTo>
                    <a:pt x="14813443" y="3975489"/>
                  </a:lnTo>
                  <a:lnTo>
                    <a:pt x="14803336" y="4021293"/>
                  </a:lnTo>
                  <a:lnTo>
                    <a:pt x="14790541" y="4066025"/>
                  </a:lnTo>
                  <a:lnTo>
                    <a:pt x="14775150" y="4109598"/>
                  </a:lnTo>
                  <a:lnTo>
                    <a:pt x="14757251" y="4151920"/>
                  </a:lnTo>
                  <a:lnTo>
                    <a:pt x="14736935" y="4192902"/>
                  </a:lnTo>
                  <a:lnTo>
                    <a:pt x="14714291" y="4232455"/>
                  </a:lnTo>
                  <a:lnTo>
                    <a:pt x="14689410" y="4270487"/>
                  </a:lnTo>
                  <a:lnTo>
                    <a:pt x="14662380" y="4306911"/>
                  </a:lnTo>
                  <a:lnTo>
                    <a:pt x="14633291" y="4341635"/>
                  </a:lnTo>
                  <a:lnTo>
                    <a:pt x="14602235" y="4374571"/>
                  </a:lnTo>
                  <a:lnTo>
                    <a:pt x="14569299" y="4405627"/>
                  </a:lnTo>
                  <a:lnTo>
                    <a:pt x="14534575" y="4434716"/>
                  </a:lnTo>
                  <a:lnTo>
                    <a:pt x="14498151" y="4461745"/>
                  </a:lnTo>
                  <a:lnTo>
                    <a:pt x="14460118" y="4486627"/>
                  </a:lnTo>
                  <a:lnTo>
                    <a:pt x="14420566" y="4509271"/>
                  </a:lnTo>
                  <a:lnTo>
                    <a:pt x="14379584" y="4529587"/>
                  </a:lnTo>
                  <a:lnTo>
                    <a:pt x="14337261" y="4547486"/>
                  </a:lnTo>
                  <a:lnTo>
                    <a:pt x="14293689" y="4562877"/>
                  </a:lnTo>
                  <a:lnTo>
                    <a:pt x="14248956" y="4575671"/>
                  </a:lnTo>
                  <a:lnTo>
                    <a:pt x="14203153" y="4585779"/>
                  </a:lnTo>
                  <a:lnTo>
                    <a:pt x="14156368" y="4593109"/>
                  </a:lnTo>
                  <a:lnTo>
                    <a:pt x="14108693" y="4597574"/>
                  </a:lnTo>
                  <a:lnTo>
                    <a:pt x="14060216" y="4599082"/>
                  </a:lnTo>
                  <a:lnTo>
                    <a:pt x="766529" y="4599082"/>
                  </a:lnTo>
                  <a:lnTo>
                    <a:pt x="718052" y="4597574"/>
                  </a:lnTo>
                  <a:lnTo>
                    <a:pt x="670377" y="4593109"/>
                  </a:lnTo>
                  <a:lnTo>
                    <a:pt x="623592" y="4585779"/>
                  </a:lnTo>
                  <a:lnTo>
                    <a:pt x="577789" y="4575671"/>
                  </a:lnTo>
                  <a:lnTo>
                    <a:pt x="533056" y="4562877"/>
                  </a:lnTo>
                  <a:lnTo>
                    <a:pt x="489484" y="4547486"/>
                  </a:lnTo>
                  <a:lnTo>
                    <a:pt x="447162" y="4529587"/>
                  </a:lnTo>
                  <a:lnTo>
                    <a:pt x="406179" y="4509271"/>
                  </a:lnTo>
                  <a:lnTo>
                    <a:pt x="366627" y="4486627"/>
                  </a:lnTo>
                  <a:lnTo>
                    <a:pt x="328594" y="4461745"/>
                  </a:lnTo>
                  <a:lnTo>
                    <a:pt x="292170" y="4434716"/>
                  </a:lnTo>
                  <a:lnTo>
                    <a:pt x="257446" y="4405627"/>
                  </a:lnTo>
                  <a:lnTo>
                    <a:pt x="224511" y="4374571"/>
                  </a:lnTo>
                  <a:lnTo>
                    <a:pt x="193454" y="4341635"/>
                  </a:lnTo>
                  <a:lnTo>
                    <a:pt x="164366" y="4306911"/>
                  </a:lnTo>
                  <a:lnTo>
                    <a:pt x="137336" y="4270487"/>
                  </a:lnTo>
                  <a:lnTo>
                    <a:pt x="112454" y="4232455"/>
                  </a:lnTo>
                  <a:lnTo>
                    <a:pt x="89810" y="4192902"/>
                  </a:lnTo>
                  <a:lnTo>
                    <a:pt x="69494" y="4151920"/>
                  </a:lnTo>
                  <a:lnTo>
                    <a:pt x="51596" y="4109598"/>
                  </a:lnTo>
                  <a:lnTo>
                    <a:pt x="36204" y="4066025"/>
                  </a:lnTo>
                  <a:lnTo>
                    <a:pt x="23410" y="4021293"/>
                  </a:lnTo>
                  <a:lnTo>
                    <a:pt x="13303" y="3975489"/>
                  </a:lnTo>
                  <a:lnTo>
                    <a:pt x="5972" y="3928705"/>
                  </a:lnTo>
                  <a:lnTo>
                    <a:pt x="1508" y="3881030"/>
                  </a:lnTo>
                  <a:lnTo>
                    <a:pt x="0" y="3832553"/>
                  </a:lnTo>
                  <a:lnTo>
                    <a:pt x="0" y="766528"/>
                  </a:lnTo>
                  <a:close/>
                </a:path>
              </a:pathLst>
            </a:custGeom>
            <a:ln w="17451">
              <a:solidFill>
                <a:srgbClr val="003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20" y="7052480"/>
              <a:ext cx="3225204" cy="423545"/>
            </a:xfrm>
            <a:custGeom>
              <a:avLst/>
              <a:gdLst/>
              <a:ahLst/>
              <a:cxnLst/>
              <a:rect l="l" t="t" r="r" b="b"/>
              <a:pathLst>
                <a:path w="2440940" h="423545">
                  <a:moveTo>
                    <a:pt x="0" y="70505"/>
                  </a:moveTo>
                  <a:lnTo>
                    <a:pt x="5540" y="43061"/>
                  </a:lnTo>
                  <a:lnTo>
                    <a:pt x="20650" y="20650"/>
                  </a:lnTo>
                  <a:lnTo>
                    <a:pt x="43061" y="5540"/>
                  </a:lnTo>
                  <a:lnTo>
                    <a:pt x="70505" y="0"/>
                  </a:lnTo>
                  <a:lnTo>
                    <a:pt x="2370224" y="0"/>
                  </a:lnTo>
                  <a:lnTo>
                    <a:pt x="2409340" y="11845"/>
                  </a:lnTo>
                  <a:lnTo>
                    <a:pt x="2435362" y="43524"/>
                  </a:lnTo>
                  <a:lnTo>
                    <a:pt x="2440729" y="70505"/>
                  </a:lnTo>
                  <a:lnTo>
                    <a:pt x="2440729" y="352518"/>
                  </a:lnTo>
                  <a:lnTo>
                    <a:pt x="2435188" y="379962"/>
                  </a:lnTo>
                  <a:lnTo>
                    <a:pt x="2420079" y="402373"/>
                  </a:lnTo>
                  <a:lnTo>
                    <a:pt x="2397668" y="417483"/>
                  </a:lnTo>
                  <a:lnTo>
                    <a:pt x="2370224" y="423024"/>
                  </a:lnTo>
                  <a:lnTo>
                    <a:pt x="70505" y="423024"/>
                  </a:lnTo>
                  <a:lnTo>
                    <a:pt x="43061" y="417483"/>
                  </a:lnTo>
                  <a:lnTo>
                    <a:pt x="20650" y="402373"/>
                  </a:lnTo>
                  <a:lnTo>
                    <a:pt x="5540" y="379962"/>
                  </a:lnTo>
                  <a:lnTo>
                    <a:pt x="0" y="352518"/>
                  </a:lnTo>
                  <a:lnTo>
                    <a:pt x="0" y="70505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38811" y="2372579"/>
            <a:ext cx="1188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15" dirty="0">
                <a:latin typeface="Arial"/>
                <a:cs typeface="Arial"/>
              </a:rPr>
              <a:t>Motivation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61466" y="2363714"/>
            <a:ext cx="214058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800" dirty="0" smtClean="0">
                <a:latin typeface="Arial"/>
                <a:cs typeface="Arial"/>
              </a:rPr>
              <a:t>Literature Review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0118" y="17232416"/>
            <a:ext cx="14494889" cy="2213052"/>
            <a:chOff x="96361" y="11749996"/>
            <a:chExt cx="14827250" cy="3614420"/>
          </a:xfrm>
        </p:grpSpPr>
        <p:sp>
          <p:nvSpPr>
            <p:cNvPr id="23" name="object 23"/>
            <p:cNvSpPr/>
            <p:nvPr/>
          </p:nvSpPr>
          <p:spPr>
            <a:xfrm>
              <a:off x="96361" y="11749996"/>
              <a:ext cx="14827250" cy="3614420"/>
            </a:xfrm>
            <a:custGeom>
              <a:avLst/>
              <a:gdLst/>
              <a:ahLst/>
              <a:cxnLst/>
              <a:rect l="l" t="t" r="r" b="b"/>
              <a:pathLst>
                <a:path w="14827250" h="3614419">
                  <a:moveTo>
                    <a:pt x="0" y="602339"/>
                  </a:moveTo>
                  <a:lnTo>
                    <a:pt x="1812" y="555266"/>
                  </a:lnTo>
                  <a:lnTo>
                    <a:pt x="7159" y="509185"/>
                  </a:lnTo>
                  <a:lnTo>
                    <a:pt x="15908" y="464228"/>
                  </a:lnTo>
                  <a:lnTo>
                    <a:pt x="27924" y="420529"/>
                  </a:lnTo>
                  <a:lnTo>
                    <a:pt x="43073" y="378224"/>
                  </a:lnTo>
                  <a:lnTo>
                    <a:pt x="61222" y="337445"/>
                  </a:lnTo>
                  <a:lnTo>
                    <a:pt x="82237" y="298326"/>
                  </a:lnTo>
                  <a:lnTo>
                    <a:pt x="105983" y="261002"/>
                  </a:lnTo>
                  <a:lnTo>
                    <a:pt x="132327" y="225606"/>
                  </a:lnTo>
                  <a:lnTo>
                    <a:pt x="161135" y="192272"/>
                  </a:lnTo>
                  <a:lnTo>
                    <a:pt x="192273" y="161134"/>
                  </a:lnTo>
                  <a:lnTo>
                    <a:pt x="225607" y="132326"/>
                  </a:lnTo>
                  <a:lnTo>
                    <a:pt x="261003" y="105982"/>
                  </a:lnTo>
                  <a:lnTo>
                    <a:pt x="298327" y="82236"/>
                  </a:lnTo>
                  <a:lnTo>
                    <a:pt x="337446" y="61222"/>
                  </a:lnTo>
                  <a:lnTo>
                    <a:pt x="378225" y="43073"/>
                  </a:lnTo>
                  <a:lnTo>
                    <a:pt x="420530" y="27924"/>
                  </a:lnTo>
                  <a:lnTo>
                    <a:pt x="464228" y="15908"/>
                  </a:lnTo>
                  <a:lnTo>
                    <a:pt x="509185" y="7159"/>
                  </a:lnTo>
                  <a:lnTo>
                    <a:pt x="555267" y="1812"/>
                  </a:lnTo>
                  <a:lnTo>
                    <a:pt x="602339" y="0"/>
                  </a:lnTo>
                  <a:lnTo>
                    <a:pt x="14224407" y="0"/>
                  </a:lnTo>
                  <a:lnTo>
                    <a:pt x="14272102" y="1889"/>
                  </a:lnTo>
                  <a:lnTo>
                    <a:pt x="14319202" y="7503"/>
                  </a:lnTo>
                  <a:lnTo>
                    <a:pt x="14365505" y="16757"/>
                  </a:lnTo>
                  <a:lnTo>
                    <a:pt x="14410809" y="29567"/>
                  </a:lnTo>
                  <a:lnTo>
                    <a:pt x="14454912" y="45850"/>
                  </a:lnTo>
                  <a:lnTo>
                    <a:pt x="14497611" y="65522"/>
                  </a:lnTo>
                  <a:lnTo>
                    <a:pt x="14538704" y="88498"/>
                  </a:lnTo>
                  <a:lnTo>
                    <a:pt x="14577988" y="114696"/>
                  </a:lnTo>
                  <a:lnTo>
                    <a:pt x="14615263" y="144032"/>
                  </a:lnTo>
                  <a:lnTo>
                    <a:pt x="14650325" y="176421"/>
                  </a:lnTo>
                  <a:lnTo>
                    <a:pt x="14682714" y="211483"/>
                  </a:lnTo>
                  <a:lnTo>
                    <a:pt x="14712049" y="248757"/>
                  </a:lnTo>
                  <a:lnTo>
                    <a:pt x="14738247" y="288042"/>
                  </a:lnTo>
                  <a:lnTo>
                    <a:pt x="14761224" y="329135"/>
                  </a:lnTo>
                  <a:lnTo>
                    <a:pt x="14780896" y="371834"/>
                  </a:lnTo>
                  <a:lnTo>
                    <a:pt x="14797178" y="415936"/>
                  </a:lnTo>
                  <a:lnTo>
                    <a:pt x="14809989" y="461240"/>
                  </a:lnTo>
                  <a:lnTo>
                    <a:pt x="14819243" y="507544"/>
                  </a:lnTo>
                  <a:lnTo>
                    <a:pt x="14824856" y="554644"/>
                  </a:lnTo>
                  <a:lnTo>
                    <a:pt x="14826746" y="602339"/>
                  </a:lnTo>
                  <a:lnTo>
                    <a:pt x="14826746" y="3011627"/>
                  </a:lnTo>
                  <a:lnTo>
                    <a:pt x="14824934" y="3058700"/>
                  </a:lnTo>
                  <a:lnTo>
                    <a:pt x="14819587" y="3104782"/>
                  </a:lnTo>
                  <a:lnTo>
                    <a:pt x="14810838" y="3149738"/>
                  </a:lnTo>
                  <a:lnTo>
                    <a:pt x="14798822" y="3193437"/>
                  </a:lnTo>
                  <a:lnTo>
                    <a:pt x="14783673" y="3235742"/>
                  </a:lnTo>
                  <a:lnTo>
                    <a:pt x="14765524" y="3276521"/>
                  </a:lnTo>
                  <a:lnTo>
                    <a:pt x="14744509" y="3315640"/>
                  </a:lnTo>
                  <a:lnTo>
                    <a:pt x="14720763" y="3352964"/>
                  </a:lnTo>
                  <a:lnTo>
                    <a:pt x="14694419" y="3388360"/>
                  </a:lnTo>
                  <a:lnTo>
                    <a:pt x="14665611" y="3421694"/>
                  </a:lnTo>
                  <a:lnTo>
                    <a:pt x="14634474" y="3452832"/>
                  </a:lnTo>
                  <a:lnTo>
                    <a:pt x="14601140" y="3481640"/>
                  </a:lnTo>
                  <a:lnTo>
                    <a:pt x="14565744" y="3507984"/>
                  </a:lnTo>
                  <a:lnTo>
                    <a:pt x="14528419" y="3531730"/>
                  </a:lnTo>
                  <a:lnTo>
                    <a:pt x="14489301" y="3552744"/>
                  </a:lnTo>
                  <a:lnTo>
                    <a:pt x="14448522" y="3570893"/>
                  </a:lnTo>
                  <a:lnTo>
                    <a:pt x="14406216" y="3586043"/>
                  </a:lnTo>
                  <a:lnTo>
                    <a:pt x="14362518" y="3598058"/>
                  </a:lnTo>
                  <a:lnTo>
                    <a:pt x="14317561" y="3606807"/>
                  </a:lnTo>
                  <a:lnTo>
                    <a:pt x="14271479" y="3612154"/>
                  </a:lnTo>
                  <a:lnTo>
                    <a:pt x="14224407" y="3613967"/>
                  </a:lnTo>
                  <a:lnTo>
                    <a:pt x="602339" y="3613967"/>
                  </a:lnTo>
                  <a:lnTo>
                    <a:pt x="555267" y="3612154"/>
                  </a:lnTo>
                  <a:lnTo>
                    <a:pt x="509185" y="3606807"/>
                  </a:lnTo>
                  <a:lnTo>
                    <a:pt x="464228" y="3598058"/>
                  </a:lnTo>
                  <a:lnTo>
                    <a:pt x="420530" y="3586043"/>
                  </a:lnTo>
                  <a:lnTo>
                    <a:pt x="378225" y="3570893"/>
                  </a:lnTo>
                  <a:lnTo>
                    <a:pt x="337446" y="3552744"/>
                  </a:lnTo>
                  <a:lnTo>
                    <a:pt x="298327" y="3531730"/>
                  </a:lnTo>
                  <a:lnTo>
                    <a:pt x="261003" y="3507984"/>
                  </a:lnTo>
                  <a:lnTo>
                    <a:pt x="225607" y="3481640"/>
                  </a:lnTo>
                  <a:lnTo>
                    <a:pt x="192273" y="3452832"/>
                  </a:lnTo>
                  <a:lnTo>
                    <a:pt x="161135" y="3421694"/>
                  </a:lnTo>
                  <a:lnTo>
                    <a:pt x="132327" y="3388360"/>
                  </a:lnTo>
                  <a:lnTo>
                    <a:pt x="105983" y="3352964"/>
                  </a:lnTo>
                  <a:lnTo>
                    <a:pt x="82237" y="3315640"/>
                  </a:lnTo>
                  <a:lnTo>
                    <a:pt x="61222" y="3276521"/>
                  </a:lnTo>
                  <a:lnTo>
                    <a:pt x="43073" y="3235742"/>
                  </a:lnTo>
                  <a:lnTo>
                    <a:pt x="27924" y="3193437"/>
                  </a:lnTo>
                  <a:lnTo>
                    <a:pt x="15908" y="3149738"/>
                  </a:lnTo>
                  <a:lnTo>
                    <a:pt x="7159" y="3104782"/>
                  </a:lnTo>
                  <a:lnTo>
                    <a:pt x="1812" y="3058700"/>
                  </a:lnTo>
                  <a:lnTo>
                    <a:pt x="0" y="3011627"/>
                  </a:lnTo>
                  <a:lnTo>
                    <a:pt x="0" y="602339"/>
                  </a:lnTo>
                  <a:close/>
                </a:path>
              </a:pathLst>
            </a:custGeom>
            <a:ln w="17451">
              <a:solidFill>
                <a:srgbClr val="003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4764" y="11778274"/>
              <a:ext cx="3069596" cy="573082"/>
            </a:xfrm>
            <a:custGeom>
              <a:avLst/>
              <a:gdLst/>
              <a:ahLst/>
              <a:cxnLst/>
              <a:rect l="l" t="t" r="r" b="b"/>
              <a:pathLst>
                <a:path w="4817110" h="423545">
                  <a:moveTo>
                    <a:pt x="0" y="70505"/>
                  </a:moveTo>
                  <a:lnTo>
                    <a:pt x="5540" y="43061"/>
                  </a:lnTo>
                  <a:lnTo>
                    <a:pt x="20650" y="20650"/>
                  </a:lnTo>
                  <a:lnTo>
                    <a:pt x="43061" y="5540"/>
                  </a:lnTo>
                  <a:lnTo>
                    <a:pt x="70505" y="0"/>
                  </a:lnTo>
                  <a:lnTo>
                    <a:pt x="4746102" y="0"/>
                  </a:lnTo>
                  <a:lnTo>
                    <a:pt x="4785218" y="11845"/>
                  </a:lnTo>
                  <a:lnTo>
                    <a:pt x="4811240" y="43524"/>
                  </a:lnTo>
                  <a:lnTo>
                    <a:pt x="4816607" y="70505"/>
                  </a:lnTo>
                  <a:lnTo>
                    <a:pt x="4816607" y="352518"/>
                  </a:lnTo>
                  <a:lnTo>
                    <a:pt x="4811066" y="379962"/>
                  </a:lnTo>
                  <a:lnTo>
                    <a:pt x="4795956" y="402373"/>
                  </a:lnTo>
                  <a:lnTo>
                    <a:pt x="4773545" y="417483"/>
                  </a:lnTo>
                  <a:lnTo>
                    <a:pt x="4746102" y="423024"/>
                  </a:lnTo>
                  <a:lnTo>
                    <a:pt x="70505" y="423024"/>
                  </a:lnTo>
                  <a:lnTo>
                    <a:pt x="43061" y="417483"/>
                  </a:lnTo>
                  <a:lnTo>
                    <a:pt x="20650" y="402373"/>
                  </a:lnTo>
                  <a:lnTo>
                    <a:pt x="5540" y="379962"/>
                  </a:lnTo>
                  <a:lnTo>
                    <a:pt x="0" y="352518"/>
                  </a:lnTo>
                  <a:lnTo>
                    <a:pt x="0" y="70505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6361" y="1276902"/>
            <a:ext cx="14818001" cy="5849668"/>
            <a:chOff x="126259" y="1291894"/>
            <a:chExt cx="15030895" cy="5118184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1632" y="1291894"/>
              <a:ext cx="2385522" cy="4827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6259" y="2198629"/>
              <a:ext cx="14785340" cy="4211449"/>
            </a:xfrm>
            <a:custGeom>
              <a:avLst/>
              <a:gdLst/>
              <a:ahLst/>
              <a:cxnLst/>
              <a:rect l="l" t="t" r="r" b="b"/>
              <a:pathLst>
                <a:path w="14785340" h="4063365">
                  <a:moveTo>
                    <a:pt x="0" y="677140"/>
                  </a:moveTo>
                  <a:lnTo>
                    <a:pt x="1700" y="628781"/>
                  </a:lnTo>
                  <a:lnTo>
                    <a:pt x="6724" y="581340"/>
                  </a:lnTo>
                  <a:lnTo>
                    <a:pt x="14957" y="534932"/>
                  </a:lnTo>
                  <a:lnTo>
                    <a:pt x="26286" y="489670"/>
                  </a:lnTo>
                  <a:lnTo>
                    <a:pt x="40594" y="445670"/>
                  </a:lnTo>
                  <a:lnTo>
                    <a:pt x="57768" y="403045"/>
                  </a:lnTo>
                  <a:lnTo>
                    <a:pt x="77694" y="361912"/>
                  </a:lnTo>
                  <a:lnTo>
                    <a:pt x="100255" y="322383"/>
                  </a:lnTo>
                  <a:lnTo>
                    <a:pt x="125339" y="284575"/>
                  </a:lnTo>
                  <a:lnTo>
                    <a:pt x="152830" y="248600"/>
                  </a:lnTo>
                  <a:lnTo>
                    <a:pt x="182613" y="214575"/>
                  </a:lnTo>
                  <a:lnTo>
                    <a:pt x="214575" y="182613"/>
                  </a:lnTo>
                  <a:lnTo>
                    <a:pt x="248600" y="152830"/>
                  </a:lnTo>
                  <a:lnTo>
                    <a:pt x="284575" y="125339"/>
                  </a:lnTo>
                  <a:lnTo>
                    <a:pt x="322383" y="100255"/>
                  </a:lnTo>
                  <a:lnTo>
                    <a:pt x="361912" y="77694"/>
                  </a:lnTo>
                  <a:lnTo>
                    <a:pt x="403045" y="57768"/>
                  </a:lnTo>
                  <a:lnTo>
                    <a:pt x="445669" y="40594"/>
                  </a:lnTo>
                  <a:lnTo>
                    <a:pt x="489670" y="26286"/>
                  </a:lnTo>
                  <a:lnTo>
                    <a:pt x="534931" y="14957"/>
                  </a:lnTo>
                  <a:lnTo>
                    <a:pt x="581340" y="6724"/>
                  </a:lnTo>
                  <a:lnTo>
                    <a:pt x="628781" y="1700"/>
                  </a:lnTo>
                  <a:lnTo>
                    <a:pt x="677139" y="0"/>
                  </a:lnTo>
                  <a:lnTo>
                    <a:pt x="14107696" y="0"/>
                  </a:lnTo>
                  <a:lnTo>
                    <a:pt x="14156464" y="1757"/>
                  </a:lnTo>
                  <a:lnTo>
                    <a:pt x="14204696" y="6980"/>
                  </a:lnTo>
                  <a:lnTo>
                    <a:pt x="14252222" y="15600"/>
                  </a:lnTo>
                  <a:lnTo>
                    <a:pt x="14298870" y="27546"/>
                  </a:lnTo>
                  <a:lnTo>
                    <a:pt x="14344471" y="42745"/>
                  </a:lnTo>
                  <a:lnTo>
                    <a:pt x="14388853" y="61129"/>
                  </a:lnTo>
                  <a:lnTo>
                    <a:pt x="14431846" y="82626"/>
                  </a:lnTo>
                  <a:lnTo>
                    <a:pt x="14473278" y="107165"/>
                  </a:lnTo>
                  <a:lnTo>
                    <a:pt x="14512979" y="134676"/>
                  </a:lnTo>
                  <a:lnTo>
                    <a:pt x="14550778" y="165087"/>
                  </a:lnTo>
                  <a:lnTo>
                    <a:pt x="14586504" y="198329"/>
                  </a:lnTo>
                  <a:lnTo>
                    <a:pt x="14619746" y="234056"/>
                  </a:lnTo>
                  <a:lnTo>
                    <a:pt x="14650158" y="271855"/>
                  </a:lnTo>
                  <a:lnTo>
                    <a:pt x="14677669" y="311556"/>
                  </a:lnTo>
                  <a:lnTo>
                    <a:pt x="14702208" y="352988"/>
                  </a:lnTo>
                  <a:lnTo>
                    <a:pt x="14723705" y="395981"/>
                  </a:lnTo>
                  <a:lnTo>
                    <a:pt x="14742089" y="440363"/>
                  </a:lnTo>
                  <a:lnTo>
                    <a:pt x="14757289" y="485964"/>
                  </a:lnTo>
                  <a:lnTo>
                    <a:pt x="14769234" y="532613"/>
                  </a:lnTo>
                  <a:lnTo>
                    <a:pt x="14777854" y="580139"/>
                  </a:lnTo>
                  <a:lnTo>
                    <a:pt x="14783078" y="628372"/>
                  </a:lnTo>
                  <a:lnTo>
                    <a:pt x="14784835" y="677140"/>
                  </a:lnTo>
                  <a:lnTo>
                    <a:pt x="14784835" y="3385618"/>
                  </a:lnTo>
                  <a:lnTo>
                    <a:pt x="14783135" y="3433977"/>
                  </a:lnTo>
                  <a:lnTo>
                    <a:pt x="14778111" y="3481418"/>
                  </a:lnTo>
                  <a:lnTo>
                    <a:pt x="14769877" y="3527826"/>
                  </a:lnTo>
                  <a:lnTo>
                    <a:pt x="14758549" y="3573088"/>
                  </a:lnTo>
                  <a:lnTo>
                    <a:pt x="14744240" y="3617088"/>
                  </a:lnTo>
                  <a:lnTo>
                    <a:pt x="14727066" y="3659712"/>
                  </a:lnTo>
                  <a:lnTo>
                    <a:pt x="14707141" y="3700846"/>
                  </a:lnTo>
                  <a:lnTo>
                    <a:pt x="14684579" y="3740374"/>
                  </a:lnTo>
                  <a:lnTo>
                    <a:pt x="14659495" y="3778183"/>
                  </a:lnTo>
                  <a:lnTo>
                    <a:pt x="14632005" y="3814157"/>
                  </a:lnTo>
                  <a:lnTo>
                    <a:pt x="14602221" y="3848183"/>
                  </a:lnTo>
                  <a:lnTo>
                    <a:pt x="14570259" y="3880144"/>
                  </a:lnTo>
                  <a:lnTo>
                    <a:pt x="14536234" y="3909928"/>
                  </a:lnTo>
                  <a:lnTo>
                    <a:pt x="14500260" y="3937419"/>
                  </a:lnTo>
                  <a:lnTo>
                    <a:pt x="14462451" y="3962502"/>
                  </a:lnTo>
                  <a:lnTo>
                    <a:pt x="14422923" y="3985064"/>
                  </a:lnTo>
                  <a:lnTo>
                    <a:pt x="14381789" y="4004989"/>
                  </a:lnTo>
                  <a:lnTo>
                    <a:pt x="14339165" y="4022163"/>
                  </a:lnTo>
                  <a:lnTo>
                    <a:pt x="14295165" y="4036472"/>
                  </a:lnTo>
                  <a:lnTo>
                    <a:pt x="14249904" y="4047800"/>
                  </a:lnTo>
                  <a:lnTo>
                    <a:pt x="14203495" y="4056034"/>
                  </a:lnTo>
                  <a:lnTo>
                    <a:pt x="14156054" y="4061058"/>
                  </a:lnTo>
                  <a:lnTo>
                    <a:pt x="14107696" y="4062758"/>
                  </a:lnTo>
                  <a:lnTo>
                    <a:pt x="677139" y="4062758"/>
                  </a:lnTo>
                  <a:lnTo>
                    <a:pt x="628781" y="4061058"/>
                  </a:lnTo>
                  <a:lnTo>
                    <a:pt x="581340" y="4056034"/>
                  </a:lnTo>
                  <a:lnTo>
                    <a:pt x="534931" y="4047800"/>
                  </a:lnTo>
                  <a:lnTo>
                    <a:pt x="489670" y="4036472"/>
                  </a:lnTo>
                  <a:lnTo>
                    <a:pt x="445669" y="4022163"/>
                  </a:lnTo>
                  <a:lnTo>
                    <a:pt x="403045" y="4004989"/>
                  </a:lnTo>
                  <a:lnTo>
                    <a:pt x="361912" y="3985064"/>
                  </a:lnTo>
                  <a:lnTo>
                    <a:pt x="322383" y="3962502"/>
                  </a:lnTo>
                  <a:lnTo>
                    <a:pt x="284575" y="3937419"/>
                  </a:lnTo>
                  <a:lnTo>
                    <a:pt x="248600" y="3909928"/>
                  </a:lnTo>
                  <a:lnTo>
                    <a:pt x="214575" y="3880144"/>
                  </a:lnTo>
                  <a:lnTo>
                    <a:pt x="182613" y="3848183"/>
                  </a:lnTo>
                  <a:lnTo>
                    <a:pt x="152830" y="3814157"/>
                  </a:lnTo>
                  <a:lnTo>
                    <a:pt x="125339" y="3778183"/>
                  </a:lnTo>
                  <a:lnTo>
                    <a:pt x="100255" y="3740374"/>
                  </a:lnTo>
                  <a:lnTo>
                    <a:pt x="77694" y="3700846"/>
                  </a:lnTo>
                  <a:lnTo>
                    <a:pt x="57768" y="3659712"/>
                  </a:lnTo>
                  <a:lnTo>
                    <a:pt x="40594" y="3617088"/>
                  </a:lnTo>
                  <a:lnTo>
                    <a:pt x="26286" y="3573088"/>
                  </a:lnTo>
                  <a:lnTo>
                    <a:pt x="14957" y="3527826"/>
                  </a:lnTo>
                  <a:lnTo>
                    <a:pt x="6724" y="3481418"/>
                  </a:lnTo>
                  <a:lnTo>
                    <a:pt x="1700" y="3433977"/>
                  </a:lnTo>
                  <a:lnTo>
                    <a:pt x="0" y="3385618"/>
                  </a:lnTo>
                  <a:lnTo>
                    <a:pt x="0" y="677140"/>
                  </a:lnTo>
                  <a:close/>
                </a:path>
              </a:pathLst>
            </a:custGeom>
            <a:ln w="17451">
              <a:solidFill>
                <a:srgbClr val="003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9190" y="2221945"/>
              <a:ext cx="2852386" cy="421640"/>
            </a:xfrm>
            <a:custGeom>
              <a:avLst/>
              <a:gdLst/>
              <a:ahLst/>
              <a:cxnLst/>
              <a:rect l="l" t="t" r="r" b="b"/>
              <a:pathLst>
                <a:path w="1847214" h="421639">
                  <a:moveTo>
                    <a:pt x="0" y="70196"/>
                  </a:moveTo>
                  <a:lnTo>
                    <a:pt x="5516" y="42872"/>
                  </a:lnTo>
                  <a:lnTo>
                    <a:pt x="20560" y="20560"/>
                  </a:lnTo>
                  <a:lnTo>
                    <a:pt x="42872" y="5516"/>
                  </a:lnTo>
                  <a:lnTo>
                    <a:pt x="70196" y="0"/>
                  </a:lnTo>
                  <a:lnTo>
                    <a:pt x="1776774" y="0"/>
                  </a:lnTo>
                  <a:lnTo>
                    <a:pt x="1815719" y="11793"/>
                  </a:lnTo>
                  <a:lnTo>
                    <a:pt x="1841627" y="43333"/>
                  </a:lnTo>
                  <a:lnTo>
                    <a:pt x="1846970" y="70196"/>
                  </a:lnTo>
                  <a:lnTo>
                    <a:pt x="1846970" y="350974"/>
                  </a:lnTo>
                  <a:lnTo>
                    <a:pt x="1841454" y="378298"/>
                  </a:lnTo>
                  <a:lnTo>
                    <a:pt x="1826410" y="400611"/>
                  </a:lnTo>
                  <a:lnTo>
                    <a:pt x="1804097" y="415655"/>
                  </a:lnTo>
                  <a:lnTo>
                    <a:pt x="1776774" y="421171"/>
                  </a:lnTo>
                  <a:lnTo>
                    <a:pt x="70196" y="421171"/>
                  </a:lnTo>
                  <a:lnTo>
                    <a:pt x="42872" y="415655"/>
                  </a:lnTo>
                  <a:lnTo>
                    <a:pt x="20560" y="400611"/>
                  </a:lnTo>
                  <a:lnTo>
                    <a:pt x="5516" y="378298"/>
                  </a:lnTo>
                  <a:lnTo>
                    <a:pt x="0" y="350974"/>
                  </a:lnTo>
                  <a:lnTo>
                    <a:pt x="0" y="70196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3191" y="2420845"/>
            <a:ext cx="250352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b="1" spc="10" dirty="0" smtClean="0">
                <a:latin typeface="Arial"/>
                <a:cs typeface="Arial"/>
              </a:rPr>
              <a:t>Problem</a:t>
            </a:r>
            <a:r>
              <a:rPr lang="en-US" sz="2000" b="1" spc="-40" dirty="0" smtClean="0">
                <a:latin typeface="Arial"/>
                <a:cs typeface="Arial"/>
              </a:rPr>
              <a:t> </a:t>
            </a:r>
            <a:r>
              <a:rPr lang="en-US" sz="2000" b="1" spc="10" dirty="0" smtClean="0">
                <a:latin typeface="Arial"/>
                <a:cs typeface="Arial"/>
              </a:rPr>
              <a:t>Statement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1202426" y="3685887"/>
            <a:ext cx="511809" cy="47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1435">
              <a:lnSpc>
                <a:spcPct val="101099"/>
              </a:lnSpc>
              <a:spcBef>
                <a:spcPts val="95"/>
              </a:spcBef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News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2332468" y="3207383"/>
            <a:ext cx="586105" cy="4165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90170">
              <a:lnSpc>
                <a:spcPct val="102600"/>
              </a:lnSpc>
              <a:spcBef>
                <a:spcPts val="90"/>
              </a:spcBef>
            </a:pPr>
            <a:r>
              <a:rPr sz="1250" b="1" spc="2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12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Arial"/>
                <a:cs typeface="Arial"/>
              </a:rPr>
              <a:t>Facility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3359469" y="3824137"/>
            <a:ext cx="110807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sz="14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1103202" y="5065767"/>
            <a:ext cx="1089025" cy="47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8755">
              <a:lnSpc>
                <a:spcPct val="101099"/>
              </a:lnSpc>
              <a:spcBef>
                <a:spcPts val="95"/>
              </a:spcBef>
            </a:pP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Admin </a:t>
            </a:r>
            <a:r>
              <a:rPr sz="14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FFFFFF"/>
                </a:solidFill>
                <a:latin typeface="Arial"/>
                <a:cs typeface="Arial"/>
              </a:rPr>
              <a:t>Supervision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13233635" y="5160036"/>
            <a:ext cx="866140" cy="4165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1250" b="1" spc="10" dirty="0">
                <a:solidFill>
                  <a:srgbClr val="FFFFFF"/>
                </a:solidFill>
                <a:latin typeface="Arial"/>
                <a:cs typeface="Arial"/>
              </a:rPr>
              <a:t>Fake</a:t>
            </a:r>
            <a:r>
              <a:rPr sz="12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News </a:t>
            </a:r>
            <a:r>
              <a:rPr sz="1250" b="1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12286571" y="5857031"/>
            <a:ext cx="104775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15" dirty="0">
                <a:solidFill>
                  <a:srgbClr val="FFFFFF"/>
                </a:solidFill>
                <a:latin typeface="Arial"/>
                <a:cs typeface="Arial"/>
              </a:rPr>
              <a:t>News</a:t>
            </a:r>
            <a:r>
              <a:rPr sz="12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50" b="1" spc="10" dirty="0">
                <a:solidFill>
                  <a:srgbClr val="FFFFFF"/>
                </a:solidFill>
                <a:latin typeface="Arial"/>
                <a:cs typeface="Arial"/>
              </a:rPr>
              <a:t>Upload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326" name="object 326"/>
          <p:cNvGrpSpPr/>
          <p:nvPr/>
        </p:nvGrpSpPr>
        <p:grpSpPr>
          <a:xfrm>
            <a:off x="219124" y="13095475"/>
            <a:ext cx="14565883" cy="4052949"/>
            <a:chOff x="151887" y="15714063"/>
            <a:chExt cx="14835505" cy="3850005"/>
          </a:xfrm>
        </p:grpSpPr>
        <p:sp>
          <p:nvSpPr>
            <p:cNvPr id="327" name="object 327"/>
            <p:cNvSpPr/>
            <p:nvPr/>
          </p:nvSpPr>
          <p:spPr>
            <a:xfrm>
              <a:off x="151887" y="15714063"/>
              <a:ext cx="14835505" cy="3850004"/>
            </a:xfrm>
            <a:custGeom>
              <a:avLst/>
              <a:gdLst/>
              <a:ahLst/>
              <a:cxnLst/>
              <a:rect l="l" t="t" r="r" b="b"/>
              <a:pathLst>
                <a:path w="14835505" h="3850005">
                  <a:moveTo>
                    <a:pt x="14193487" y="3849767"/>
                  </a:moveTo>
                  <a:lnTo>
                    <a:pt x="641640" y="3849767"/>
                  </a:lnTo>
                  <a:lnTo>
                    <a:pt x="593754" y="3848008"/>
                  </a:lnTo>
                  <a:lnTo>
                    <a:pt x="546823" y="3842810"/>
                  </a:lnTo>
                  <a:lnTo>
                    <a:pt x="500973" y="3834300"/>
                  </a:lnTo>
                  <a:lnTo>
                    <a:pt x="456326" y="3822601"/>
                  </a:lnTo>
                  <a:lnTo>
                    <a:pt x="413007" y="3807837"/>
                  </a:lnTo>
                  <a:lnTo>
                    <a:pt x="371141" y="3790132"/>
                  </a:lnTo>
                  <a:lnTo>
                    <a:pt x="330850" y="3769610"/>
                  </a:lnTo>
                  <a:lnTo>
                    <a:pt x="292260" y="3746395"/>
                  </a:lnTo>
                  <a:lnTo>
                    <a:pt x="255494" y="3720612"/>
                  </a:lnTo>
                  <a:lnTo>
                    <a:pt x="220677" y="3692384"/>
                  </a:lnTo>
                  <a:lnTo>
                    <a:pt x="187932" y="3661836"/>
                  </a:lnTo>
                  <a:lnTo>
                    <a:pt x="157383" y="3629091"/>
                  </a:lnTo>
                  <a:lnTo>
                    <a:pt x="129155" y="3594273"/>
                  </a:lnTo>
                  <a:lnTo>
                    <a:pt x="103372" y="3557507"/>
                  </a:lnTo>
                  <a:lnTo>
                    <a:pt x="80157" y="3518917"/>
                  </a:lnTo>
                  <a:lnTo>
                    <a:pt x="59635" y="3478627"/>
                  </a:lnTo>
                  <a:lnTo>
                    <a:pt x="41930" y="3436760"/>
                  </a:lnTo>
                  <a:lnTo>
                    <a:pt x="27166" y="3393441"/>
                  </a:lnTo>
                  <a:lnTo>
                    <a:pt x="15467" y="3348795"/>
                  </a:lnTo>
                  <a:lnTo>
                    <a:pt x="6957" y="3302944"/>
                  </a:lnTo>
                  <a:lnTo>
                    <a:pt x="1759" y="3256013"/>
                  </a:lnTo>
                  <a:lnTo>
                    <a:pt x="0" y="3208127"/>
                  </a:lnTo>
                  <a:lnTo>
                    <a:pt x="0" y="641641"/>
                  </a:lnTo>
                  <a:lnTo>
                    <a:pt x="1759" y="593755"/>
                  </a:lnTo>
                  <a:lnTo>
                    <a:pt x="6957" y="546824"/>
                  </a:lnTo>
                  <a:lnTo>
                    <a:pt x="15467" y="500974"/>
                  </a:lnTo>
                  <a:lnTo>
                    <a:pt x="27166" y="456327"/>
                  </a:lnTo>
                  <a:lnTo>
                    <a:pt x="41930" y="413008"/>
                  </a:lnTo>
                  <a:lnTo>
                    <a:pt x="59635" y="371142"/>
                  </a:lnTo>
                  <a:lnTo>
                    <a:pt x="80157" y="330851"/>
                  </a:lnTo>
                  <a:lnTo>
                    <a:pt x="103372" y="292261"/>
                  </a:lnTo>
                  <a:lnTo>
                    <a:pt x="129155" y="255495"/>
                  </a:lnTo>
                  <a:lnTo>
                    <a:pt x="157383" y="220678"/>
                  </a:lnTo>
                  <a:lnTo>
                    <a:pt x="187932" y="187932"/>
                  </a:lnTo>
                  <a:lnTo>
                    <a:pt x="220677" y="157384"/>
                  </a:lnTo>
                  <a:lnTo>
                    <a:pt x="255494" y="129156"/>
                  </a:lnTo>
                  <a:lnTo>
                    <a:pt x="292260" y="103372"/>
                  </a:lnTo>
                  <a:lnTo>
                    <a:pt x="330850" y="80157"/>
                  </a:lnTo>
                  <a:lnTo>
                    <a:pt x="371141" y="59635"/>
                  </a:lnTo>
                  <a:lnTo>
                    <a:pt x="413007" y="41930"/>
                  </a:lnTo>
                  <a:lnTo>
                    <a:pt x="456326" y="27166"/>
                  </a:lnTo>
                  <a:lnTo>
                    <a:pt x="500973" y="15467"/>
                  </a:lnTo>
                  <a:lnTo>
                    <a:pt x="546823" y="6957"/>
                  </a:lnTo>
                  <a:lnTo>
                    <a:pt x="593754" y="1759"/>
                  </a:lnTo>
                  <a:lnTo>
                    <a:pt x="641640" y="0"/>
                  </a:lnTo>
                  <a:lnTo>
                    <a:pt x="14193487" y="0"/>
                  </a:lnTo>
                  <a:lnTo>
                    <a:pt x="14244294" y="2013"/>
                  </a:lnTo>
                  <a:lnTo>
                    <a:pt x="14294467" y="7993"/>
                  </a:lnTo>
                  <a:lnTo>
                    <a:pt x="14343792" y="17850"/>
                  </a:lnTo>
                  <a:lnTo>
                    <a:pt x="14392052" y="31496"/>
                  </a:lnTo>
                  <a:lnTo>
                    <a:pt x="14439032" y="48842"/>
                  </a:lnTo>
                  <a:lnTo>
                    <a:pt x="14484517" y="69797"/>
                  </a:lnTo>
                  <a:lnTo>
                    <a:pt x="14528291" y="94273"/>
                  </a:lnTo>
                  <a:lnTo>
                    <a:pt x="14570139" y="122180"/>
                  </a:lnTo>
                  <a:lnTo>
                    <a:pt x="14609845" y="153430"/>
                  </a:lnTo>
                  <a:lnTo>
                    <a:pt x="14647194" y="187933"/>
                  </a:lnTo>
                  <a:lnTo>
                    <a:pt x="14681697" y="225282"/>
                  </a:lnTo>
                  <a:lnTo>
                    <a:pt x="14712947" y="264989"/>
                  </a:lnTo>
                  <a:lnTo>
                    <a:pt x="14740854" y="306837"/>
                  </a:lnTo>
                  <a:lnTo>
                    <a:pt x="14765330" y="350611"/>
                  </a:lnTo>
                  <a:lnTo>
                    <a:pt x="14786285" y="396096"/>
                  </a:lnTo>
                  <a:lnTo>
                    <a:pt x="14803630" y="443076"/>
                  </a:lnTo>
                  <a:lnTo>
                    <a:pt x="14817277" y="491336"/>
                  </a:lnTo>
                  <a:lnTo>
                    <a:pt x="14827134" y="540661"/>
                  </a:lnTo>
                  <a:lnTo>
                    <a:pt x="14833114" y="590834"/>
                  </a:lnTo>
                  <a:lnTo>
                    <a:pt x="14835127" y="641641"/>
                  </a:lnTo>
                  <a:lnTo>
                    <a:pt x="14835127" y="3208127"/>
                  </a:lnTo>
                  <a:lnTo>
                    <a:pt x="14833368" y="3256013"/>
                  </a:lnTo>
                  <a:lnTo>
                    <a:pt x="14828170" y="3302944"/>
                  </a:lnTo>
                  <a:lnTo>
                    <a:pt x="14819660" y="3348795"/>
                  </a:lnTo>
                  <a:lnTo>
                    <a:pt x="14807961" y="3393441"/>
                  </a:lnTo>
                  <a:lnTo>
                    <a:pt x="14793197" y="3436760"/>
                  </a:lnTo>
                  <a:lnTo>
                    <a:pt x="14775492" y="3478627"/>
                  </a:lnTo>
                  <a:lnTo>
                    <a:pt x="14754970" y="3518917"/>
                  </a:lnTo>
                  <a:lnTo>
                    <a:pt x="14731755" y="3557507"/>
                  </a:lnTo>
                  <a:lnTo>
                    <a:pt x="14705972" y="3594273"/>
                  </a:lnTo>
                  <a:lnTo>
                    <a:pt x="14677744" y="3629091"/>
                  </a:lnTo>
                  <a:lnTo>
                    <a:pt x="14647195" y="3661836"/>
                  </a:lnTo>
                  <a:lnTo>
                    <a:pt x="14614450" y="3692384"/>
                  </a:lnTo>
                  <a:lnTo>
                    <a:pt x="14579633" y="3720612"/>
                  </a:lnTo>
                  <a:lnTo>
                    <a:pt x="14542867" y="3746395"/>
                  </a:lnTo>
                  <a:lnTo>
                    <a:pt x="14504277" y="3769610"/>
                  </a:lnTo>
                  <a:lnTo>
                    <a:pt x="14463986" y="3790132"/>
                  </a:lnTo>
                  <a:lnTo>
                    <a:pt x="14422120" y="3807837"/>
                  </a:lnTo>
                  <a:lnTo>
                    <a:pt x="14378801" y="3822601"/>
                  </a:lnTo>
                  <a:lnTo>
                    <a:pt x="14334154" y="3834300"/>
                  </a:lnTo>
                  <a:lnTo>
                    <a:pt x="14288304" y="3842810"/>
                  </a:lnTo>
                  <a:lnTo>
                    <a:pt x="14241373" y="3848008"/>
                  </a:lnTo>
                  <a:lnTo>
                    <a:pt x="14193487" y="3849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51887" y="15714064"/>
              <a:ext cx="14835505" cy="3850004"/>
            </a:xfrm>
            <a:custGeom>
              <a:avLst/>
              <a:gdLst/>
              <a:ahLst/>
              <a:cxnLst/>
              <a:rect l="l" t="t" r="r" b="b"/>
              <a:pathLst>
                <a:path w="14835505" h="3850005">
                  <a:moveTo>
                    <a:pt x="0" y="641641"/>
                  </a:moveTo>
                  <a:lnTo>
                    <a:pt x="1759" y="593755"/>
                  </a:lnTo>
                  <a:lnTo>
                    <a:pt x="6957" y="546824"/>
                  </a:lnTo>
                  <a:lnTo>
                    <a:pt x="15467" y="500974"/>
                  </a:lnTo>
                  <a:lnTo>
                    <a:pt x="27166" y="456327"/>
                  </a:lnTo>
                  <a:lnTo>
                    <a:pt x="41930" y="413008"/>
                  </a:lnTo>
                  <a:lnTo>
                    <a:pt x="59635" y="371142"/>
                  </a:lnTo>
                  <a:lnTo>
                    <a:pt x="80157" y="330851"/>
                  </a:lnTo>
                  <a:lnTo>
                    <a:pt x="103372" y="292261"/>
                  </a:lnTo>
                  <a:lnTo>
                    <a:pt x="129155" y="255495"/>
                  </a:lnTo>
                  <a:lnTo>
                    <a:pt x="157383" y="220678"/>
                  </a:lnTo>
                  <a:lnTo>
                    <a:pt x="187932" y="187932"/>
                  </a:lnTo>
                  <a:lnTo>
                    <a:pt x="220677" y="157384"/>
                  </a:lnTo>
                  <a:lnTo>
                    <a:pt x="255494" y="129156"/>
                  </a:lnTo>
                  <a:lnTo>
                    <a:pt x="292260" y="103372"/>
                  </a:lnTo>
                  <a:lnTo>
                    <a:pt x="330850" y="80157"/>
                  </a:lnTo>
                  <a:lnTo>
                    <a:pt x="371141" y="59635"/>
                  </a:lnTo>
                  <a:lnTo>
                    <a:pt x="413007" y="41930"/>
                  </a:lnTo>
                  <a:lnTo>
                    <a:pt x="456326" y="27166"/>
                  </a:lnTo>
                  <a:lnTo>
                    <a:pt x="500973" y="15467"/>
                  </a:lnTo>
                  <a:lnTo>
                    <a:pt x="546823" y="6957"/>
                  </a:lnTo>
                  <a:lnTo>
                    <a:pt x="593754" y="1759"/>
                  </a:lnTo>
                  <a:lnTo>
                    <a:pt x="641640" y="0"/>
                  </a:lnTo>
                  <a:lnTo>
                    <a:pt x="14193488" y="0"/>
                  </a:lnTo>
                  <a:lnTo>
                    <a:pt x="14244295" y="2013"/>
                  </a:lnTo>
                  <a:lnTo>
                    <a:pt x="14294468" y="7993"/>
                  </a:lnTo>
                  <a:lnTo>
                    <a:pt x="14343792" y="17850"/>
                  </a:lnTo>
                  <a:lnTo>
                    <a:pt x="14392052" y="31496"/>
                  </a:lnTo>
                  <a:lnTo>
                    <a:pt x="14439032" y="48842"/>
                  </a:lnTo>
                  <a:lnTo>
                    <a:pt x="14484517" y="69797"/>
                  </a:lnTo>
                  <a:lnTo>
                    <a:pt x="14528291" y="94273"/>
                  </a:lnTo>
                  <a:lnTo>
                    <a:pt x="14570139" y="122180"/>
                  </a:lnTo>
                  <a:lnTo>
                    <a:pt x="14609846" y="153430"/>
                  </a:lnTo>
                  <a:lnTo>
                    <a:pt x="14647195" y="187933"/>
                  </a:lnTo>
                  <a:lnTo>
                    <a:pt x="14681698" y="225282"/>
                  </a:lnTo>
                  <a:lnTo>
                    <a:pt x="14712947" y="264989"/>
                  </a:lnTo>
                  <a:lnTo>
                    <a:pt x="14740855" y="306837"/>
                  </a:lnTo>
                  <a:lnTo>
                    <a:pt x="14765331" y="350611"/>
                  </a:lnTo>
                  <a:lnTo>
                    <a:pt x="14786286" y="396096"/>
                  </a:lnTo>
                  <a:lnTo>
                    <a:pt x="14803631" y="443076"/>
                  </a:lnTo>
                  <a:lnTo>
                    <a:pt x="14817277" y="491336"/>
                  </a:lnTo>
                  <a:lnTo>
                    <a:pt x="14827135" y="540661"/>
                  </a:lnTo>
                  <a:lnTo>
                    <a:pt x="14833115" y="590834"/>
                  </a:lnTo>
                  <a:lnTo>
                    <a:pt x="14835128" y="641641"/>
                  </a:lnTo>
                  <a:lnTo>
                    <a:pt x="14835128" y="3208127"/>
                  </a:lnTo>
                  <a:lnTo>
                    <a:pt x="14833368" y="3256014"/>
                  </a:lnTo>
                  <a:lnTo>
                    <a:pt x="14828171" y="3302944"/>
                  </a:lnTo>
                  <a:lnTo>
                    <a:pt x="14819661" y="3348795"/>
                  </a:lnTo>
                  <a:lnTo>
                    <a:pt x="14807962" y="3393442"/>
                  </a:lnTo>
                  <a:lnTo>
                    <a:pt x="14793197" y="3436760"/>
                  </a:lnTo>
                  <a:lnTo>
                    <a:pt x="14775492" y="3478627"/>
                  </a:lnTo>
                  <a:lnTo>
                    <a:pt x="14754970" y="3518917"/>
                  </a:lnTo>
                  <a:lnTo>
                    <a:pt x="14731756" y="3557507"/>
                  </a:lnTo>
                  <a:lnTo>
                    <a:pt x="14705972" y="3594273"/>
                  </a:lnTo>
                  <a:lnTo>
                    <a:pt x="14677744" y="3629091"/>
                  </a:lnTo>
                  <a:lnTo>
                    <a:pt x="14647196" y="3661836"/>
                  </a:lnTo>
                  <a:lnTo>
                    <a:pt x="14614451" y="3692384"/>
                  </a:lnTo>
                  <a:lnTo>
                    <a:pt x="14579633" y="3720612"/>
                  </a:lnTo>
                  <a:lnTo>
                    <a:pt x="14542867" y="3746396"/>
                  </a:lnTo>
                  <a:lnTo>
                    <a:pt x="14504277" y="3769610"/>
                  </a:lnTo>
                  <a:lnTo>
                    <a:pt x="14463987" y="3790132"/>
                  </a:lnTo>
                  <a:lnTo>
                    <a:pt x="14422120" y="3807837"/>
                  </a:lnTo>
                  <a:lnTo>
                    <a:pt x="14378802" y="3822601"/>
                  </a:lnTo>
                  <a:lnTo>
                    <a:pt x="14334155" y="3834300"/>
                  </a:lnTo>
                  <a:lnTo>
                    <a:pt x="14288304" y="3842811"/>
                  </a:lnTo>
                  <a:lnTo>
                    <a:pt x="14241374" y="3848008"/>
                  </a:lnTo>
                  <a:lnTo>
                    <a:pt x="14193488" y="3849768"/>
                  </a:lnTo>
                  <a:lnTo>
                    <a:pt x="641640" y="3849768"/>
                  </a:lnTo>
                  <a:lnTo>
                    <a:pt x="593754" y="3848008"/>
                  </a:lnTo>
                  <a:lnTo>
                    <a:pt x="546823" y="3842811"/>
                  </a:lnTo>
                  <a:lnTo>
                    <a:pt x="500973" y="3834300"/>
                  </a:lnTo>
                  <a:lnTo>
                    <a:pt x="456326" y="3822601"/>
                  </a:lnTo>
                  <a:lnTo>
                    <a:pt x="413007" y="3807837"/>
                  </a:lnTo>
                  <a:lnTo>
                    <a:pt x="371141" y="3790132"/>
                  </a:lnTo>
                  <a:lnTo>
                    <a:pt x="330850" y="3769610"/>
                  </a:lnTo>
                  <a:lnTo>
                    <a:pt x="292260" y="3746396"/>
                  </a:lnTo>
                  <a:lnTo>
                    <a:pt x="255494" y="3720612"/>
                  </a:lnTo>
                  <a:lnTo>
                    <a:pt x="220677" y="3692384"/>
                  </a:lnTo>
                  <a:lnTo>
                    <a:pt x="187932" y="3661836"/>
                  </a:lnTo>
                  <a:lnTo>
                    <a:pt x="157383" y="3629091"/>
                  </a:lnTo>
                  <a:lnTo>
                    <a:pt x="129155" y="3594273"/>
                  </a:lnTo>
                  <a:lnTo>
                    <a:pt x="103372" y="3557507"/>
                  </a:lnTo>
                  <a:lnTo>
                    <a:pt x="80157" y="3518917"/>
                  </a:lnTo>
                  <a:lnTo>
                    <a:pt x="59635" y="3478627"/>
                  </a:lnTo>
                  <a:lnTo>
                    <a:pt x="41930" y="3436760"/>
                  </a:lnTo>
                  <a:lnTo>
                    <a:pt x="27166" y="3393442"/>
                  </a:lnTo>
                  <a:lnTo>
                    <a:pt x="15467" y="3348795"/>
                  </a:lnTo>
                  <a:lnTo>
                    <a:pt x="6957" y="3302944"/>
                  </a:lnTo>
                  <a:lnTo>
                    <a:pt x="1759" y="3256014"/>
                  </a:lnTo>
                  <a:lnTo>
                    <a:pt x="0" y="3208127"/>
                  </a:lnTo>
                  <a:lnTo>
                    <a:pt x="0" y="641641"/>
                  </a:lnTo>
                  <a:close/>
                </a:path>
              </a:pathLst>
            </a:custGeom>
            <a:ln w="13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51895" y="15774384"/>
              <a:ext cx="3347085" cy="423545"/>
            </a:xfrm>
            <a:custGeom>
              <a:avLst/>
              <a:gdLst/>
              <a:ahLst/>
              <a:cxnLst/>
              <a:rect l="l" t="t" r="r" b="b"/>
              <a:pathLst>
                <a:path w="3347085" h="423544">
                  <a:moveTo>
                    <a:pt x="0" y="70494"/>
                  </a:moveTo>
                  <a:lnTo>
                    <a:pt x="5539" y="43054"/>
                  </a:lnTo>
                  <a:lnTo>
                    <a:pt x="20647" y="20646"/>
                  </a:lnTo>
                  <a:lnTo>
                    <a:pt x="43054" y="5539"/>
                  </a:lnTo>
                  <a:lnTo>
                    <a:pt x="70494" y="0"/>
                  </a:lnTo>
                  <a:lnTo>
                    <a:pt x="3276066" y="0"/>
                  </a:lnTo>
                  <a:lnTo>
                    <a:pt x="3315176" y="11843"/>
                  </a:lnTo>
                  <a:lnTo>
                    <a:pt x="3341194" y="43516"/>
                  </a:lnTo>
                  <a:lnTo>
                    <a:pt x="3346560" y="70494"/>
                  </a:lnTo>
                  <a:lnTo>
                    <a:pt x="3346560" y="352463"/>
                  </a:lnTo>
                  <a:lnTo>
                    <a:pt x="3341021" y="379903"/>
                  </a:lnTo>
                  <a:lnTo>
                    <a:pt x="3325913" y="402310"/>
                  </a:lnTo>
                  <a:lnTo>
                    <a:pt x="3303506" y="417418"/>
                  </a:lnTo>
                  <a:lnTo>
                    <a:pt x="3276066" y="422957"/>
                  </a:lnTo>
                  <a:lnTo>
                    <a:pt x="70494" y="422957"/>
                  </a:lnTo>
                  <a:lnTo>
                    <a:pt x="43054" y="417418"/>
                  </a:lnTo>
                  <a:lnTo>
                    <a:pt x="20647" y="402310"/>
                  </a:lnTo>
                  <a:lnTo>
                    <a:pt x="5539" y="379903"/>
                  </a:lnTo>
                  <a:lnTo>
                    <a:pt x="0" y="352463"/>
                  </a:lnTo>
                  <a:lnTo>
                    <a:pt x="0" y="70494"/>
                  </a:lnTo>
                  <a:close/>
                </a:path>
              </a:pathLst>
            </a:custGeom>
            <a:ln w="11634">
              <a:solidFill>
                <a:srgbClr val="224B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7" name="object 32"/>
          <p:cNvSpPr/>
          <p:nvPr/>
        </p:nvSpPr>
        <p:spPr>
          <a:xfrm>
            <a:off x="10121605" y="2318658"/>
            <a:ext cx="2523982" cy="380383"/>
          </a:xfrm>
          <a:custGeom>
            <a:avLst/>
            <a:gdLst/>
            <a:ahLst/>
            <a:cxnLst/>
            <a:rect l="l" t="t" r="r" b="b"/>
            <a:pathLst>
              <a:path w="1847214" h="421639">
                <a:moveTo>
                  <a:pt x="0" y="70196"/>
                </a:moveTo>
                <a:lnTo>
                  <a:pt x="5516" y="42872"/>
                </a:lnTo>
                <a:lnTo>
                  <a:pt x="20560" y="20560"/>
                </a:lnTo>
                <a:lnTo>
                  <a:pt x="42872" y="5516"/>
                </a:lnTo>
                <a:lnTo>
                  <a:pt x="70196" y="0"/>
                </a:lnTo>
                <a:lnTo>
                  <a:pt x="1776774" y="0"/>
                </a:lnTo>
                <a:lnTo>
                  <a:pt x="1815719" y="11793"/>
                </a:lnTo>
                <a:lnTo>
                  <a:pt x="1841627" y="43333"/>
                </a:lnTo>
                <a:lnTo>
                  <a:pt x="1846970" y="70196"/>
                </a:lnTo>
                <a:lnTo>
                  <a:pt x="1846970" y="350974"/>
                </a:lnTo>
                <a:lnTo>
                  <a:pt x="1841454" y="378298"/>
                </a:lnTo>
                <a:lnTo>
                  <a:pt x="1826410" y="400611"/>
                </a:lnTo>
                <a:lnTo>
                  <a:pt x="1804097" y="415655"/>
                </a:lnTo>
                <a:lnTo>
                  <a:pt x="1776774" y="421171"/>
                </a:lnTo>
                <a:lnTo>
                  <a:pt x="70196" y="421171"/>
                </a:lnTo>
                <a:lnTo>
                  <a:pt x="42872" y="415655"/>
                </a:lnTo>
                <a:lnTo>
                  <a:pt x="20560" y="400611"/>
                </a:lnTo>
                <a:lnTo>
                  <a:pt x="5516" y="378298"/>
                </a:lnTo>
                <a:lnTo>
                  <a:pt x="0" y="350974"/>
                </a:lnTo>
                <a:lnTo>
                  <a:pt x="0" y="70196"/>
                </a:lnTo>
                <a:close/>
              </a:path>
            </a:pathLst>
          </a:custGeom>
          <a:ln w="11634">
            <a:solidFill>
              <a:srgbClr val="224B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32"/>
          <p:cNvSpPr/>
          <p:nvPr/>
        </p:nvSpPr>
        <p:spPr>
          <a:xfrm>
            <a:off x="5748312" y="2331010"/>
            <a:ext cx="2170735" cy="380383"/>
          </a:xfrm>
          <a:custGeom>
            <a:avLst/>
            <a:gdLst/>
            <a:ahLst/>
            <a:cxnLst/>
            <a:rect l="l" t="t" r="r" b="b"/>
            <a:pathLst>
              <a:path w="1847214" h="421639">
                <a:moveTo>
                  <a:pt x="0" y="70196"/>
                </a:moveTo>
                <a:lnTo>
                  <a:pt x="5516" y="42872"/>
                </a:lnTo>
                <a:lnTo>
                  <a:pt x="20560" y="20560"/>
                </a:lnTo>
                <a:lnTo>
                  <a:pt x="42872" y="5516"/>
                </a:lnTo>
                <a:lnTo>
                  <a:pt x="70196" y="0"/>
                </a:lnTo>
                <a:lnTo>
                  <a:pt x="1776774" y="0"/>
                </a:lnTo>
                <a:lnTo>
                  <a:pt x="1815719" y="11793"/>
                </a:lnTo>
                <a:lnTo>
                  <a:pt x="1841627" y="43333"/>
                </a:lnTo>
                <a:lnTo>
                  <a:pt x="1846970" y="70196"/>
                </a:lnTo>
                <a:lnTo>
                  <a:pt x="1846970" y="350974"/>
                </a:lnTo>
                <a:lnTo>
                  <a:pt x="1841454" y="378298"/>
                </a:lnTo>
                <a:lnTo>
                  <a:pt x="1826410" y="400611"/>
                </a:lnTo>
                <a:lnTo>
                  <a:pt x="1804097" y="415655"/>
                </a:lnTo>
                <a:lnTo>
                  <a:pt x="1776774" y="421171"/>
                </a:lnTo>
                <a:lnTo>
                  <a:pt x="70196" y="421171"/>
                </a:lnTo>
                <a:lnTo>
                  <a:pt x="42872" y="415655"/>
                </a:lnTo>
                <a:lnTo>
                  <a:pt x="20560" y="400611"/>
                </a:lnTo>
                <a:lnTo>
                  <a:pt x="5516" y="378298"/>
                </a:lnTo>
                <a:lnTo>
                  <a:pt x="0" y="350974"/>
                </a:lnTo>
                <a:lnTo>
                  <a:pt x="0" y="70196"/>
                </a:lnTo>
                <a:close/>
              </a:path>
            </a:pathLst>
          </a:custGeom>
          <a:ln w="11634">
            <a:solidFill>
              <a:srgbClr val="224B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6"/>
          <p:cNvSpPr/>
          <p:nvPr/>
        </p:nvSpPr>
        <p:spPr>
          <a:xfrm flipH="1">
            <a:off x="5274989" y="2372579"/>
            <a:ext cx="45719" cy="4734258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33"/>
          <p:cNvSpPr txBox="1"/>
          <p:nvPr/>
        </p:nvSpPr>
        <p:spPr>
          <a:xfrm>
            <a:off x="839181" y="7431649"/>
            <a:ext cx="2640619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 smtClean="0">
                <a:latin typeface="Arial"/>
                <a:cs typeface="Arial"/>
              </a:rPr>
              <a:t>Methodology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21" name="object 33"/>
          <p:cNvSpPr txBox="1"/>
          <p:nvPr/>
        </p:nvSpPr>
        <p:spPr>
          <a:xfrm>
            <a:off x="1651000" y="13226308"/>
            <a:ext cx="1451927" cy="328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 smtClean="0">
                <a:latin typeface="Arial"/>
                <a:cs typeface="Arial"/>
              </a:rPr>
              <a:t>Result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22" name="object 33"/>
          <p:cNvSpPr txBox="1"/>
          <p:nvPr/>
        </p:nvSpPr>
        <p:spPr>
          <a:xfrm>
            <a:off x="1529025" y="17212506"/>
            <a:ext cx="1451927" cy="328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 smtClean="0">
                <a:latin typeface="Arial"/>
                <a:cs typeface="Arial"/>
              </a:rPr>
              <a:t>Conclusion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23" name="object 25"/>
          <p:cNvSpPr/>
          <p:nvPr/>
        </p:nvSpPr>
        <p:spPr>
          <a:xfrm>
            <a:off x="9404955" y="17242678"/>
            <a:ext cx="3069596" cy="448579"/>
          </a:xfrm>
          <a:custGeom>
            <a:avLst/>
            <a:gdLst/>
            <a:ahLst/>
            <a:cxnLst/>
            <a:rect l="l" t="t" r="r" b="b"/>
            <a:pathLst>
              <a:path w="4817110" h="423545">
                <a:moveTo>
                  <a:pt x="0" y="70505"/>
                </a:moveTo>
                <a:lnTo>
                  <a:pt x="5540" y="43061"/>
                </a:lnTo>
                <a:lnTo>
                  <a:pt x="20650" y="20650"/>
                </a:lnTo>
                <a:lnTo>
                  <a:pt x="43061" y="5540"/>
                </a:lnTo>
                <a:lnTo>
                  <a:pt x="70505" y="0"/>
                </a:lnTo>
                <a:lnTo>
                  <a:pt x="4746102" y="0"/>
                </a:lnTo>
                <a:lnTo>
                  <a:pt x="4785218" y="11845"/>
                </a:lnTo>
                <a:lnTo>
                  <a:pt x="4811240" y="43524"/>
                </a:lnTo>
                <a:lnTo>
                  <a:pt x="4816607" y="70505"/>
                </a:lnTo>
                <a:lnTo>
                  <a:pt x="4816607" y="352518"/>
                </a:lnTo>
                <a:lnTo>
                  <a:pt x="4811066" y="379962"/>
                </a:lnTo>
                <a:lnTo>
                  <a:pt x="4795956" y="402373"/>
                </a:lnTo>
                <a:lnTo>
                  <a:pt x="4773545" y="417483"/>
                </a:lnTo>
                <a:lnTo>
                  <a:pt x="4746102" y="423024"/>
                </a:lnTo>
                <a:lnTo>
                  <a:pt x="70505" y="423024"/>
                </a:lnTo>
                <a:lnTo>
                  <a:pt x="43061" y="417483"/>
                </a:lnTo>
                <a:lnTo>
                  <a:pt x="20650" y="402373"/>
                </a:lnTo>
                <a:lnTo>
                  <a:pt x="5540" y="379962"/>
                </a:lnTo>
                <a:lnTo>
                  <a:pt x="0" y="352518"/>
                </a:lnTo>
                <a:lnTo>
                  <a:pt x="0" y="70505"/>
                </a:lnTo>
                <a:close/>
              </a:path>
            </a:pathLst>
          </a:custGeom>
          <a:ln w="11634">
            <a:solidFill>
              <a:srgbClr val="224B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33"/>
          <p:cNvSpPr txBox="1"/>
          <p:nvPr/>
        </p:nvSpPr>
        <p:spPr>
          <a:xfrm>
            <a:off x="9979831" y="17307216"/>
            <a:ext cx="221239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dirty="0" smtClean="0">
                <a:latin typeface="Arial"/>
                <a:cs typeface="Arial"/>
              </a:rPr>
              <a:t>Future Work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25" name="object 6"/>
          <p:cNvSpPr/>
          <p:nvPr/>
        </p:nvSpPr>
        <p:spPr>
          <a:xfrm flipH="1">
            <a:off x="9080197" y="2392311"/>
            <a:ext cx="45719" cy="4734258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6"/>
          <p:cNvSpPr/>
          <p:nvPr/>
        </p:nvSpPr>
        <p:spPr>
          <a:xfrm flipH="1">
            <a:off x="7359090" y="17307216"/>
            <a:ext cx="159310" cy="2114035"/>
          </a:xfrm>
          <a:custGeom>
            <a:avLst/>
            <a:gdLst/>
            <a:ahLst/>
            <a:cxnLst/>
            <a:rect l="l" t="t" r="r" b="b"/>
            <a:pathLst>
              <a:path h="3801110">
                <a:moveTo>
                  <a:pt x="0" y="0"/>
                </a:moveTo>
                <a:lnTo>
                  <a:pt x="0" y="3800931"/>
                </a:lnTo>
              </a:path>
            </a:pathLst>
          </a:custGeom>
          <a:ln w="26177">
            <a:solidFill>
              <a:srgbClr val="00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MT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PosterTemplate.pptx</dc:title>
  <dc:creator>tanjim-PC</dc:creator>
  <cp:lastModifiedBy>tanjim-PC</cp:lastModifiedBy>
  <cp:revision>5</cp:revision>
  <dcterms:created xsi:type="dcterms:W3CDTF">2023-07-12T14:08:47Z</dcterms:created>
  <dcterms:modified xsi:type="dcterms:W3CDTF">2023-07-12T14:37:02Z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