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1: </a:t>
            </a:r>
          </a:p>
        </p:txBody>
      </p:sp>
      <p:sp>
        <p:nvSpPr>
          <p:cNvPr id="3" name="Content Placeholder 2"/>
          <p:cNvSpPr>
            <a:spLocks noGrp="1"/>
          </p:cNvSpPr>
          <p:nvPr>
            <p:ph idx="1"/>
          </p:nvPr>
        </p:nvSpPr>
        <p:spPr/>
        <p:txBody>
          <a:bodyPr/>
          <a:lstStyle/>
          <a:p>
            <a:pPr>
              <a:defRPr sz="1400">
                <a:solidFill>
                  <a:srgbClr val="000000"/>
                </a:solidFill>
                <a:latin typeface="Calibri"/>
              </a:defRPr>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10: </a:t>
            </a:r>
          </a:p>
        </p:txBody>
      </p:sp>
      <p:sp>
        <p:nvSpPr>
          <p:cNvPr id="3" name="Content Placeholder 2"/>
          <p:cNvSpPr>
            <a:spLocks noGrp="1"/>
          </p:cNvSpPr>
          <p:nvPr>
            <p:ph idx="1"/>
          </p:nvPr>
        </p:nvSpPr>
        <p:spPr/>
        <p:txBody>
          <a:bodyPr/>
          <a:lstStyle/>
          <a:p>
            <a:pPr>
              <a:defRPr sz="1400">
                <a:solidFill>
                  <a:srgbClr val="000000"/>
                </a:solidFill>
                <a:latin typeface="Calibri"/>
              </a:defRPr>
            </a:pPr>
            <a:r>
              <a:t>Slide 9: Expert Analysis </a:t>
            </a:r>
          </a:p>
          <a:p>
            <a:r>
              <a:t>Title: Professional Solutions </a:t>
            </a:r>
          </a:p>
          <a:p>
            <a:r>
              <a:t>Description: This slide will highlight the opinions of experts on the topic. Here, we will feature the insights of professionals and consider their recommendations for addressing the issue.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11: </a:t>
            </a:r>
          </a:p>
        </p:txBody>
      </p:sp>
      <p:sp>
        <p:nvSpPr>
          <p:cNvPr id="3" name="Content Placeholder 2"/>
          <p:cNvSpPr>
            <a:spLocks noGrp="1"/>
          </p:cNvSpPr>
          <p:nvPr>
            <p:ph idx="1"/>
          </p:nvPr>
        </p:nvSpPr>
        <p:spPr/>
        <p:txBody>
          <a:bodyPr/>
          <a:lstStyle/>
          <a:p>
            <a:pPr>
              <a:defRPr sz="1400">
                <a:solidFill>
                  <a:srgbClr val="000000"/>
                </a:solidFill>
                <a:latin typeface="Calibri"/>
              </a:defRPr>
            </a:pPr>
            <a:r>
              <a:t>Slide 10: Proposed Solutions </a:t>
            </a:r>
          </a:p>
          <a:p>
            <a:r>
              <a:t>Title: Strategies for Change </a:t>
            </a:r>
          </a:p>
          <a:p>
            <a:r>
              <a:t>Description: This slide will look at potential solutions to the problem. We will discuss initiatives or policies that could mitigate the consequences of the topic, and potential outcomes of their implementation.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12: </a:t>
            </a:r>
          </a:p>
        </p:txBody>
      </p:sp>
      <p:sp>
        <p:nvSpPr>
          <p:cNvPr id="3" name="Content Placeholder 2"/>
          <p:cNvSpPr>
            <a:spLocks noGrp="1"/>
          </p:cNvSpPr>
          <p:nvPr>
            <p:ph idx="1"/>
          </p:nvPr>
        </p:nvSpPr>
        <p:spPr/>
        <p:txBody>
          <a:bodyPr/>
          <a:lstStyle/>
          <a:p>
            <a:pPr>
              <a:defRPr sz="1400">
                <a:solidFill>
                  <a:srgbClr val="000000"/>
                </a:solidFill>
                <a:latin typeface="Calibri"/>
              </a:defRPr>
            </a:pPr>
            <a:r>
              <a:t>Slide 11: Obstacles </a:t>
            </a:r>
          </a:p>
          <a:p>
            <a:r>
              <a:t>Title: Challenges Ahead </a:t>
            </a:r>
          </a:p>
          <a:p>
            <a:r>
              <a:t>Description: This slide will explore the possible roadblocks that may be encountered in finding a solution to the topic. We will analyze the obstacles that must be overcome in order to succeed in implementing lasting change.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13: </a:t>
            </a:r>
          </a:p>
        </p:txBody>
      </p:sp>
      <p:sp>
        <p:nvSpPr>
          <p:cNvPr id="3" name="Content Placeholder 2"/>
          <p:cNvSpPr>
            <a:spLocks noGrp="1"/>
          </p:cNvSpPr>
          <p:nvPr>
            <p:ph idx="1"/>
          </p:nvPr>
        </p:nvSpPr>
        <p:spPr/>
        <p:txBody>
          <a:bodyPr/>
          <a:lstStyle/>
          <a:p>
            <a:pPr>
              <a:defRPr sz="1400">
                <a:solidFill>
                  <a:srgbClr val="000000"/>
                </a:solidFill>
                <a:latin typeface="Calibri"/>
              </a:defRPr>
            </a:pPr>
            <a:r>
              <a:t>Slide 12: Best Practices </a:t>
            </a:r>
          </a:p>
          <a:p>
            <a:r>
              <a:t>Title: Optimal Approaches </a:t>
            </a:r>
          </a:p>
          <a:p>
            <a:r>
              <a:t>Description: This slide will look at best practices for dealing with the topic. Here, we will examine strategies that have been successfully used in the past, and consider their effectiveness in the current context.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14: </a:t>
            </a:r>
          </a:p>
        </p:txBody>
      </p:sp>
      <p:sp>
        <p:nvSpPr>
          <p:cNvPr id="3" name="Content Placeholder 2"/>
          <p:cNvSpPr>
            <a:spLocks noGrp="1"/>
          </p:cNvSpPr>
          <p:nvPr>
            <p:ph idx="1"/>
          </p:nvPr>
        </p:nvSpPr>
        <p:spPr/>
        <p:txBody>
          <a:bodyPr/>
          <a:lstStyle/>
          <a:p>
            <a:pPr>
              <a:defRPr sz="1400">
                <a:solidFill>
                  <a:srgbClr val="000000"/>
                </a:solidFill>
                <a:latin typeface="Calibri"/>
              </a:defRPr>
            </a:pPr>
            <a:r>
              <a:t>Slide 13: Discussion </a:t>
            </a:r>
          </a:p>
          <a:p>
            <a:r>
              <a:t>Title: Analysis and Reflection </a:t>
            </a:r>
          </a:p>
          <a:p>
            <a:r>
              <a:t>Description: This slide will analyze the provided information and reflect on the implications of the topic. We will consider the possible solutions, and evaluate which would be most beneficial in the current context.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15: </a:t>
            </a:r>
          </a:p>
        </p:txBody>
      </p:sp>
      <p:sp>
        <p:nvSpPr>
          <p:cNvPr id="3" name="Content Placeholder 2"/>
          <p:cNvSpPr>
            <a:spLocks noGrp="1"/>
          </p:cNvSpPr>
          <p:nvPr>
            <p:ph idx="1"/>
          </p:nvPr>
        </p:nvSpPr>
        <p:spPr/>
        <p:txBody>
          <a:bodyPr/>
          <a:lstStyle/>
          <a:p>
            <a:pPr>
              <a:defRPr sz="1400">
                <a:solidFill>
                  <a:srgbClr val="000000"/>
                </a:solidFill>
                <a:latin typeface="Calibri"/>
              </a:defRPr>
            </a:pPr>
            <a:r>
              <a:t>Slide 14: Closing </a:t>
            </a:r>
          </a:p>
          <a:p>
            <a:r>
              <a:t>Title: Final Thoughts </a:t>
            </a:r>
          </a:p>
          <a:p>
            <a:r>
              <a:t>Description: This slide will provide a summary of the content in the presentation. Here, we will revisit the important points and briefly discuss how the topic affects individuals, groups, and societies.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16: </a:t>
            </a:r>
          </a:p>
        </p:txBody>
      </p:sp>
      <p:sp>
        <p:nvSpPr>
          <p:cNvPr id="3" name="Content Placeholder 2"/>
          <p:cNvSpPr>
            <a:spLocks noGrp="1"/>
          </p:cNvSpPr>
          <p:nvPr>
            <p:ph idx="1"/>
          </p:nvPr>
        </p:nvSpPr>
        <p:spPr/>
        <p:txBody>
          <a:bodyPr/>
          <a:lstStyle/>
          <a:p>
            <a:pPr>
              <a:defRPr sz="1400">
                <a:solidFill>
                  <a:srgbClr val="000000"/>
                </a:solidFill>
                <a:latin typeface="Calibri"/>
              </a:defRPr>
            </a:pPr>
            <a:r>
              <a:t>Slide 15: Conclusion </a:t>
            </a:r>
          </a:p>
          <a:p>
            <a:r>
              <a:t>Title: Moving Forward </a:t>
            </a:r>
          </a:p>
          <a:p>
            <a:r>
              <a:t>Description: This slide will bring the presentation to a close. We will discuss the importance of continuing the conversation and the importance of staying informed about the topic.</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2: </a:t>
            </a:r>
          </a:p>
        </p:txBody>
      </p:sp>
      <p:sp>
        <p:nvSpPr>
          <p:cNvPr id="3" name="Content Placeholder 2"/>
          <p:cNvSpPr>
            <a:spLocks noGrp="1"/>
          </p:cNvSpPr>
          <p:nvPr>
            <p:ph idx="1"/>
          </p:nvPr>
        </p:nvSpPr>
        <p:spPr/>
        <p:txBody>
          <a:bodyPr/>
          <a:lstStyle/>
          <a:p>
            <a:pPr>
              <a:defRPr sz="1400">
                <a:solidFill>
                  <a:srgbClr val="000000"/>
                </a:solidFill>
                <a:latin typeface="Calibri"/>
              </a:defRPr>
            </a:pPr>
            <a:r>
              <a:t>Slide 1:  Introduction  </a:t>
            </a:r>
          </a:p>
          <a:p>
            <a:r>
              <a:t>Title: Welcome </a:t>
            </a:r>
          </a:p>
          <a:p>
            <a:r>
              <a:t>Description: Welcome to our presentation on . We will provide a comprehensive overview of the topic and its related aspects.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3: </a:t>
            </a:r>
          </a:p>
        </p:txBody>
      </p:sp>
      <p:sp>
        <p:nvSpPr>
          <p:cNvPr id="3" name="Content Placeholder 2"/>
          <p:cNvSpPr>
            <a:spLocks noGrp="1"/>
          </p:cNvSpPr>
          <p:nvPr>
            <p:ph idx="1"/>
          </p:nvPr>
        </p:nvSpPr>
        <p:spPr/>
        <p:txBody>
          <a:bodyPr/>
          <a:lstStyle/>
          <a:p>
            <a:pPr>
              <a:defRPr sz="1400">
                <a:solidFill>
                  <a:srgbClr val="000000"/>
                </a:solidFill>
                <a:latin typeface="Calibri"/>
              </a:defRPr>
            </a:pPr>
            <a:r>
              <a:t>Slide 2: Overview</a:t>
            </a:r>
          </a:p>
          <a:p>
            <a:r>
              <a:t>Title: Main Topic</a:t>
            </a:r>
          </a:p>
          <a:p>
            <a:r>
              <a:t>Description: In this presentation, we will discuss and analyze the topic of . We will look at the history of the topic, examine the current outlook, and explore the possible implications for the future.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4: </a:t>
            </a:r>
          </a:p>
        </p:txBody>
      </p:sp>
      <p:sp>
        <p:nvSpPr>
          <p:cNvPr id="3" name="Content Placeholder 2"/>
          <p:cNvSpPr>
            <a:spLocks noGrp="1"/>
          </p:cNvSpPr>
          <p:nvPr>
            <p:ph idx="1"/>
          </p:nvPr>
        </p:nvSpPr>
        <p:spPr/>
        <p:txBody>
          <a:bodyPr/>
          <a:lstStyle/>
          <a:p>
            <a:pPr>
              <a:defRPr sz="1400">
                <a:solidFill>
                  <a:srgbClr val="000000"/>
                </a:solidFill>
                <a:latin typeface="Calibri"/>
              </a:defRPr>
            </a:pPr>
            <a:r>
              <a:t>Slide 3: History </a:t>
            </a:r>
          </a:p>
          <a:p>
            <a:r>
              <a:t>Title: Historical Context </a:t>
            </a:r>
          </a:p>
          <a:p>
            <a:r>
              <a:t>Description: This slide will look at the history of the topic. Here we will discuss what has happened in the past, and how those events and occurrences have shaped the current situation.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5: </a:t>
            </a:r>
          </a:p>
        </p:txBody>
      </p:sp>
      <p:sp>
        <p:nvSpPr>
          <p:cNvPr id="3" name="Content Placeholder 2"/>
          <p:cNvSpPr>
            <a:spLocks noGrp="1"/>
          </p:cNvSpPr>
          <p:nvPr>
            <p:ph idx="1"/>
          </p:nvPr>
        </p:nvSpPr>
        <p:spPr/>
        <p:txBody>
          <a:bodyPr/>
          <a:lstStyle/>
          <a:p>
            <a:pPr>
              <a:defRPr sz="1400">
                <a:solidFill>
                  <a:srgbClr val="000000"/>
                </a:solidFill>
                <a:latin typeface="Calibri"/>
              </a:defRPr>
            </a:pPr>
            <a:r>
              <a:t>Slide 4: Current Outlook </a:t>
            </a:r>
          </a:p>
          <a:p>
            <a:r>
              <a:t>Title: Present State </a:t>
            </a:r>
          </a:p>
          <a:p>
            <a:r>
              <a:t>Description: This slide will analyze the current state of the topic. We will look at how it has evolved over the years and what impact it has had on individuals, groups, and society as a whole.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6: </a:t>
            </a:r>
          </a:p>
        </p:txBody>
      </p:sp>
      <p:sp>
        <p:nvSpPr>
          <p:cNvPr id="3" name="Content Placeholder 2"/>
          <p:cNvSpPr>
            <a:spLocks noGrp="1"/>
          </p:cNvSpPr>
          <p:nvPr>
            <p:ph idx="1"/>
          </p:nvPr>
        </p:nvSpPr>
        <p:spPr/>
        <p:txBody>
          <a:bodyPr/>
          <a:lstStyle/>
          <a:p>
            <a:pPr>
              <a:defRPr sz="1400">
                <a:solidFill>
                  <a:srgbClr val="000000"/>
                </a:solidFill>
                <a:latin typeface="Calibri"/>
              </a:defRPr>
            </a:pPr>
            <a:r>
              <a:t>Slide 5: Implications </a:t>
            </a:r>
          </a:p>
          <a:p>
            <a:r>
              <a:t>Title: Potential Outcomes </a:t>
            </a:r>
          </a:p>
          <a:p>
            <a:r>
              <a:t>Description: This slide will focus on the potential implications of the topic. We will examine what the future may hold and the possible impact it may have on different stakeholders.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7: </a:t>
            </a:r>
          </a:p>
        </p:txBody>
      </p:sp>
      <p:sp>
        <p:nvSpPr>
          <p:cNvPr id="3" name="Content Placeholder 2"/>
          <p:cNvSpPr>
            <a:spLocks noGrp="1"/>
          </p:cNvSpPr>
          <p:nvPr>
            <p:ph idx="1"/>
          </p:nvPr>
        </p:nvSpPr>
        <p:spPr/>
        <p:txBody>
          <a:bodyPr/>
          <a:lstStyle/>
          <a:p>
            <a:pPr>
              <a:defRPr sz="1400">
                <a:solidFill>
                  <a:srgbClr val="000000"/>
                </a:solidFill>
                <a:latin typeface="Calibri"/>
              </a:defRPr>
            </a:pPr>
            <a:r>
              <a:t>Slide 6: Impact on Individuals </a:t>
            </a:r>
          </a:p>
          <a:p>
            <a:r>
              <a:t>Title: Individual Implications </a:t>
            </a:r>
          </a:p>
          <a:p>
            <a:r>
              <a:t>Description: This slide will analyze the effect that the topic has on individuals. Here we will examine how the topic may affect an individual's life, including their personal, economic, and/or mental wellbeing.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8: </a:t>
            </a:r>
          </a:p>
        </p:txBody>
      </p:sp>
      <p:sp>
        <p:nvSpPr>
          <p:cNvPr id="3" name="Content Placeholder 2"/>
          <p:cNvSpPr>
            <a:spLocks noGrp="1"/>
          </p:cNvSpPr>
          <p:nvPr>
            <p:ph idx="1"/>
          </p:nvPr>
        </p:nvSpPr>
        <p:spPr/>
        <p:txBody>
          <a:bodyPr/>
          <a:lstStyle/>
          <a:p>
            <a:pPr>
              <a:defRPr sz="1400">
                <a:solidFill>
                  <a:srgbClr val="000000"/>
                </a:solidFill>
                <a:latin typeface="Calibri"/>
              </a:defRPr>
            </a:pPr>
            <a:r>
              <a:t>Slide 7: Impact on Groups </a:t>
            </a:r>
          </a:p>
          <a:p>
            <a:r>
              <a:t>Title: Group Implications </a:t>
            </a:r>
          </a:p>
          <a:p>
            <a:r>
              <a:t>Description: This slide will look at how the topic may affect different groups. We will examine how it may impact communities, organizations, movements, etc., and the resulting consequences.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b="1" sz="1400">
                <a:solidFill>
                  <a:srgbClr val="2A578D"/>
                </a:solidFill>
                <a:latin typeface="Arial"/>
              </a:defRPr>
            </a:pPr>
            <a:r>
              <a:t>Slide 9: </a:t>
            </a:r>
          </a:p>
        </p:txBody>
      </p:sp>
      <p:sp>
        <p:nvSpPr>
          <p:cNvPr id="3" name="Content Placeholder 2"/>
          <p:cNvSpPr>
            <a:spLocks noGrp="1"/>
          </p:cNvSpPr>
          <p:nvPr>
            <p:ph idx="1"/>
          </p:nvPr>
        </p:nvSpPr>
        <p:spPr/>
        <p:txBody>
          <a:bodyPr/>
          <a:lstStyle/>
          <a:p>
            <a:pPr>
              <a:defRPr sz="1400">
                <a:solidFill>
                  <a:srgbClr val="000000"/>
                </a:solidFill>
                <a:latin typeface="Calibri"/>
              </a:defRPr>
            </a:pPr>
            <a:r>
              <a:t>Slide 8: Impact on Society </a:t>
            </a:r>
          </a:p>
          <a:p>
            <a:r>
              <a:t>Title: Societal Implications </a:t>
            </a:r>
          </a:p>
          <a:p>
            <a:r>
              <a:t>Description: This slide will explore the parent implications of the topic on society as a whole. We will discuss how the topic may affect the social and political climate, and consider the potential long-term consequences.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