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comments/modernComment_102_B9720966.xml" ContentType="application/vnd.ms-powerpoint.comments+xml"/>
  <Override PartName="/ppt/comments/modernComment_111_2A3CBB93.xml" ContentType="application/vnd.ms-powerpoint.comments+xml"/>
  <Override PartName="/ppt/comments/modernComment_107_86F8F74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10" r:id="rId2"/>
  </p:sldMasterIdLst>
  <p:notesMasterIdLst>
    <p:notesMasterId r:id="rId19"/>
  </p:notesMasterIdLst>
  <p:handoutMasterIdLst>
    <p:handoutMasterId r:id="rId20"/>
  </p:handoutMasterIdLst>
  <p:sldIdLst>
    <p:sldId id="256" r:id="rId3"/>
    <p:sldId id="258" r:id="rId4"/>
    <p:sldId id="257" r:id="rId5"/>
    <p:sldId id="273" r:id="rId6"/>
    <p:sldId id="259" r:id="rId7"/>
    <p:sldId id="260" r:id="rId8"/>
    <p:sldId id="267" r:id="rId9"/>
    <p:sldId id="261" r:id="rId10"/>
    <p:sldId id="262" r:id="rId11"/>
    <p:sldId id="263" r:id="rId12"/>
    <p:sldId id="264" r:id="rId13"/>
    <p:sldId id="265" r:id="rId14"/>
    <p:sldId id="268" r:id="rId15"/>
    <p:sldId id="269" r:id="rId16"/>
    <p:sldId id="270" r:id="rId17"/>
    <p:sldId id="271"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6CEFA4-395F-50B0-D46D-C2AA61D29728}" name="Khan, Md Shariar Imroze" initials="MK" userId="S::M02555@uniper.energy::c757ac94-6b87-424a-bbd9-775c962569e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BD6"/>
    <a:srgbClr val="C519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4D2E1-CBE9-1951-CE7A-0DDF7B014276}" v="116" dt="2024-10-20T10:47:47.471"/>
    <p1510:client id="{55817767-1198-AA51-D385-03C4DA6CC862}" v="103" dt="2024-10-21T08:54:31.747"/>
    <p1510:client id="{759D5A4E-40CC-4D5D-8C85-B068559AE18A}" v="112" dt="2024-10-21T01:49:18.474"/>
    <p1510:client id="{C5270811-5D3A-0663-EE17-B82CE163F1A8}" v="19" dt="2024-10-20T10:40:11.717"/>
    <p1510:client id="{DD6F4E94-4470-4CF0-A483-5EE7064A8B9F}" v="24" dt="2024-10-20T11:03:13.263"/>
    <p1510:client id="{E54101AF-DBDA-E5F3-C82D-D747716108FE}" v="14" dt="2024-10-20T10:39:45.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100" d="100"/>
          <a:sy n="100" d="100"/>
        </p:scale>
        <p:origin x="72" y="462"/>
      </p:cViewPr>
      <p:guideLst>
        <p:guide orient="horz" pos="2160"/>
        <p:guide pos="3840"/>
      </p:guideLst>
    </p:cSldViewPr>
  </p:slideViewPr>
  <p:notesTextViewPr>
    <p:cViewPr>
      <p:scale>
        <a:sx n="1" d="1"/>
        <a:sy n="1" d="1"/>
      </p:scale>
      <p:origin x="0" y="0"/>
    </p:cViewPr>
  </p:notesTextViewPr>
  <p:notesViewPr>
    <p:cSldViewPr snapToGrid="0" showGuides="1">
      <p:cViewPr varScale="1">
        <p:scale>
          <a:sx n="81" d="100"/>
          <a:sy n="81" d="100"/>
        </p:scale>
        <p:origin x="389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Md Shariar Imroze" userId="S::m02555@uniper.energy::c757ac94-6b87-424a-bbd9-775c962569e5" providerId="AD" clId="Web-{55817767-1198-AA51-D385-03C4DA6CC862}"/>
    <pc:docChg chg="modSld">
      <pc:chgData name="Khan, Md Shariar Imroze" userId="S::m02555@uniper.energy::c757ac94-6b87-424a-bbd9-775c962569e5" providerId="AD" clId="Web-{55817767-1198-AA51-D385-03C4DA6CC862}" dt="2024-10-21T08:54:31.747" v="99" actId="20577"/>
      <pc:docMkLst>
        <pc:docMk/>
      </pc:docMkLst>
      <pc:sldChg chg="modSp">
        <pc:chgData name="Khan, Md Shariar Imroze" userId="S::m02555@uniper.energy::c757ac94-6b87-424a-bbd9-775c962569e5" providerId="AD" clId="Web-{55817767-1198-AA51-D385-03C4DA6CC862}" dt="2024-10-21T08:16:11.868" v="2" actId="20577"/>
        <pc:sldMkLst>
          <pc:docMk/>
          <pc:sldMk cId="2162248927" sldId="257"/>
        </pc:sldMkLst>
        <pc:spChg chg="mod">
          <ac:chgData name="Khan, Md Shariar Imroze" userId="S::m02555@uniper.energy::c757ac94-6b87-424a-bbd9-775c962569e5" providerId="AD" clId="Web-{55817767-1198-AA51-D385-03C4DA6CC862}" dt="2024-10-21T08:16:11.868" v="2" actId="20577"/>
          <ac:spMkLst>
            <pc:docMk/>
            <pc:sldMk cId="2162248927" sldId="257"/>
            <ac:spMk id="3" creationId="{CC305199-9682-C965-6C18-17F1B35000D5}"/>
          </ac:spMkLst>
        </pc:spChg>
      </pc:sldChg>
      <pc:sldChg chg="modSp">
        <pc:chgData name="Khan, Md Shariar Imroze" userId="S::m02555@uniper.energy::c757ac94-6b87-424a-bbd9-775c962569e5" providerId="AD" clId="Web-{55817767-1198-AA51-D385-03C4DA6CC862}" dt="2024-10-21T08:16:03.337" v="0" actId="20577"/>
        <pc:sldMkLst>
          <pc:docMk/>
          <pc:sldMk cId="3111258470" sldId="258"/>
        </pc:sldMkLst>
        <pc:spChg chg="mod">
          <ac:chgData name="Khan, Md Shariar Imroze" userId="S::m02555@uniper.energy::c757ac94-6b87-424a-bbd9-775c962569e5" providerId="AD" clId="Web-{55817767-1198-AA51-D385-03C4DA6CC862}" dt="2024-10-21T08:16:03.337" v="0" actId="20577"/>
          <ac:spMkLst>
            <pc:docMk/>
            <pc:sldMk cId="3111258470" sldId="258"/>
            <ac:spMk id="3" creationId="{E427EC88-A815-41C6-0926-8BE44BEE701D}"/>
          </ac:spMkLst>
        </pc:spChg>
      </pc:sldChg>
      <pc:sldChg chg="modSp">
        <pc:chgData name="Khan, Md Shariar Imroze" userId="S::m02555@uniper.energy::c757ac94-6b87-424a-bbd9-775c962569e5" providerId="AD" clId="Web-{55817767-1198-AA51-D385-03C4DA6CC862}" dt="2024-10-21T08:20:56.907" v="3" actId="20577"/>
        <pc:sldMkLst>
          <pc:docMk/>
          <pc:sldMk cId="2053801974" sldId="259"/>
        </pc:sldMkLst>
        <pc:spChg chg="mod">
          <ac:chgData name="Khan, Md Shariar Imroze" userId="S::m02555@uniper.energy::c757ac94-6b87-424a-bbd9-775c962569e5" providerId="AD" clId="Web-{55817767-1198-AA51-D385-03C4DA6CC862}" dt="2024-10-21T08:20:56.907" v="3" actId="20577"/>
          <ac:spMkLst>
            <pc:docMk/>
            <pc:sldMk cId="2053801974" sldId="259"/>
            <ac:spMk id="3" creationId="{50DB68B4-139A-CFBC-9C02-E988EAB08B5E}"/>
          </ac:spMkLst>
        </pc:spChg>
      </pc:sldChg>
      <pc:sldChg chg="modSp">
        <pc:chgData name="Khan, Md Shariar Imroze" userId="S::m02555@uniper.energy::c757ac94-6b87-424a-bbd9-775c962569e5" providerId="AD" clId="Web-{55817767-1198-AA51-D385-03C4DA6CC862}" dt="2024-10-21T08:21:05.564" v="5" actId="20577"/>
        <pc:sldMkLst>
          <pc:docMk/>
          <pc:sldMk cId="3585960389" sldId="260"/>
        </pc:sldMkLst>
        <pc:spChg chg="mod">
          <ac:chgData name="Khan, Md Shariar Imroze" userId="S::m02555@uniper.energy::c757ac94-6b87-424a-bbd9-775c962569e5" providerId="AD" clId="Web-{55817767-1198-AA51-D385-03C4DA6CC862}" dt="2024-10-21T08:21:05.564" v="5" actId="20577"/>
          <ac:spMkLst>
            <pc:docMk/>
            <pc:sldMk cId="3585960389" sldId="260"/>
            <ac:spMk id="3" creationId="{62B7252D-0CDB-9CAC-DA68-F6B49E2C4A0D}"/>
          </ac:spMkLst>
        </pc:spChg>
      </pc:sldChg>
      <pc:sldChg chg="modSp">
        <pc:chgData name="Khan, Md Shariar Imroze" userId="S::m02555@uniper.energy::c757ac94-6b87-424a-bbd9-775c962569e5" providerId="AD" clId="Web-{55817767-1198-AA51-D385-03C4DA6CC862}" dt="2024-10-21T08:21:09.783" v="6" actId="20577"/>
        <pc:sldMkLst>
          <pc:docMk/>
          <pc:sldMk cId="3220409306" sldId="261"/>
        </pc:sldMkLst>
        <pc:spChg chg="mod">
          <ac:chgData name="Khan, Md Shariar Imroze" userId="S::m02555@uniper.energy::c757ac94-6b87-424a-bbd9-775c962569e5" providerId="AD" clId="Web-{55817767-1198-AA51-D385-03C4DA6CC862}" dt="2024-10-21T08:21:09.783" v="6" actId="20577"/>
          <ac:spMkLst>
            <pc:docMk/>
            <pc:sldMk cId="3220409306" sldId="261"/>
            <ac:spMk id="3" creationId="{CFE67EF6-ED88-3E63-435E-985DFD0E132D}"/>
          </ac:spMkLst>
        </pc:spChg>
      </pc:sldChg>
      <pc:sldChg chg="modSp">
        <pc:chgData name="Khan, Md Shariar Imroze" userId="S::m02555@uniper.energy::c757ac94-6b87-424a-bbd9-775c962569e5" providerId="AD" clId="Web-{55817767-1198-AA51-D385-03C4DA6CC862}" dt="2024-10-21T08:21:14.455" v="7" actId="20577"/>
        <pc:sldMkLst>
          <pc:docMk/>
          <pc:sldMk cId="3780193443" sldId="262"/>
        </pc:sldMkLst>
        <pc:spChg chg="mod">
          <ac:chgData name="Khan, Md Shariar Imroze" userId="S::m02555@uniper.energy::c757ac94-6b87-424a-bbd9-775c962569e5" providerId="AD" clId="Web-{55817767-1198-AA51-D385-03C4DA6CC862}" dt="2024-10-21T08:21:14.455" v="7" actId="20577"/>
          <ac:spMkLst>
            <pc:docMk/>
            <pc:sldMk cId="3780193443" sldId="262"/>
            <ac:spMk id="3" creationId="{4A6C505D-D67F-F17B-3F76-FB7D4DC9EAEC}"/>
          </ac:spMkLst>
        </pc:spChg>
      </pc:sldChg>
      <pc:sldChg chg="modSp">
        <pc:chgData name="Khan, Md Shariar Imroze" userId="S::m02555@uniper.energy::c757ac94-6b87-424a-bbd9-775c962569e5" providerId="AD" clId="Web-{55817767-1198-AA51-D385-03C4DA6CC862}" dt="2024-10-21T08:21:20.080" v="8" actId="20577"/>
        <pc:sldMkLst>
          <pc:docMk/>
          <pc:sldMk cId="2264463174" sldId="263"/>
        </pc:sldMkLst>
        <pc:spChg chg="mod">
          <ac:chgData name="Khan, Md Shariar Imroze" userId="S::m02555@uniper.energy::c757ac94-6b87-424a-bbd9-775c962569e5" providerId="AD" clId="Web-{55817767-1198-AA51-D385-03C4DA6CC862}" dt="2024-10-21T08:21:20.080" v="8" actId="20577"/>
          <ac:spMkLst>
            <pc:docMk/>
            <pc:sldMk cId="2264463174" sldId="263"/>
            <ac:spMk id="3" creationId="{51BB8588-111E-4EDB-0B22-50011854907C}"/>
          </ac:spMkLst>
        </pc:spChg>
      </pc:sldChg>
      <pc:sldChg chg="modSp">
        <pc:chgData name="Khan, Md Shariar Imroze" userId="S::m02555@uniper.energy::c757ac94-6b87-424a-bbd9-775c962569e5" providerId="AD" clId="Web-{55817767-1198-AA51-D385-03C4DA6CC862}" dt="2024-10-21T08:21:24.736" v="9" actId="20577"/>
        <pc:sldMkLst>
          <pc:docMk/>
          <pc:sldMk cId="2338749524" sldId="264"/>
        </pc:sldMkLst>
        <pc:spChg chg="mod">
          <ac:chgData name="Khan, Md Shariar Imroze" userId="S::m02555@uniper.energy::c757ac94-6b87-424a-bbd9-775c962569e5" providerId="AD" clId="Web-{55817767-1198-AA51-D385-03C4DA6CC862}" dt="2024-10-21T08:21:24.736" v="9" actId="20577"/>
          <ac:spMkLst>
            <pc:docMk/>
            <pc:sldMk cId="2338749524" sldId="264"/>
            <ac:spMk id="3" creationId="{CB8DA6FE-5F84-CE01-93B1-4103AF227A39}"/>
          </ac:spMkLst>
        </pc:spChg>
      </pc:sldChg>
      <pc:sldChg chg="modSp">
        <pc:chgData name="Khan, Md Shariar Imroze" userId="S::m02555@uniper.energy::c757ac94-6b87-424a-bbd9-775c962569e5" providerId="AD" clId="Web-{55817767-1198-AA51-D385-03C4DA6CC862}" dt="2024-10-21T08:21:54.096" v="18" actId="20577"/>
        <pc:sldMkLst>
          <pc:docMk/>
          <pc:sldMk cId="4234756919" sldId="265"/>
        </pc:sldMkLst>
        <pc:spChg chg="mod">
          <ac:chgData name="Khan, Md Shariar Imroze" userId="S::m02555@uniper.energy::c757ac94-6b87-424a-bbd9-775c962569e5" providerId="AD" clId="Web-{55817767-1198-AA51-D385-03C4DA6CC862}" dt="2024-10-21T08:21:54.096" v="18" actId="20577"/>
          <ac:spMkLst>
            <pc:docMk/>
            <pc:sldMk cId="4234756919" sldId="265"/>
            <ac:spMk id="3" creationId="{15B15255-5EEB-807D-FEFF-8A6590E265FC}"/>
          </ac:spMkLst>
        </pc:spChg>
      </pc:sldChg>
      <pc:sldChg chg="addSp modSp">
        <pc:chgData name="Khan, Md Shariar Imroze" userId="S::m02555@uniper.energy::c757ac94-6b87-424a-bbd9-775c962569e5" providerId="AD" clId="Web-{55817767-1198-AA51-D385-03C4DA6CC862}" dt="2024-10-21T08:54:31.747" v="99" actId="20577"/>
        <pc:sldMkLst>
          <pc:docMk/>
          <pc:sldMk cId="2710440619" sldId="267"/>
        </pc:sldMkLst>
        <pc:spChg chg="add mod">
          <ac:chgData name="Khan, Md Shariar Imroze" userId="S::m02555@uniper.energy::c757ac94-6b87-424a-bbd9-775c962569e5" providerId="AD" clId="Web-{55817767-1198-AA51-D385-03C4DA6CC862}" dt="2024-10-21T08:54:31.747" v="99" actId="20577"/>
          <ac:spMkLst>
            <pc:docMk/>
            <pc:sldMk cId="2710440619" sldId="267"/>
            <ac:spMk id="3" creationId="{A4542910-5C97-1202-7104-C05AAD17A0A1}"/>
          </ac:spMkLst>
        </pc:spChg>
      </pc:sldChg>
      <pc:sldChg chg="modSp">
        <pc:chgData name="Khan, Md Shariar Imroze" userId="S::m02555@uniper.energy::c757ac94-6b87-424a-bbd9-775c962569e5" providerId="AD" clId="Web-{55817767-1198-AA51-D385-03C4DA6CC862}" dt="2024-10-21T08:21:46.971" v="16" actId="20577"/>
        <pc:sldMkLst>
          <pc:docMk/>
          <pc:sldMk cId="2078565734" sldId="268"/>
        </pc:sldMkLst>
        <pc:spChg chg="mod">
          <ac:chgData name="Khan, Md Shariar Imroze" userId="S::m02555@uniper.energy::c757ac94-6b87-424a-bbd9-775c962569e5" providerId="AD" clId="Web-{55817767-1198-AA51-D385-03C4DA6CC862}" dt="2024-10-21T08:21:46.971" v="16" actId="20577"/>
          <ac:spMkLst>
            <pc:docMk/>
            <pc:sldMk cId="2078565734" sldId="268"/>
            <ac:spMk id="3" creationId="{15B15255-5EEB-807D-FEFF-8A6590E265FC}"/>
          </ac:spMkLst>
        </pc:spChg>
      </pc:sldChg>
      <pc:sldChg chg="modSp">
        <pc:chgData name="Khan, Md Shariar Imroze" userId="S::m02555@uniper.energy::c757ac94-6b87-424a-bbd9-775c962569e5" providerId="AD" clId="Web-{55817767-1198-AA51-D385-03C4DA6CC862}" dt="2024-10-21T08:33:35.101" v="25" actId="14100"/>
        <pc:sldMkLst>
          <pc:docMk/>
          <pc:sldMk cId="1637853814" sldId="269"/>
        </pc:sldMkLst>
        <pc:spChg chg="mod">
          <ac:chgData name="Khan, Md Shariar Imroze" userId="S::m02555@uniper.energy::c757ac94-6b87-424a-bbd9-775c962569e5" providerId="AD" clId="Web-{55817767-1198-AA51-D385-03C4DA6CC862}" dt="2024-10-21T08:33:35.101" v="25" actId="14100"/>
          <ac:spMkLst>
            <pc:docMk/>
            <pc:sldMk cId="1637853814" sldId="269"/>
            <ac:spMk id="3" creationId="{15B15255-5EEB-807D-FEFF-8A6590E265FC}"/>
          </ac:spMkLst>
        </pc:spChg>
      </pc:sldChg>
      <pc:sldChg chg="modSp">
        <pc:chgData name="Khan, Md Shariar Imroze" userId="S::m02555@uniper.energy::c757ac94-6b87-424a-bbd9-775c962569e5" providerId="AD" clId="Web-{55817767-1198-AA51-D385-03C4DA6CC862}" dt="2024-10-21T08:22:15.722" v="24" actId="20577"/>
        <pc:sldMkLst>
          <pc:docMk/>
          <pc:sldMk cId="663363429" sldId="270"/>
        </pc:sldMkLst>
        <pc:spChg chg="mod">
          <ac:chgData name="Khan, Md Shariar Imroze" userId="S::m02555@uniper.energy::c757ac94-6b87-424a-bbd9-775c962569e5" providerId="AD" clId="Web-{55817767-1198-AA51-D385-03C4DA6CC862}" dt="2024-10-21T08:22:15.722" v="24" actId="20577"/>
          <ac:spMkLst>
            <pc:docMk/>
            <pc:sldMk cId="663363429" sldId="270"/>
            <ac:spMk id="3" creationId="{15B15255-5EEB-807D-FEFF-8A6590E265FC}"/>
          </ac:spMkLst>
        </pc:spChg>
      </pc:sldChg>
    </pc:docChg>
  </pc:docChgLst>
  <pc:docChgLst>
    <pc:chgData name="Khan, Md Shariar Imroze" userId="c757ac94-6b87-424a-bbd9-775c962569e5" providerId="ADAL" clId="{DD6F4E94-4470-4CF0-A483-5EE7064A8B9F}"/>
    <pc:docChg chg="undo custSel addSld delSld modSld modMainMaster">
      <pc:chgData name="Khan, Md Shariar Imroze" userId="c757ac94-6b87-424a-bbd9-775c962569e5" providerId="ADAL" clId="{DD6F4E94-4470-4CF0-A483-5EE7064A8B9F}" dt="2024-10-20T11:09:21.819" v="145" actId="47"/>
      <pc:docMkLst>
        <pc:docMk/>
      </pc:docMkLst>
      <pc:sldChg chg="addSp delSp modSp add del mod setBg">
        <pc:chgData name="Khan, Md Shariar Imroze" userId="c757ac94-6b87-424a-bbd9-775c962569e5" providerId="ADAL" clId="{DD6F4E94-4470-4CF0-A483-5EE7064A8B9F}" dt="2024-10-20T11:07:31.306" v="143" actId="14100"/>
        <pc:sldMkLst>
          <pc:docMk/>
          <pc:sldMk cId="2757541846" sldId="256"/>
        </pc:sldMkLst>
        <pc:spChg chg="mod">
          <ac:chgData name="Khan, Md Shariar Imroze" userId="c757ac94-6b87-424a-bbd9-775c962569e5" providerId="ADAL" clId="{DD6F4E94-4470-4CF0-A483-5EE7064A8B9F}" dt="2024-10-20T11:03:46.794" v="142" actId="20577"/>
          <ac:spMkLst>
            <pc:docMk/>
            <pc:sldMk cId="2757541846" sldId="256"/>
            <ac:spMk id="2" creationId="{E4B28C96-415A-D599-40E9-19F6887FFB5D}"/>
          </ac:spMkLst>
        </pc:spChg>
        <pc:spChg chg="mod">
          <ac:chgData name="Khan, Md Shariar Imroze" userId="c757ac94-6b87-424a-bbd9-775c962569e5" providerId="ADAL" clId="{DD6F4E94-4470-4CF0-A483-5EE7064A8B9F}" dt="2024-10-20T11:07:31.306" v="143" actId="14100"/>
          <ac:spMkLst>
            <pc:docMk/>
            <pc:sldMk cId="2757541846" sldId="256"/>
            <ac:spMk id="3" creationId="{CC305199-9682-C965-6C18-17F1B35000D5}"/>
          </ac:spMkLst>
        </pc:spChg>
        <pc:spChg chg="del mod topLvl">
          <ac:chgData name="Khan, Md Shariar Imroze" userId="c757ac94-6b87-424a-bbd9-775c962569e5" providerId="ADAL" clId="{DD6F4E94-4470-4CF0-A483-5EE7064A8B9F}" dt="2024-10-20T10:49:22.806" v="8" actId="478"/>
          <ac:spMkLst>
            <pc:docMk/>
            <pc:sldMk cId="2757541846" sldId="256"/>
            <ac:spMk id="7" creationId="{7E1B5DD4-42A6-D543-18F5-E40564487AD7}"/>
          </ac:spMkLst>
        </pc:spChg>
        <pc:grpChg chg="add del mod">
          <ac:chgData name="Khan, Md Shariar Imroze" userId="c757ac94-6b87-424a-bbd9-775c962569e5" providerId="ADAL" clId="{DD6F4E94-4470-4CF0-A483-5EE7064A8B9F}" dt="2024-10-20T10:49:22.806" v="8" actId="478"/>
          <ac:grpSpMkLst>
            <pc:docMk/>
            <pc:sldMk cId="2757541846" sldId="256"/>
            <ac:grpSpMk id="5" creationId="{6EB13DC9-90E6-B67F-C19A-E936758419E4}"/>
          </ac:grpSpMkLst>
        </pc:grpChg>
        <pc:picChg chg="add del mod">
          <ac:chgData name="Khan, Md Shariar Imroze" userId="c757ac94-6b87-424a-bbd9-775c962569e5" providerId="ADAL" clId="{DD6F4E94-4470-4CF0-A483-5EE7064A8B9F}" dt="2024-10-20T10:48:49.899" v="3" actId="478"/>
          <ac:picMkLst>
            <pc:docMk/>
            <pc:sldMk cId="2757541846" sldId="256"/>
            <ac:picMk id="4" creationId="{2203D561-3D77-111F-0F54-9610E4E2ECD8}"/>
          </ac:picMkLst>
        </pc:picChg>
        <pc:picChg chg="del mod topLvl">
          <ac:chgData name="Khan, Md Shariar Imroze" userId="c757ac94-6b87-424a-bbd9-775c962569e5" providerId="ADAL" clId="{DD6F4E94-4470-4CF0-A483-5EE7064A8B9F}" dt="2024-10-20T10:49:26.751" v="9" actId="478"/>
          <ac:picMkLst>
            <pc:docMk/>
            <pc:sldMk cId="2757541846" sldId="256"/>
            <ac:picMk id="6" creationId="{267C7B25-D807-FDF7-6597-7660D31EAE30}"/>
          </ac:picMkLst>
        </pc:picChg>
        <pc:picChg chg="add mod">
          <ac:chgData name="Khan, Md Shariar Imroze" userId="c757ac94-6b87-424a-bbd9-775c962569e5" providerId="ADAL" clId="{DD6F4E94-4470-4CF0-A483-5EE7064A8B9F}" dt="2024-10-20T11:02:56.940" v="132" actId="14100"/>
          <ac:picMkLst>
            <pc:docMk/>
            <pc:sldMk cId="2757541846" sldId="256"/>
            <ac:picMk id="9" creationId="{1D9271C1-11D2-071B-4FC1-AE7314427405}"/>
          </ac:picMkLst>
        </pc:picChg>
        <pc:picChg chg="add mod">
          <ac:chgData name="Khan, Md Shariar Imroze" userId="c757ac94-6b87-424a-bbd9-775c962569e5" providerId="ADAL" clId="{DD6F4E94-4470-4CF0-A483-5EE7064A8B9F}" dt="2024-10-20T11:03:21.726" v="135" actId="1076"/>
          <ac:picMkLst>
            <pc:docMk/>
            <pc:sldMk cId="2757541846" sldId="256"/>
            <ac:picMk id="11" creationId="{ED1E0CC1-9667-0319-C750-78A0299C2873}"/>
          </ac:picMkLst>
        </pc:picChg>
      </pc:sldChg>
      <pc:sldChg chg="add del setBg">
        <pc:chgData name="Khan, Md Shariar Imroze" userId="c757ac94-6b87-424a-bbd9-775c962569e5" providerId="ADAL" clId="{DD6F4E94-4470-4CF0-A483-5EE7064A8B9F}" dt="2024-10-20T10:51:54.645" v="21" actId="2696"/>
        <pc:sldMkLst>
          <pc:docMk/>
          <pc:sldMk cId="104157922" sldId="257"/>
        </pc:sldMkLst>
      </pc:sldChg>
      <pc:sldChg chg="add">
        <pc:chgData name="Khan, Md Shariar Imroze" userId="c757ac94-6b87-424a-bbd9-775c962569e5" providerId="ADAL" clId="{DD6F4E94-4470-4CF0-A483-5EE7064A8B9F}" dt="2024-10-20T10:52:39.053" v="30"/>
        <pc:sldMkLst>
          <pc:docMk/>
          <pc:sldMk cId="2162248927" sldId="257"/>
        </pc:sldMkLst>
      </pc:sldChg>
      <pc:sldChg chg="add del setBg">
        <pc:chgData name="Khan, Md Shariar Imroze" userId="c757ac94-6b87-424a-bbd9-775c962569e5" providerId="ADAL" clId="{DD6F4E94-4470-4CF0-A483-5EE7064A8B9F}" dt="2024-10-20T10:52:05.478" v="23" actId="47"/>
        <pc:sldMkLst>
          <pc:docMk/>
          <pc:sldMk cId="3551360307" sldId="257"/>
        </pc:sldMkLst>
      </pc:sldChg>
      <pc:sldChg chg="new">
        <pc:chgData name="Khan, Md Shariar Imroze" userId="c757ac94-6b87-424a-bbd9-775c962569e5" providerId="ADAL" clId="{DD6F4E94-4470-4CF0-A483-5EE7064A8B9F}" dt="2024-10-20T10:59:36.926" v="123" actId="680"/>
        <pc:sldMkLst>
          <pc:docMk/>
          <pc:sldMk cId="3111258470" sldId="258"/>
        </pc:sldMkLst>
      </pc:sldChg>
      <pc:sldChg chg="add del setBg">
        <pc:chgData name="Khan, Md Shariar Imroze" userId="c757ac94-6b87-424a-bbd9-775c962569e5" providerId="ADAL" clId="{DD6F4E94-4470-4CF0-A483-5EE7064A8B9F}" dt="2024-10-20T10:51:54.645" v="21" actId="2696"/>
        <pc:sldMkLst>
          <pc:docMk/>
          <pc:sldMk cId="4254461776" sldId="258"/>
        </pc:sldMkLst>
      </pc:sldChg>
      <pc:sldChg chg="add del setBg">
        <pc:chgData name="Khan, Md Shariar Imroze" userId="c757ac94-6b87-424a-bbd9-775c962569e5" providerId="ADAL" clId="{DD6F4E94-4470-4CF0-A483-5EE7064A8B9F}" dt="2024-10-20T10:51:54.645" v="21" actId="2696"/>
        <pc:sldMkLst>
          <pc:docMk/>
          <pc:sldMk cId="1829861950" sldId="259"/>
        </pc:sldMkLst>
      </pc:sldChg>
      <pc:sldChg chg="new del">
        <pc:chgData name="Khan, Md Shariar Imroze" userId="c757ac94-6b87-424a-bbd9-775c962569e5" providerId="ADAL" clId="{DD6F4E94-4470-4CF0-A483-5EE7064A8B9F}" dt="2024-10-20T11:09:21.819" v="145" actId="47"/>
        <pc:sldMkLst>
          <pc:docMk/>
          <pc:sldMk cId="3780567726" sldId="259"/>
        </pc:sldMkLst>
      </pc:sldChg>
      <pc:sldChg chg="add del setBg">
        <pc:chgData name="Khan, Md Shariar Imroze" userId="c757ac94-6b87-424a-bbd9-775c962569e5" providerId="ADAL" clId="{DD6F4E94-4470-4CF0-A483-5EE7064A8B9F}" dt="2024-10-20T10:51:54.645" v="21" actId="2696"/>
        <pc:sldMkLst>
          <pc:docMk/>
          <pc:sldMk cId="109698166" sldId="260"/>
        </pc:sldMkLst>
      </pc:sldChg>
      <pc:sldChg chg="add del setBg">
        <pc:chgData name="Khan, Md Shariar Imroze" userId="c757ac94-6b87-424a-bbd9-775c962569e5" providerId="ADAL" clId="{DD6F4E94-4470-4CF0-A483-5EE7064A8B9F}" dt="2024-10-20T10:51:54.645" v="21" actId="2696"/>
        <pc:sldMkLst>
          <pc:docMk/>
          <pc:sldMk cId="1526818516" sldId="261"/>
        </pc:sldMkLst>
      </pc:sldChg>
      <pc:sldMasterChg chg="setBg modSldLayout">
        <pc:chgData name="Khan, Md Shariar Imroze" userId="c757ac94-6b87-424a-bbd9-775c962569e5" providerId="ADAL" clId="{DD6F4E94-4470-4CF0-A483-5EE7064A8B9F}" dt="2024-10-20T10:59:50.533" v="125"/>
        <pc:sldMasterMkLst>
          <pc:docMk/>
          <pc:sldMasterMk cId="2460954070" sldId="2147483660"/>
        </pc:sldMasterMkLst>
        <pc:sldLayoutChg chg="setBg">
          <pc:chgData name="Khan, Md Shariar Imroze" userId="c757ac94-6b87-424a-bbd9-775c962569e5" providerId="ADAL" clId="{DD6F4E94-4470-4CF0-A483-5EE7064A8B9F}" dt="2024-10-20T10:59:50.533" v="125"/>
          <pc:sldLayoutMkLst>
            <pc:docMk/>
            <pc:sldMasterMk cId="2460954070" sldId="2147483660"/>
            <pc:sldLayoutMk cId="2385387890" sldId="2147483661"/>
          </pc:sldLayoutMkLst>
        </pc:sldLayoutChg>
        <pc:sldLayoutChg chg="setBg">
          <pc:chgData name="Khan, Md Shariar Imroze" userId="c757ac94-6b87-424a-bbd9-775c962569e5" providerId="ADAL" clId="{DD6F4E94-4470-4CF0-A483-5EE7064A8B9F}" dt="2024-10-20T10:59:50.533" v="125"/>
          <pc:sldLayoutMkLst>
            <pc:docMk/>
            <pc:sldMasterMk cId="2460954070" sldId="2147483660"/>
            <pc:sldLayoutMk cId="949138452" sldId="2147483662"/>
          </pc:sldLayoutMkLst>
        </pc:sldLayoutChg>
        <pc:sldLayoutChg chg="setBg">
          <pc:chgData name="Khan, Md Shariar Imroze" userId="c757ac94-6b87-424a-bbd9-775c962569e5" providerId="ADAL" clId="{DD6F4E94-4470-4CF0-A483-5EE7064A8B9F}" dt="2024-10-20T10:59:50.533" v="125"/>
          <pc:sldLayoutMkLst>
            <pc:docMk/>
            <pc:sldMasterMk cId="2460954070" sldId="2147483660"/>
            <pc:sldLayoutMk cId="2591524520" sldId="2147483663"/>
          </pc:sldLayoutMkLst>
        </pc:sldLayoutChg>
        <pc:sldLayoutChg chg="setBg">
          <pc:chgData name="Khan, Md Shariar Imroze" userId="c757ac94-6b87-424a-bbd9-775c962569e5" providerId="ADAL" clId="{DD6F4E94-4470-4CF0-A483-5EE7064A8B9F}" dt="2024-10-20T10:59:50.533" v="125"/>
          <pc:sldLayoutMkLst>
            <pc:docMk/>
            <pc:sldMasterMk cId="2460954070" sldId="2147483660"/>
            <pc:sldLayoutMk cId="1203092039" sldId="2147483664"/>
          </pc:sldLayoutMkLst>
        </pc:sldLayoutChg>
        <pc:sldLayoutChg chg="setBg">
          <pc:chgData name="Khan, Md Shariar Imroze" userId="c757ac94-6b87-424a-bbd9-775c962569e5" providerId="ADAL" clId="{DD6F4E94-4470-4CF0-A483-5EE7064A8B9F}" dt="2024-10-20T10:59:50.533" v="125"/>
          <pc:sldLayoutMkLst>
            <pc:docMk/>
            <pc:sldMasterMk cId="2460954070" sldId="2147483660"/>
            <pc:sldLayoutMk cId="3733172339" sldId="2147483665"/>
          </pc:sldLayoutMkLst>
        </pc:sldLayoutChg>
        <pc:sldLayoutChg chg="setBg">
          <pc:chgData name="Khan, Md Shariar Imroze" userId="c757ac94-6b87-424a-bbd9-775c962569e5" providerId="ADAL" clId="{DD6F4E94-4470-4CF0-A483-5EE7064A8B9F}" dt="2024-10-20T10:59:50.533" v="125"/>
          <pc:sldLayoutMkLst>
            <pc:docMk/>
            <pc:sldMasterMk cId="2460954070" sldId="2147483660"/>
            <pc:sldLayoutMk cId="3210312558" sldId="2147483666"/>
          </pc:sldLayoutMkLst>
        </pc:sldLayoutChg>
        <pc:sldLayoutChg chg="setBg">
          <pc:chgData name="Khan, Md Shariar Imroze" userId="c757ac94-6b87-424a-bbd9-775c962569e5" providerId="ADAL" clId="{DD6F4E94-4470-4CF0-A483-5EE7064A8B9F}" dt="2024-10-20T10:59:50.533" v="125"/>
          <pc:sldLayoutMkLst>
            <pc:docMk/>
            <pc:sldMasterMk cId="2460954070" sldId="2147483660"/>
            <pc:sldLayoutMk cId="3146388984" sldId="2147483667"/>
          </pc:sldLayoutMkLst>
        </pc:sldLayoutChg>
        <pc:sldLayoutChg chg="setBg">
          <pc:chgData name="Khan, Md Shariar Imroze" userId="c757ac94-6b87-424a-bbd9-775c962569e5" providerId="ADAL" clId="{DD6F4E94-4470-4CF0-A483-5EE7064A8B9F}" dt="2024-10-20T10:59:50.533" v="125"/>
          <pc:sldLayoutMkLst>
            <pc:docMk/>
            <pc:sldMasterMk cId="2460954070" sldId="2147483660"/>
            <pc:sldLayoutMk cId="3171841454" sldId="2147483668"/>
          </pc:sldLayoutMkLst>
        </pc:sldLayoutChg>
        <pc:sldLayoutChg chg="setBg">
          <pc:chgData name="Khan, Md Shariar Imroze" userId="c757ac94-6b87-424a-bbd9-775c962569e5" providerId="ADAL" clId="{DD6F4E94-4470-4CF0-A483-5EE7064A8B9F}" dt="2024-10-20T10:59:50.533" v="125"/>
          <pc:sldLayoutMkLst>
            <pc:docMk/>
            <pc:sldMasterMk cId="2460954070" sldId="2147483660"/>
            <pc:sldLayoutMk cId="1718958274" sldId="2147483669"/>
          </pc:sldLayoutMkLst>
        </pc:sldLayoutChg>
        <pc:sldLayoutChg chg="setBg">
          <pc:chgData name="Khan, Md Shariar Imroze" userId="c757ac94-6b87-424a-bbd9-775c962569e5" providerId="ADAL" clId="{DD6F4E94-4470-4CF0-A483-5EE7064A8B9F}" dt="2024-10-20T10:59:50.533" v="125"/>
          <pc:sldLayoutMkLst>
            <pc:docMk/>
            <pc:sldMasterMk cId="2460954070" sldId="2147483660"/>
            <pc:sldLayoutMk cId="2202905451" sldId="2147483670"/>
          </pc:sldLayoutMkLst>
        </pc:sldLayoutChg>
        <pc:sldLayoutChg chg="setBg">
          <pc:chgData name="Khan, Md Shariar Imroze" userId="c757ac94-6b87-424a-bbd9-775c962569e5" providerId="ADAL" clId="{DD6F4E94-4470-4CF0-A483-5EE7064A8B9F}" dt="2024-10-20T10:59:50.533" v="125"/>
          <pc:sldLayoutMkLst>
            <pc:docMk/>
            <pc:sldMasterMk cId="2460954070" sldId="2147483660"/>
            <pc:sldLayoutMk cId="3479445657" sldId="2147483671"/>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1332455293" sldId="2147483672"/>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3950681282" sldId="2147483673"/>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2172918910" sldId="2147483674"/>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4153419995" sldId="2147483675"/>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4259925632" sldId="2147483676"/>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4106596761" sldId="2147483677"/>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4224982474" sldId="2147483678"/>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931034947" sldId="2147483679"/>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1450934614" sldId="2147483680"/>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4064213859" sldId="2147483681"/>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2922997987" sldId="2147483682"/>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947570770" sldId="2147483683"/>
          </pc:sldLayoutMkLst>
        </pc:sldLayoutChg>
        <pc:sldLayoutChg chg="setBg">
          <pc:chgData name="Khan, Md Shariar Imroze" userId="c757ac94-6b87-424a-bbd9-775c962569e5" providerId="ADAL" clId="{DD6F4E94-4470-4CF0-A483-5EE7064A8B9F}" dt="2024-10-20T10:59:50.533" v="125"/>
          <pc:sldLayoutMkLst>
            <pc:docMk/>
            <pc:sldMasterMk cId="196354600" sldId="2147483710"/>
            <pc:sldLayoutMk cId="1733070335" sldId="2147483684"/>
          </pc:sldLayoutMkLst>
        </pc:sldLayoutChg>
      </pc:sldMasterChg>
    </pc:docChg>
  </pc:docChgLst>
  <pc:docChgLst>
    <pc:chgData name="Khan, Md Shariar Imroze" userId="c757ac94-6b87-424a-bbd9-775c962569e5" providerId="ADAL" clId="{759D5A4E-40CC-4D5D-8C85-B068559AE18A}"/>
    <pc:docChg chg="undo custSel addSld delSld modSld sldOrd modMainMaster">
      <pc:chgData name="Khan, Md Shariar Imroze" userId="c757ac94-6b87-424a-bbd9-775c962569e5" providerId="ADAL" clId="{759D5A4E-40CC-4D5D-8C85-B068559AE18A}" dt="2024-10-21T01:51:05.292" v="2781" actId="15"/>
      <pc:docMkLst>
        <pc:docMk/>
      </pc:docMkLst>
      <pc:sldChg chg="addSp delSp modSp mod setBg">
        <pc:chgData name="Khan, Md Shariar Imroze" userId="c757ac94-6b87-424a-bbd9-775c962569e5" providerId="ADAL" clId="{759D5A4E-40CC-4D5D-8C85-B068559AE18A}" dt="2024-10-20T21:18:03.180" v="1565" actId="20577"/>
        <pc:sldMkLst>
          <pc:docMk/>
          <pc:sldMk cId="2757541846" sldId="256"/>
        </pc:sldMkLst>
        <pc:spChg chg="del mod">
          <ac:chgData name="Khan, Md Shariar Imroze" userId="c757ac94-6b87-424a-bbd9-775c962569e5" providerId="ADAL" clId="{759D5A4E-40CC-4D5D-8C85-B068559AE18A}" dt="2024-10-20T14:36:34.413" v="740" actId="478"/>
          <ac:spMkLst>
            <pc:docMk/>
            <pc:sldMk cId="2757541846" sldId="256"/>
            <ac:spMk id="2" creationId="{E4B28C96-415A-D599-40E9-19F6887FFB5D}"/>
          </ac:spMkLst>
        </pc:spChg>
        <pc:spChg chg="mod">
          <ac:chgData name="Khan, Md Shariar Imroze" userId="c757ac94-6b87-424a-bbd9-775c962569e5" providerId="ADAL" clId="{759D5A4E-40CC-4D5D-8C85-B068559AE18A}" dt="2024-10-20T14:30:41.196" v="556" actId="207"/>
          <ac:spMkLst>
            <pc:docMk/>
            <pc:sldMk cId="2757541846" sldId="256"/>
            <ac:spMk id="3" creationId="{CC305199-9682-C965-6C18-17F1B35000D5}"/>
          </ac:spMkLst>
        </pc:spChg>
        <pc:spChg chg="add mod">
          <ac:chgData name="Khan, Md Shariar Imroze" userId="c757ac94-6b87-424a-bbd9-775c962569e5" providerId="ADAL" clId="{759D5A4E-40CC-4D5D-8C85-B068559AE18A}" dt="2024-10-20T21:18:03.180" v="1565" actId="20577"/>
          <ac:spMkLst>
            <pc:docMk/>
            <pc:sldMk cId="2757541846" sldId="256"/>
            <ac:spMk id="4" creationId="{53A233DA-1B3D-E782-E93B-2A2864709CC2}"/>
          </ac:spMkLst>
        </pc:spChg>
        <pc:spChg chg="add del mod">
          <ac:chgData name="Khan, Md Shariar Imroze" userId="c757ac94-6b87-424a-bbd9-775c962569e5" providerId="ADAL" clId="{759D5A4E-40CC-4D5D-8C85-B068559AE18A}" dt="2024-10-20T14:36:37.468" v="741" actId="478"/>
          <ac:spMkLst>
            <pc:docMk/>
            <pc:sldMk cId="2757541846" sldId="256"/>
            <ac:spMk id="6" creationId="{E7B28C4E-F1DD-54AE-67AD-E62DA0DD96D6}"/>
          </ac:spMkLst>
        </pc:spChg>
        <pc:picChg chg="del mod">
          <ac:chgData name="Khan, Md Shariar Imroze" userId="c757ac94-6b87-424a-bbd9-775c962569e5" providerId="ADAL" clId="{759D5A4E-40CC-4D5D-8C85-B068559AE18A}" dt="2024-10-20T20:58:45.637" v="1460" actId="478"/>
          <ac:picMkLst>
            <pc:docMk/>
            <pc:sldMk cId="2757541846" sldId="256"/>
            <ac:picMk id="9" creationId="{1D9271C1-11D2-071B-4FC1-AE7314427405}"/>
          </ac:picMkLst>
        </pc:picChg>
        <pc:picChg chg="del mod">
          <ac:chgData name="Khan, Md Shariar Imroze" userId="c757ac94-6b87-424a-bbd9-775c962569e5" providerId="ADAL" clId="{759D5A4E-40CC-4D5D-8C85-B068559AE18A}" dt="2024-10-20T14:39:21.051" v="772" actId="478"/>
          <ac:picMkLst>
            <pc:docMk/>
            <pc:sldMk cId="2757541846" sldId="256"/>
            <ac:picMk id="11" creationId="{ED1E0CC1-9667-0319-C750-78A0299C2873}"/>
          </ac:picMkLst>
        </pc:picChg>
      </pc:sldChg>
      <pc:sldChg chg="addSp delSp modSp mod">
        <pc:chgData name="Khan, Md Shariar Imroze" userId="c757ac94-6b87-424a-bbd9-775c962569e5" providerId="ADAL" clId="{759D5A4E-40CC-4D5D-8C85-B068559AE18A}" dt="2024-10-21T00:35:31.250" v="2390" actId="255"/>
        <pc:sldMkLst>
          <pc:docMk/>
          <pc:sldMk cId="2162248927" sldId="257"/>
        </pc:sldMkLst>
        <pc:spChg chg="del mod">
          <ac:chgData name="Khan, Md Shariar Imroze" userId="c757ac94-6b87-424a-bbd9-775c962569e5" providerId="ADAL" clId="{759D5A4E-40CC-4D5D-8C85-B068559AE18A}" dt="2024-10-20T14:34:35.058" v="627" actId="478"/>
          <ac:spMkLst>
            <pc:docMk/>
            <pc:sldMk cId="2162248927" sldId="257"/>
            <ac:spMk id="2" creationId="{E4B28C96-415A-D599-40E9-19F6887FFB5D}"/>
          </ac:spMkLst>
        </pc:spChg>
        <pc:spChg chg="mod">
          <ac:chgData name="Khan, Md Shariar Imroze" userId="c757ac94-6b87-424a-bbd9-775c962569e5" providerId="ADAL" clId="{759D5A4E-40CC-4D5D-8C85-B068559AE18A}" dt="2024-10-20T21:18:35.596" v="1572" actId="14100"/>
          <ac:spMkLst>
            <pc:docMk/>
            <pc:sldMk cId="2162248927" sldId="257"/>
            <ac:spMk id="3" creationId="{CC305199-9682-C965-6C18-17F1B35000D5}"/>
          </ac:spMkLst>
        </pc:spChg>
        <pc:spChg chg="add mod">
          <ac:chgData name="Khan, Md Shariar Imroze" userId="c757ac94-6b87-424a-bbd9-775c962569e5" providerId="ADAL" clId="{759D5A4E-40CC-4D5D-8C85-B068559AE18A}" dt="2024-10-21T00:35:31.250" v="2390" actId="255"/>
          <ac:spMkLst>
            <pc:docMk/>
            <pc:sldMk cId="2162248927" sldId="257"/>
            <ac:spMk id="4" creationId="{6F02B964-21AC-9D86-4AD6-4854E0D809EE}"/>
          </ac:spMkLst>
        </pc:spChg>
        <pc:spChg chg="add del mod">
          <ac:chgData name="Khan, Md Shariar Imroze" userId="c757ac94-6b87-424a-bbd9-775c962569e5" providerId="ADAL" clId="{759D5A4E-40CC-4D5D-8C85-B068559AE18A}" dt="2024-10-20T14:34:40.061" v="628" actId="478"/>
          <ac:spMkLst>
            <pc:docMk/>
            <pc:sldMk cId="2162248927" sldId="257"/>
            <ac:spMk id="6" creationId="{148FE4CB-25AB-558C-2BED-414D1E493D77}"/>
          </ac:spMkLst>
        </pc:spChg>
        <pc:picChg chg="add del mod">
          <ac:chgData name="Khan, Md Shariar Imroze" userId="c757ac94-6b87-424a-bbd9-775c962569e5" providerId="ADAL" clId="{759D5A4E-40CC-4D5D-8C85-B068559AE18A}" dt="2024-10-20T20:58:54.403" v="1462" actId="478"/>
          <ac:picMkLst>
            <pc:docMk/>
            <pc:sldMk cId="2162248927" sldId="257"/>
            <ac:picMk id="7" creationId="{BCD2AFCF-8F4F-13DB-E857-C329935DA6A2}"/>
          </ac:picMkLst>
        </pc:picChg>
        <pc:picChg chg="add del mod">
          <ac:chgData name="Khan, Md Shariar Imroze" userId="c757ac94-6b87-424a-bbd9-775c962569e5" providerId="ADAL" clId="{759D5A4E-40CC-4D5D-8C85-B068559AE18A}" dt="2024-10-20T14:39:27.538" v="774" actId="478"/>
          <ac:picMkLst>
            <pc:docMk/>
            <pc:sldMk cId="2162248927" sldId="257"/>
            <ac:picMk id="8" creationId="{D02069A8-757F-0E39-B584-AC2F7FEF5208}"/>
          </ac:picMkLst>
        </pc:picChg>
      </pc:sldChg>
      <pc:sldChg chg="addSp delSp modSp mod modCm">
        <pc:chgData name="Khan, Md Shariar Imroze" userId="c757ac94-6b87-424a-bbd9-775c962569e5" providerId="ADAL" clId="{759D5A4E-40CC-4D5D-8C85-B068559AE18A}" dt="2024-10-21T01:49:43.950" v="2770" actId="5793"/>
        <pc:sldMkLst>
          <pc:docMk/>
          <pc:sldMk cId="3111258470" sldId="258"/>
        </pc:sldMkLst>
        <pc:spChg chg="add del mod">
          <ac:chgData name="Khan, Md Shariar Imroze" userId="c757ac94-6b87-424a-bbd9-775c962569e5" providerId="ADAL" clId="{759D5A4E-40CC-4D5D-8C85-B068559AE18A}" dt="2024-10-20T21:18:17.857" v="1566" actId="1076"/>
          <ac:spMkLst>
            <pc:docMk/>
            <pc:sldMk cId="3111258470" sldId="258"/>
            <ac:spMk id="2" creationId="{E1E437C0-F3AC-313E-7627-554947E6E48A}"/>
          </ac:spMkLst>
        </pc:spChg>
        <pc:spChg chg="mod">
          <ac:chgData name="Khan, Md Shariar Imroze" userId="c757ac94-6b87-424a-bbd9-775c962569e5" providerId="ADAL" clId="{759D5A4E-40CC-4D5D-8C85-B068559AE18A}" dt="2024-10-21T01:49:43.950" v="2770" actId="5793"/>
          <ac:spMkLst>
            <pc:docMk/>
            <pc:sldMk cId="3111258470" sldId="258"/>
            <ac:spMk id="3" creationId="{E427EC88-A815-41C6-0926-8BE44BEE701D}"/>
          </ac:spMkLst>
        </pc:spChg>
        <pc:spChg chg="add del mod">
          <ac:chgData name="Khan, Md Shariar Imroze" userId="c757ac94-6b87-424a-bbd9-775c962569e5" providerId="ADAL" clId="{759D5A4E-40CC-4D5D-8C85-B068559AE18A}" dt="2024-10-20T14:31:06.284" v="558" actId="21"/>
          <ac:spMkLst>
            <pc:docMk/>
            <pc:sldMk cId="3111258470" sldId="258"/>
            <ac:spMk id="5" creationId="{A0D64022-C5A9-75A3-7014-8239DE4E1CDB}"/>
          </ac:spMkLst>
        </pc:spChg>
        <pc:picChg chg="add del mod">
          <ac:chgData name="Khan, Md Shariar Imroze" userId="c757ac94-6b87-424a-bbd9-775c962569e5" providerId="ADAL" clId="{759D5A4E-40CC-4D5D-8C85-B068559AE18A}" dt="2024-10-20T20:58:51.795" v="1461" actId="478"/>
          <ac:picMkLst>
            <pc:docMk/>
            <pc:sldMk cId="3111258470" sldId="258"/>
            <ac:picMk id="6" creationId="{6A5C39D8-A29D-2C65-2142-B2AEC0B42168}"/>
          </ac:picMkLst>
        </pc:picChg>
        <pc:picChg chg="add del mod">
          <ac:chgData name="Khan, Md Shariar Imroze" userId="c757ac94-6b87-424a-bbd9-775c962569e5" providerId="ADAL" clId="{759D5A4E-40CC-4D5D-8C85-B068559AE18A}" dt="2024-10-20T14:39:25.710" v="773" actId="478"/>
          <ac:picMkLst>
            <pc:docMk/>
            <pc:sldMk cId="3111258470" sldId="258"/>
            <ac:picMk id="7" creationId="{F47FB651-DD3D-F7E1-A21D-A2F400013509}"/>
          </ac:picMkLst>
        </pc:picChg>
        <pc:extLst>
          <p:ext xmlns:p="http://schemas.openxmlformats.org/presentationml/2006/main" uri="{D6D511B9-2390-475A-947B-AFAB55BFBCF1}">
            <pc226:cmChg xmlns:pc226="http://schemas.microsoft.com/office/powerpoint/2022/06/main/command" chg="mod">
              <pc226:chgData name="Khan, Md Shariar Imroze" userId="c757ac94-6b87-424a-bbd9-775c962569e5" providerId="ADAL" clId="{759D5A4E-40CC-4D5D-8C85-B068559AE18A}" dt="2024-10-21T00:55:36.860" v="2437" actId="20577"/>
              <pc2:cmMkLst xmlns:pc2="http://schemas.microsoft.com/office/powerpoint/2019/9/main/command">
                <pc:docMk/>
                <pc:sldMk cId="3111258470" sldId="258"/>
                <pc2:cmMk id="{B0C73540-2AC9-416B-B011-3032D8649273}"/>
              </pc2:cmMkLst>
            </pc226:cmChg>
          </p:ext>
        </pc:extLst>
      </pc:sldChg>
      <pc:sldChg chg="addSp delSp modSp new mod">
        <pc:chgData name="Khan, Md Shariar Imroze" userId="c757ac94-6b87-424a-bbd9-775c962569e5" providerId="ADAL" clId="{759D5A4E-40CC-4D5D-8C85-B068559AE18A}" dt="2024-10-21T00:34:53.308" v="2386" actId="255"/>
        <pc:sldMkLst>
          <pc:docMk/>
          <pc:sldMk cId="2053801974" sldId="259"/>
        </pc:sldMkLst>
        <pc:spChg chg="del mod">
          <ac:chgData name="Khan, Md Shariar Imroze" userId="c757ac94-6b87-424a-bbd9-775c962569e5" providerId="ADAL" clId="{759D5A4E-40CC-4D5D-8C85-B068559AE18A}" dt="2024-10-20T14:34:59.017" v="646" actId="478"/>
          <ac:spMkLst>
            <pc:docMk/>
            <pc:sldMk cId="2053801974" sldId="259"/>
            <ac:spMk id="2" creationId="{301AEF85-5909-460E-E48A-C56CB0E69EB4}"/>
          </ac:spMkLst>
        </pc:spChg>
        <pc:spChg chg="mod">
          <ac:chgData name="Khan, Md Shariar Imroze" userId="c757ac94-6b87-424a-bbd9-775c962569e5" providerId="ADAL" clId="{759D5A4E-40CC-4D5D-8C85-B068559AE18A}" dt="2024-10-20T23:51:25.133" v="2384" actId="14100"/>
          <ac:spMkLst>
            <pc:docMk/>
            <pc:sldMk cId="2053801974" sldId="259"/>
            <ac:spMk id="3" creationId="{50DB68B4-139A-CFBC-9C02-E988EAB08B5E}"/>
          </ac:spMkLst>
        </pc:spChg>
        <pc:spChg chg="add del">
          <ac:chgData name="Khan, Md Shariar Imroze" userId="c757ac94-6b87-424a-bbd9-775c962569e5" providerId="ADAL" clId="{759D5A4E-40CC-4D5D-8C85-B068559AE18A}" dt="2024-10-20T14:31:44.962" v="574" actId="478"/>
          <ac:spMkLst>
            <pc:docMk/>
            <pc:sldMk cId="2053801974" sldId="259"/>
            <ac:spMk id="5" creationId="{E4EE7E2F-43A9-6853-2589-945D2B297242}"/>
          </ac:spMkLst>
        </pc:spChg>
        <pc:spChg chg="add mod">
          <ac:chgData name="Khan, Md Shariar Imroze" userId="c757ac94-6b87-424a-bbd9-775c962569e5" providerId="ADAL" clId="{759D5A4E-40CC-4D5D-8C85-B068559AE18A}" dt="2024-10-21T00:34:53.308" v="2386" actId="255"/>
          <ac:spMkLst>
            <pc:docMk/>
            <pc:sldMk cId="2053801974" sldId="259"/>
            <ac:spMk id="6" creationId="{E253DACB-E7EF-8F90-6C39-5FC8F5E3102F}"/>
          </ac:spMkLst>
        </pc:spChg>
        <pc:spChg chg="add del mod">
          <ac:chgData name="Khan, Md Shariar Imroze" userId="c757ac94-6b87-424a-bbd9-775c962569e5" providerId="ADAL" clId="{759D5A4E-40CC-4D5D-8C85-B068559AE18A}" dt="2024-10-20T14:35:00.854" v="647" actId="478"/>
          <ac:spMkLst>
            <pc:docMk/>
            <pc:sldMk cId="2053801974" sldId="259"/>
            <ac:spMk id="8" creationId="{9BB6E93A-56B2-92ED-83B9-A1BC3332812D}"/>
          </ac:spMkLst>
        </pc:spChg>
        <pc:picChg chg="add del mod">
          <ac:chgData name="Khan, Md Shariar Imroze" userId="c757ac94-6b87-424a-bbd9-775c962569e5" providerId="ADAL" clId="{759D5A4E-40CC-4D5D-8C85-B068559AE18A}" dt="2024-10-20T20:58:57.545" v="1463" actId="478"/>
          <ac:picMkLst>
            <pc:docMk/>
            <pc:sldMk cId="2053801974" sldId="259"/>
            <ac:picMk id="9" creationId="{E2B705C1-F19B-64EB-75F7-471D303CB3C8}"/>
          </ac:picMkLst>
        </pc:picChg>
        <pc:picChg chg="add del mod">
          <ac:chgData name="Khan, Md Shariar Imroze" userId="c757ac94-6b87-424a-bbd9-775c962569e5" providerId="ADAL" clId="{759D5A4E-40CC-4D5D-8C85-B068559AE18A}" dt="2024-10-20T14:39:30.405" v="775" actId="478"/>
          <ac:picMkLst>
            <pc:docMk/>
            <pc:sldMk cId="2053801974" sldId="259"/>
            <ac:picMk id="10" creationId="{09F4EBD4-D5FD-F885-E677-DB03858B6849}"/>
          </ac:picMkLst>
        </pc:picChg>
      </pc:sldChg>
      <pc:sldChg chg="addSp delSp modSp new mod ord">
        <pc:chgData name="Khan, Md Shariar Imroze" userId="c757ac94-6b87-424a-bbd9-775c962569e5" providerId="ADAL" clId="{759D5A4E-40CC-4D5D-8C85-B068559AE18A}" dt="2024-10-21T00:34:37.057" v="2385" actId="1076"/>
        <pc:sldMkLst>
          <pc:docMk/>
          <pc:sldMk cId="3585960389" sldId="260"/>
        </pc:sldMkLst>
        <pc:spChg chg="del mod">
          <ac:chgData name="Khan, Md Shariar Imroze" userId="c757ac94-6b87-424a-bbd9-775c962569e5" providerId="ADAL" clId="{759D5A4E-40CC-4D5D-8C85-B068559AE18A}" dt="2024-10-20T14:40:18.711" v="810" actId="478"/>
          <ac:spMkLst>
            <pc:docMk/>
            <pc:sldMk cId="3585960389" sldId="260"/>
            <ac:spMk id="2" creationId="{4AA98D22-E77B-C909-1AF0-D09F25A95B91}"/>
          </ac:spMkLst>
        </pc:spChg>
        <pc:spChg chg="mod">
          <ac:chgData name="Khan, Md Shariar Imroze" userId="c757ac94-6b87-424a-bbd9-775c962569e5" providerId="ADAL" clId="{759D5A4E-40CC-4D5D-8C85-B068559AE18A}" dt="2024-10-20T21:23:46.196" v="1671"/>
          <ac:spMkLst>
            <pc:docMk/>
            <pc:sldMk cId="3585960389" sldId="260"/>
            <ac:spMk id="3" creationId="{62B7252D-0CDB-9CAC-DA68-F6B49E2C4A0D}"/>
          </ac:spMkLst>
        </pc:spChg>
        <pc:spChg chg="add del mod">
          <ac:chgData name="Khan, Md Shariar Imroze" userId="c757ac94-6b87-424a-bbd9-775c962569e5" providerId="ADAL" clId="{759D5A4E-40CC-4D5D-8C85-B068559AE18A}" dt="2024-10-20T14:40:31.518" v="823" actId="478"/>
          <ac:spMkLst>
            <pc:docMk/>
            <pc:sldMk cId="3585960389" sldId="260"/>
            <ac:spMk id="4" creationId="{7F720F1C-AC72-B680-AC5C-41C58558E13B}"/>
          </ac:spMkLst>
        </pc:spChg>
        <pc:spChg chg="add mod">
          <ac:chgData name="Khan, Md Shariar Imroze" userId="c757ac94-6b87-424a-bbd9-775c962569e5" providerId="ADAL" clId="{759D5A4E-40CC-4D5D-8C85-B068559AE18A}" dt="2024-10-21T00:34:37.057" v="2385" actId="1076"/>
          <ac:spMkLst>
            <pc:docMk/>
            <pc:sldMk cId="3585960389" sldId="260"/>
            <ac:spMk id="8" creationId="{F97646E1-75A7-0C31-990F-3CEC2F684DB4}"/>
          </ac:spMkLst>
        </pc:spChg>
        <pc:picChg chg="add del mod">
          <ac:chgData name="Khan, Md Shariar Imroze" userId="c757ac94-6b87-424a-bbd9-775c962569e5" providerId="ADAL" clId="{759D5A4E-40CC-4D5D-8C85-B068559AE18A}" dt="2024-10-20T20:59:04.535" v="1465" actId="478"/>
          <ac:picMkLst>
            <pc:docMk/>
            <pc:sldMk cId="3585960389" sldId="260"/>
            <ac:picMk id="5" creationId="{3BCB0280-6777-3114-600F-DBE762567949}"/>
          </ac:picMkLst>
        </pc:picChg>
        <pc:picChg chg="add del mod">
          <ac:chgData name="Khan, Md Shariar Imroze" userId="c757ac94-6b87-424a-bbd9-775c962569e5" providerId="ADAL" clId="{759D5A4E-40CC-4D5D-8C85-B068559AE18A}" dt="2024-10-20T14:39:38.350" v="777" actId="478"/>
          <ac:picMkLst>
            <pc:docMk/>
            <pc:sldMk cId="3585960389" sldId="260"/>
            <ac:picMk id="6" creationId="{DAB08FFB-F1C8-F000-20E6-4D903E2B012B}"/>
          </ac:picMkLst>
        </pc:picChg>
      </pc:sldChg>
      <pc:sldChg chg="addSp delSp modSp new mod">
        <pc:chgData name="Khan, Md Shariar Imroze" userId="c757ac94-6b87-424a-bbd9-775c962569e5" providerId="ADAL" clId="{759D5A4E-40CC-4D5D-8C85-B068559AE18A}" dt="2024-10-20T21:24:14.219" v="1675" actId="478"/>
        <pc:sldMkLst>
          <pc:docMk/>
          <pc:sldMk cId="3220409306" sldId="261"/>
        </pc:sldMkLst>
        <pc:spChg chg="mod">
          <ac:chgData name="Khan, Md Shariar Imroze" userId="c757ac94-6b87-424a-bbd9-775c962569e5" providerId="ADAL" clId="{759D5A4E-40CC-4D5D-8C85-B068559AE18A}" dt="2024-10-20T14:54:26.401" v="931" actId="20577"/>
          <ac:spMkLst>
            <pc:docMk/>
            <pc:sldMk cId="3220409306" sldId="261"/>
            <ac:spMk id="2" creationId="{F75CDCA3-0287-CF84-6A3F-2016D48E39CD}"/>
          </ac:spMkLst>
        </pc:spChg>
        <pc:spChg chg="mod">
          <ac:chgData name="Khan, Md Shariar Imroze" userId="c757ac94-6b87-424a-bbd9-775c962569e5" providerId="ADAL" clId="{759D5A4E-40CC-4D5D-8C85-B068559AE18A}" dt="2024-10-20T21:21:51.705" v="1669" actId="20577"/>
          <ac:spMkLst>
            <pc:docMk/>
            <pc:sldMk cId="3220409306" sldId="261"/>
            <ac:spMk id="3" creationId="{CFE67EF6-ED88-3E63-435E-985DFD0E132D}"/>
          </ac:spMkLst>
        </pc:spChg>
        <pc:spChg chg="add del mod">
          <ac:chgData name="Khan, Md Shariar Imroze" userId="c757ac94-6b87-424a-bbd9-775c962569e5" providerId="ADAL" clId="{759D5A4E-40CC-4D5D-8C85-B068559AE18A}" dt="2024-10-20T14:54:30.984" v="932" actId="478"/>
          <ac:spMkLst>
            <pc:docMk/>
            <pc:sldMk cId="3220409306" sldId="261"/>
            <ac:spMk id="4" creationId="{8FA09FC3-C472-9011-5F0C-0426B8B4FE5B}"/>
          </ac:spMkLst>
        </pc:spChg>
        <pc:picChg chg="add del mod">
          <ac:chgData name="Khan, Md Shariar Imroze" userId="c757ac94-6b87-424a-bbd9-775c962569e5" providerId="ADAL" clId="{759D5A4E-40CC-4D5D-8C85-B068559AE18A}" dt="2024-10-20T21:24:14.219" v="1675" actId="478"/>
          <ac:picMkLst>
            <pc:docMk/>
            <pc:sldMk cId="3220409306" sldId="261"/>
            <ac:picMk id="5" creationId="{F1F5B631-960C-035D-1E26-64873D157F10}"/>
          </ac:picMkLst>
        </pc:picChg>
        <pc:picChg chg="add del mod">
          <ac:chgData name="Khan, Md Shariar Imroze" userId="c757ac94-6b87-424a-bbd9-775c962569e5" providerId="ADAL" clId="{759D5A4E-40CC-4D5D-8C85-B068559AE18A}" dt="2024-10-20T14:53:50.597" v="899" actId="478"/>
          <ac:picMkLst>
            <pc:docMk/>
            <pc:sldMk cId="3220409306" sldId="261"/>
            <ac:picMk id="6" creationId="{94427B72-67BD-4C00-C473-B87746A0643B}"/>
          </ac:picMkLst>
        </pc:picChg>
      </pc:sldChg>
      <pc:sldChg chg="addSp delSp modSp new mod">
        <pc:chgData name="Khan, Md Shariar Imroze" userId="c757ac94-6b87-424a-bbd9-775c962569e5" providerId="ADAL" clId="{759D5A4E-40CC-4D5D-8C85-B068559AE18A}" dt="2024-10-21T00:36:14.834" v="2394" actId="14100"/>
        <pc:sldMkLst>
          <pc:docMk/>
          <pc:sldMk cId="3780193443" sldId="262"/>
        </pc:sldMkLst>
        <pc:spChg chg="mod">
          <ac:chgData name="Khan, Md Shariar Imroze" userId="c757ac94-6b87-424a-bbd9-775c962569e5" providerId="ADAL" clId="{759D5A4E-40CC-4D5D-8C85-B068559AE18A}" dt="2024-10-21T00:36:14.834" v="2394" actId="14100"/>
          <ac:spMkLst>
            <pc:docMk/>
            <pc:sldMk cId="3780193443" sldId="262"/>
            <ac:spMk id="2" creationId="{4A68D203-3321-847C-61D0-0DDF799177FB}"/>
          </ac:spMkLst>
        </pc:spChg>
        <pc:spChg chg="mod">
          <ac:chgData name="Khan, Md Shariar Imroze" userId="c757ac94-6b87-424a-bbd9-775c962569e5" providerId="ADAL" clId="{759D5A4E-40CC-4D5D-8C85-B068559AE18A}" dt="2024-10-21T00:36:02.999" v="2392" actId="1076"/>
          <ac:spMkLst>
            <pc:docMk/>
            <pc:sldMk cId="3780193443" sldId="262"/>
            <ac:spMk id="3" creationId="{4A6C505D-D67F-F17B-3F76-FB7D4DC9EAEC}"/>
          </ac:spMkLst>
        </pc:spChg>
        <pc:spChg chg="add del mod">
          <ac:chgData name="Khan, Md Shariar Imroze" userId="c757ac94-6b87-424a-bbd9-775c962569e5" providerId="ADAL" clId="{759D5A4E-40CC-4D5D-8C85-B068559AE18A}" dt="2024-10-20T14:55:33.006" v="991" actId="478"/>
          <ac:spMkLst>
            <pc:docMk/>
            <pc:sldMk cId="3780193443" sldId="262"/>
            <ac:spMk id="4" creationId="{E8357839-76B1-6322-B41E-E6A71A2A779F}"/>
          </ac:spMkLst>
        </pc:spChg>
        <pc:picChg chg="add del mod">
          <ac:chgData name="Khan, Md Shariar Imroze" userId="c757ac94-6b87-424a-bbd9-775c962569e5" providerId="ADAL" clId="{759D5A4E-40CC-4D5D-8C85-B068559AE18A}" dt="2024-10-20T21:24:16.446" v="1676" actId="478"/>
          <ac:picMkLst>
            <pc:docMk/>
            <pc:sldMk cId="3780193443" sldId="262"/>
            <ac:picMk id="5" creationId="{A7864FBC-9FF8-9F9A-2E59-DC644E559F5C}"/>
          </ac:picMkLst>
        </pc:picChg>
        <pc:picChg chg="add del mod">
          <ac:chgData name="Khan, Md Shariar Imroze" userId="c757ac94-6b87-424a-bbd9-775c962569e5" providerId="ADAL" clId="{759D5A4E-40CC-4D5D-8C85-B068559AE18A}" dt="2024-10-20T14:54:35.264" v="933" actId="478"/>
          <ac:picMkLst>
            <pc:docMk/>
            <pc:sldMk cId="3780193443" sldId="262"/>
            <ac:picMk id="6" creationId="{CD770724-D330-512E-ADA3-CBE971A7F4B5}"/>
          </ac:picMkLst>
        </pc:picChg>
      </pc:sldChg>
      <pc:sldChg chg="addSp delSp modSp new mod modCm">
        <pc:chgData name="Khan, Md Shariar Imroze" userId="c757ac94-6b87-424a-bbd9-775c962569e5" providerId="ADAL" clId="{759D5A4E-40CC-4D5D-8C85-B068559AE18A}" dt="2024-10-21T01:51:05.292" v="2781" actId="15"/>
        <pc:sldMkLst>
          <pc:docMk/>
          <pc:sldMk cId="2264463174" sldId="263"/>
        </pc:sldMkLst>
        <pc:spChg chg="mod">
          <ac:chgData name="Khan, Md Shariar Imroze" userId="c757ac94-6b87-424a-bbd9-775c962569e5" providerId="ADAL" clId="{759D5A4E-40CC-4D5D-8C85-B068559AE18A}" dt="2024-10-20T21:53:22.351" v="1991" actId="1076"/>
          <ac:spMkLst>
            <pc:docMk/>
            <pc:sldMk cId="2264463174" sldId="263"/>
            <ac:spMk id="2" creationId="{B4BD0CC0-DF7C-A63A-321B-5B7D8EB400FD}"/>
          </ac:spMkLst>
        </pc:spChg>
        <pc:spChg chg="mod">
          <ac:chgData name="Khan, Md Shariar Imroze" userId="c757ac94-6b87-424a-bbd9-775c962569e5" providerId="ADAL" clId="{759D5A4E-40CC-4D5D-8C85-B068559AE18A}" dt="2024-10-21T01:51:05.292" v="2781" actId="15"/>
          <ac:spMkLst>
            <pc:docMk/>
            <pc:sldMk cId="2264463174" sldId="263"/>
            <ac:spMk id="3" creationId="{51BB8588-111E-4EDB-0B22-50011854907C}"/>
          </ac:spMkLst>
        </pc:spChg>
        <pc:spChg chg="add del mod">
          <ac:chgData name="Khan, Md Shariar Imroze" userId="c757ac94-6b87-424a-bbd9-775c962569e5" providerId="ADAL" clId="{759D5A4E-40CC-4D5D-8C85-B068559AE18A}" dt="2024-10-20T14:56:16.217" v="1032" actId="478"/>
          <ac:spMkLst>
            <pc:docMk/>
            <pc:sldMk cId="2264463174" sldId="263"/>
            <ac:spMk id="4" creationId="{39DDEDE9-9894-F2E7-0D7F-74DEA78538BC}"/>
          </ac:spMkLst>
        </pc:spChg>
        <pc:picChg chg="add del mod">
          <ac:chgData name="Khan, Md Shariar Imroze" userId="c757ac94-6b87-424a-bbd9-775c962569e5" providerId="ADAL" clId="{759D5A4E-40CC-4D5D-8C85-B068559AE18A}" dt="2024-10-20T21:25:37.350" v="1697" actId="478"/>
          <ac:picMkLst>
            <pc:docMk/>
            <pc:sldMk cId="2264463174" sldId="263"/>
            <ac:picMk id="5" creationId="{FCA5AC6E-CB63-5681-16EA-ECC5827AE283}"/>
          </ac:picMkLst>
        </pc:picChg>
        <pc:picChg chg="add del mod">
          <ac:chgData name="Khan, Md Shariar Imroze" userId="c757ac94-6b87-424a-bbd9-775c962569e5" providerId="ADAL" clId="{759D5A4E-40CC-4D5D-8C85-B068559AE18A}" dt="2024-10-20T14:55:38.876" v="992" actId="478"/>
          <ac:picMkLst>
            <pc:docMk/>
            <pc:sldMk cId="2264463174" sldId="263"/>
            <ac:picMk id="6" creationId="{6352A5E6-6BC2-8E46-4DD6-E3A6AB25BFAC}"/>
          </ac:picMkLst>
        </pc:picChg>
        <pc:extLst>
          <p:ext xmlns:p="http://schemas.openxmlformats.org/presentationml/2006/main" uri="{D6D511B9-2390-475A-947B-AFAB55BFBCF1}">
            <pc226:cmChg xmlns:pc226="http://schemas.microsoft.com/office/powerpoint/2022/06/main/command" chg="mod">
              <pc226:chgData name="Khan, Md Shariar Imroze" userId="c757ac94-6b87-424a-bbd9-775c962569e5" providerId="ADAL" clId="{759D5A4E-40CC-4D5D-8C85-B068559AE18A}" dt="2024-10-20T21:55:41.035" v="2058" actId="20577"/>
              <pc2:cmMkLst xmlns:pc2="http://schemas.microsoft.com/office/powerpoint/2019/9/main/command">
                <pc:docMk/>
                <pc:sldMk cId="2264463174" sldId="263"/>
                <pc2:cmMk id="{DB8D92C7-C774-46AA-AC20-65C00EF64A53}"/>
              </pc2:cmMkLst>
            </pc226:cmChg>
          </p:ext>
        </pc:extLst>
      </pc:sldChg>
      <pc:sldChg chg="addSp delSp modSp new add del mod">
        <pc:chgData name="Khan, Md Shariar Imroze" userId="c757ac94-6b87-424a-bbd9-775c962569e5" providerId="ADAL" clId="{759D5A4E-40CC-4D5D-8C85-B068559AE18A}" dt="2024-10-20T21:59:47.344" v="2107" actId="5793"/>
        <pc:sldMkLst>
          <pc:docMk/>
          <pc:sldMk cId="2338749524" sldId="264"/>
        </pc:sldMkLst>
        <pc:spChg chg="mod">
          <ac:chgData name="Khan, Md Shariar Imroze" userId="c757ac94-6b87-424a-bbd9-775c962569e5" providerId="ADAL" clId="{759D5A4E-40CC-4D5D-8C85-B068559AE18A}" dt="2024-10-20T21:31:54.124" v="1745" actId="1076"/>
          <ac:spMkLst>
            <pc:docMk/>
            <pc:sldMk cId="2338749524" sldId="264"/>
            <ac:spMk id="2" creationId="{9F641B17-DCE8-F616-503A-6764BF57BD3A}"/>
          </ac:spMkLst>
        </pc:spChg>
        <pc:spChg chg="mod">
          <ac:chgData name="Khan, Md Shariar Imroze" userId="c757ac94-6b87-424a-bbd9-775c962569e5" providerId="ADAL" clId="{759D5A4E-40CC-4D5D-8C85-B068559AE18A}" dt="2024-10-20T21:59:47.344" v="2107" actId="5793"/>
          <ac:spMkLst>
            <pc:docMk/>
            <pc:sldMk cId="2338749524" sldId="264"/>
            <ac:spMk id="3" creationId="{CB8DA6FE-5F84-CE01-93B1-4103AF227A39}"/>
          </ac:spMkLst>
        </pc:spChg>
        <pc:picChg chg="add del mod">
          <ac:chgData name="Khan, Md Shariar Imroze" userId="c757ac94-6b87-424a-bbd9-775c962569e5" providerId="ADAL" clId="{759D5A4E-40CC-4D5D-8C85-B068559AE18A}" dt="2024-10-20T21:25:40.471" v="1698" actId="478"/>
          <ac:picMkLst>
            <pc:docMk/>
            <pc:sldMk cId="2338749524" sldId="264"/>
            <ac:picMk id="4" creationId="{2AD5E68F-34EF-B2D8-6F65-C5A0ED2B9308}"/>
          </ac:picMkLst>
        </pc:picChg>
        <pc:picChg chg="add del mod">
          <ac:chgData name="Khan, Md Shariar Imroze" userId="c757ac94-6b87-424a-bbd9-775c962569e5" providerId="ADAL" clId="{759D5A4E-40CC-4D5D-8C85-B068559AE18A}" dt="2024-10-20T14:56:19.874" v="1033" actId="478"/>
          <ac:picMkLst>
            <pc:docMk/>
            <pc:sldMk cId="2338749524" sldId="264"/>
            <ac:picMk id="5" creationId="{85CB4529-A575-5BBF-1ED7-E662CCAC710A}"/>
          </ac:picMkLst>
        </pc:picChg>
      </pc:sldChg>
      <pc:sldChg chg="addSp delSp modSp new mod">
        <pc:chgData name="Khan, Md Shariar Imroze" userId="c757ac94-6b87-424a-bbd9-775c962569e5" providerId="ADAL" clId="{759D5A4E-40CC-4D5D-8C85-B068559AE18A}" dt="2024-10-21T01:49:18.480" v="2768" actId="947"/>
        <pc:sldMkLst>
          <pc:docMk/>
          <pc:sldMk cId="4234756919" sldId="265"/>
        </pc:sldMkLst>
        <pc:spChg chg="mod">
          <ac:chgData name="Khan, Md Shariar Imroze" userId="c757ac94-6b87-424a-bbd9-775c962569e5" providerId="ADAL" clId="{759D5A4E-40CC-4D5D-8C85-B068559AE18A}" dt="2024-10-20T22:07:52.963" v="2219" actId="14100"/>
          <ac:spMkLst>
            <pc:docMk/>
            <pc:sldMk cId="4234756919" sldId="265"/>
            <ac:spMk id="2" creationId="{F498FA83-4959-6DDB-C0C3-7BEC047728A6}"/>
          </ac:spMkLst>
        </pc:spChg>
        <pc:spChg chg="mod">
          <ac:chgData name="Khan, Md Shariar Imroze" userId="c757ac94-6b87-424a-bbd9-775c962569e5" providerId="ADAL" clId="{759D5A4E-40CC-4D5D-8C85-B068559AE18A}" dt="2024-10-21T01:49:18.480" v="2768" actId="947"/>
          <ac:spMkLst>
            <pc:docMk/>
            <pc:sldMk cId="4234756919" sldId="265"/>
            <ac:spMk id="3" creationId="{15B15255-5EEB-807D-FEFF-8A6590E265FC}"/>
          </ac:spMkLst>
        </pc:spChg>
        <pc:spChg chg="add del mod">
          <ac:chgData name="Khan, Md Shariar Imroze" userId="c757ac94-6b87-424a-bbd9-775c962569e5" providerId="ADAL" clId="{759D5A4E-40CC-4D5D-8C85-B068559AE18A}" dt="2024-10-20T14:57:35.141" v="1097" actId="478"/>
          <ac:spMkLst>
            <pc:docMk/>
            <pc:sldMk cId="4234756919" sldId="265"/>
            <ac:spMk id="4" creationId="{65BFCA67-5B5B-4BCC-F61B-9B96A6D54835}"/>
          </ac:spMkLst>
        </pc:spChg>
        <pc:picChg chg="add del mod">
          <ac:chgData name="Khan, Md Shariar Imroze" userId="c757ac94-6b87-424a-bbd9-775c962569e5" providerId="ADAL" clId="{759D5A4E-40CC-4D5D-8C85-B068559AE18A}" dt="2024-10-20T21:25:43.584" v="1699" actId="478"/>
          <ac:picMkLst>
            <pc:docMk/>
            <pc:sldMk cId="4234756919" sldId="265"/>
            <ac:picMk id="5" creationId="{770CA14E-C9D7-56B5-0C08-B32974FE361F}"/>
          </ac:picMkLst>
        </pc:picChg>
        <pc:picChg chg="add del mod">
          <ac:chgData name="Khan, Md Shariar Imroze" userId="c757ac94-6b87-424a-bbd9-775c962569e5" providerId="ADAL" clId="{759D5A4E-40CC-4D5D-8C85-B068559AE18A}" dt="2024-10-20T14:57:09.425" v="1070" actId="478"/>
          <ac:picMkLst>
            <pc:docMk/>
            <pc:sldMk cId="4234756919" sldId="265"/>
            <ac:picMk id="6" creationId="{14FBDDAE-4B91-257F-D413-50DA0CD32168}"/>
          </ac:picMkLst>
        </pc:picChg>
      </pc:sldChg>
      <pc:sldChg chg="modSp new del">
        <pc:chgData name="Khan, Md Shariar Imroze" userId="c757ac94-6b87-424a-bbd9-775c962569e5" providerId="ADAL" clId="{759D5A4E-40CC-4D5D-8C85-B068559AE18A}" dt="2024-10-20T14:37:33.079" v="756" actId="47"/>
        <pc:sldMkLst>
          <pc:docMk/>
          <pc:sldMk cId="2411604607" sldId="266"/>
        </pc:sldMkLst>
        <pc:spChg chg="mod">
          <ac:chgData name="Khan, Md Shariar Imroze" userId="c757ac94-6b87-424a-bbd9-775c962569e5" providerId="ADAL" clId="{759D5A4E-40CC-4D5D-8C85-B068559AE18A}" dt="2024-10-20T14:30:06.865" v="554"/>
          <ac:spMkLst>
            <pc:docMk/>
            <pc:sldMk cId="2411604607" sldId="266"/>
            <ac:spMk id="2" creationId="{41A76D76-7375-2343-5B28-7D700608F1D9}"/>
          </ac:spMkLst>
        </pc:spChg>
        <pc:spChg chg="mod">
          <ac:chgData name="Khan, Md Shariar Imroze" userId="c757ac94-6b87-424a-bbd9-775c962569e5" providerId="ADAL" clId="{759D5A4E-40CC-4D5D-8C85-B068559AE18A}" dt="2024-10-20T14:30:06.865" v="554"/>
          <ac:spMkLst>
            <pc:docMk/>
            <pc:sldMk cId="2411604607" sldId="266"/>
            <ac:spMk id="3" creationId="{B1AA6881-F912-81B2-3F94-AA6BF65AE70D}"/>
          </ac:spMkLst>
        </pc:spChg>
      </pc:sldChg>
      <pc:sldChg chg="addSp delSp modSp new mod">
        <pc:chgData name="Khan, Md Shariar Imroze" userId="c757ac94-6b87-424a-bbd9-775c962569e5" providerId="ADAL" clId="{759D5A4E-40CC-4D5D-8C85-B068559AE18A}" dt="2024-10-20T23:31:05.096" v="2380" actId="20577"/>
        <pc:sldMkLst>
          <pc:docMk/>
          <pc:sldMk cId="2710440619" sldId="267"/>
        </pc:sldMkLst>
        <pc:spChg chg="mod">
          <ac:chgData name="Khan, Md Shariar Imroze" userId="c757ac94-6b87-424a-bbd9-775c962569e5" providerId="ADAL" clId="{759D5A4E-40CC-4D5D-8C85-B068559AE18A}" dt="2024-10-20T14:43:12.757" v="843" actId="14100"/>
          <ac:spMkLst>
            <pc:docMk/>
            <pc:sldMk cId="2710440619" sldId="267"/>
            <ac:spMk id="2" creationId="{333BEFFD-B24E-FD83-A4FA-877D62004F6A}"/>
          </ac:spMkLst>
        </pc:spChg>
        <pc:spChg chg="del mod">
          <ac:chgData name="Khan, Md Shariar Imroze" userId="c757ac94-6b87-424a-bbd9-775c962569e5" providerId="ADAL" clId="{759D5A4E-40CC-4D5D-8C85-B068559AE18A}" dt="2024-10-20T11:45:05.203" v="233" actId="3680"/>
          <ac:spMkLst>
            <pc:docMk/>
            <pc:sldMk cId="2710440619" sldId="267"/>
            <ac:spMk id="3" creationId="{D84B47B4-FDDF-8530-1E58-689483E2F5A8}"/>
          </ac:spMkLst>
        </pc:spChg>
        <pc:spChg chg="add mod">
          <ac:chgData name="Khan, Md Shariar Imroze" userId="c757ac94-6b87-424a-bbd9-775c962569e5" providerId="ADAL" clId="{759D5A4E-40CC-4D5D-8C85-B068559AE18A}" dt="2024-10-20T14:32:27.379" v="577"/>
          <ac:spMkLst>
            <pc:docMk/>
            <pc:sldMk cId="2710440619" sldId="267"/>
            <ac:spMk id="5" creationId="{6B3F9AB4-5BC4-B113-21C8-CA16E400230D}"/>
          </ac:spMkLst>
        </pc:spChg>
        <pc:graphicFrameChg chg="add mod ord modGraphic">
          <ac:chgData name="Khan, Md Shariar Imroze" userId="c757ac94-6b87-424a-bbd9-775c962569e5" providerId="ADAL" clId="{759D5A4E-40CC-4D5D-8C85-B068559AE18A}" dt="2024-10-20T23:31:05.096" v="2380" actId="20577"/>
          <ac:graphicFrameMkLst>
            <pc:docMk/>
            <pc:sldMk cId="2710440619" sldId="267"/>
            <ac:graphicFrameMk id="4" creationId="{3BD3734E-B51A-535C-7D2F-681A6F0696B5}"/>
          </ac:graphicFrameMkLst>
        </pc:graphicFrameChg>
        <pc:picChg chg="add del mod">
          <ac:chgData name="Khan, Md Shariar Imroze" userId="c757ac94-6b87-424a-bbd9-775c962569e5" providerId="ADAL" clId="{759D5A4E-40CC-4D5D-8C85-B068559AE18A}" dt="2024-10-20T20:59:01.082" v="1464" actId="478"/>
          <ac:picMkLst>
            <pc:docMk/>
            <pc:sldMk cId="2710440619" sldId="267"/>
            <ac:picMk id="6" creationId="{BD5DE220-79DA-B2B1-5A1C-EA0F6BB42E4D}"/>
          </ac:picMkLst>
        </pc:picChg>
        <pc:picChg chg="add del mod">
          <ac:chgData name="Khan, Md Shariar Imroze" userId="c757ac94-6b87-424a-bbd9-775c962569e5" providerId="ADAL" clId="{759D5A4E-40CC-4D5D-8C85-B068559AE18A}" dt="2024-10-20T14:39:33.680" v="776" actId="478"/>
          <ac:picMkLst>
            <pc:docMk/>
            <pc:sldMk cId="2710440619" sldId="267"/>
            <ac:picMk id="7" creationId="{380D7617-AFDB-FAFE-93F3-26F2E77FFDBE}"/>
          </ac:picMkLst>
        </pc:picChg>
      </pc:sldChg>
      <pc:sldChg chg="delSp modSp add mod">
        <pc:chgData name="Khan, Md Shariar Imroze" userId="c757ac94-6b87-424a-bbd9-775c962569e5" providerId="ADAL" clId="{759D5A4E-40CC-4D5D-8C85-B068559AE18A}" dt="2024-10-20T22:11:38.844" v="2355" actId="15"/>
        <pc:sldMkLst>
          <pc:docMk/>
          <pc:sldMk cId="2078565734" sldId="268"/>
        </pc:sldMkLst>
        <pc:spChg chg="mod">
          <ac:chgData name="Khan, Md Shariar Imroze" userId="c757ac94-6b87-424a-bbd9-775c962569e5" providerId="ADAL" clId="{759D5A4E-40CC-4D5D-8C85-B068559AE18A}" dt="2024-10-20T22:10:43.590" v="2316" actId="14100"/>
          <ac:spMkLst>
            <pc:docMk/>
            <pc:sldMk cId="2078565734" sldId="268"/>
            <ac:spMk id="2" creationId="{F498FA83-4959-6DDB-C0C3-7BEC047728A6}"/>
          </ac:spMkLst>
        </pc:spChg>
        <pc:spChg chg="mod">
          <ac:chgData name="Khan, Md Shariar Imroze" userId="c757ac94-6b87-424a-bbd9-775c962569e5" providerId="ADAL" clId="{759D5A4E-40CC-4D5D-8C85-B068559AE18A}" dt="2024-10-20T22:11:38.844" v="2355" actId="15"/>
          <ac:spMkLst>
            <pc:docMk/>
            <pc:sldMk cId="2078565734" sldId="268"/>
            <ac:spMk id="3" creationId="{15B15255-5EEB-807D-FEFF-8A6590E265FC}"/>
          </ac:spMkLst>
        </pc:spChg>
        <pc:picChg chg="del">
          <ac:chgData name="Khan, Md Shariar Imroze" userId="c757ac94-6b87-424a-bbd9-775c962569e5" providerId="ADAL" clId="{759D5A4E-40CC-4D5D-8C85-B068559AE18A}" dt="2024-10-20T22:07:04.528" v="2209" actId="478"/>
          <ac:picMkLst>
            <pc:docMk/>
            <pc:sldMk cId="2078565734" sldId="268"/>
            <ac:picMk id="5" creationId="{770CA14E-C9D7-56B5-0C08-B32974FE361F}"/>
          </ac:picMkLst>
        </pc:picChg>
      </pc:sldChg>
      <pc:sldChg chg="delSp modSp add mod">
        <pc:chgData name="Khan, Md Shariar Imroze" userId="c757ac94-6b87-424a-bbd9-775c962569e5" providerId="ADAL" clId="{759D5A4E-40CC-4D5D-8C85-B068559AE18A}" dt="2024-10-20T22:10:09.691" v="2293" actId="20577"/>
        <pc:sldMkLst>
          <pc:docMk/>
          <pc:sldMk cId="1637853814" sldId="269"/>
        </pc:sldMkLst>
        <pc:spChg chg="mod">
          <ac:chgData name="Khan, Md Shariar Imroze" userId="c757ac94-6b87-424a-bbd9-775c962569e5" providerId="ADAL" clId="{759D5A4E-40CC-4D5D-8C85-B068559AE18A}" dt="2024-10-20T22:09:04.985" v="2244" actId="14100"/>
          <ac:spMkLst>
            <pc:docMk/>
            <pc:sldMk cId="1637853814" sldId="269"/>
            <ac:spMk id="2" creationId="{F498FA83-4959-6DDB-C0C3-7BEC047728A6}"/>
          </ac:spMkLst>
        </pc:spChg>
        <pc:spChg chg="mod">
          <ac:chgData name="Khan, Md Shariar Imroze" userId="c757ac94-6b87-424a-bbd9-775c962569e5" providerId="ADAL" clId="{759D5A4E-40CC-4D5D-8C85-B068559AE18A}" dt="2024-10-20T22:10:09.691" v="2293" actId="20577"/>
          <ac:spMkLst>
            <pc:docMk/>
            <pc:sldMk cId="1637853814" sldId="269"/>
            <ac:spMk id="3" creationId="{15B15255-5EEB-807D-FEFF-8A6590E265FC}"/>
          </ac:spMkLst>
        </pc:spChg>
        <pc:picChg chg="del">
          <ac:chgData name="Khan, Md Shariar Imroze" userId="c757ac94-6b87-424a-bbd9-775c962569e5" providerId="ADAL" clId="{759D5A4E-40CC-4D5D-8C85-B068559AE18A}" dt="2024-10-20T21:25:46.600" v="1700" actId="478"/>
          <ac:picMkLst>
            <pc:docMk/>
            <pc:sldMk cId="1637853814" sldId="269"/>
            <ac:picMk id="5" creationId="{770CA14E-C9D7-56B5-0C08-B32974FE361F}"/>
          </ac:picMkLst>
        </pc:picChg>
      </pc:sldChg>
      <pc:sldChg chg="delSp modSp add mod">
        <pc:chgData name="Khan, Md Shariar Imroze" userId="c757ac94-6b87-424a-bbd9-775c962569e5" providerId="ADAL" clId="{759D5A4E-40CC-4D5D-8C85-B068559AE18A}" dt="2024-10-21T01:48:01.794" v="2762" actId="14100"/>
        <pc:sldMkLst>
          <pc:docMk/>
          <pc:sldMk cId="663363429" sldId="270"/>
        </pc:sldMkLst>
        <pc:spChg chg="mod">
          <ac:chgData name="Khan, Md Shariar Imroze" userId="c757ac94-6b87-424a-bbd9-775c962569e5" providerId="ADAL" clId="{759D5A4E-40CC-4D5D-8C85-B068559AE18A}" dt="2024-10-20T22:17:15.583" v="2366" actId="1076"/>
          <ac:spMkLst>
            <pc:docMk/>
            <pc:sldMk cId="663363429" sldId="270"/>
            <ac:spMk id="2" creationId="{F498FA83-4959-6DDB-C0C3-7BEC047728A6}"/>
          </ac:spMkLst>
        </pc:spChg>
        <pc:spChg chg="mod">
          <ac:chgData name="Khan, Md Shariar Imroze" userId="c757ac94-6b87-424a-bbd9-775c962569e5" providerId="ADAL" clId="{759D5A4E-40CC-4D5D-8C85-B068559AE18A}" dt="2024-10-21T01:48:01.794" v="2762" actId="14100"/>
          <ac:spMkLst>
            <pc:docMk/>
            <pc:sldMk cId="663363429" sldId="270"/>
            <ac:spMk id="3" creationId="{15B15255-5EEB-807D-FEFF-8A6590E265FC}"/>
          </ac:spMkLst>
        </pc:spChg>
        <pc:picChg chg="del">
          <ac:chgData name="Khan, Md Shariar Imroze" userId="c757ac94-6b87-424a-bbd9-775c962569e5" providerId="ADAL" clId="{759D5A4E-40CC-4D5D-8C85-B068559AE18A}" dt="2024-10-20T21:25:49.570" v="1701" actId="478"/>
          <ac:picMkLst>
            <pc:docMk/>
            <pc:sldMk cId="663363429" sldId="270"/>
            <ac:picMk id="5" creationId="{770CA14E-C9D7-56B5-0C08-B32974FE361F}"/>
          </ac:picMkLst>
        </pc:picChg>
      </pc:sldChg>
      <pc:sldChg chg="delSp modSp add mod">
        <pc:chgData name="Khan, Md Shariar Imroze" userId="c757ac94-6b87-424a-bbd9-775c962569e5" providerId="ADAL" clId="{759D5A4E-40CC-4D5D-8C85-B068559AE18A}" dt="2024-10-21T01:48:51.998" v="2763" actId="14100"/>
        <pc:sldMkLst>
          <pc:docMk/>
          <pc:sldMk cId="3689856103" sldId="271"/>
        </pc:sldMkLst>
        <pc:spChg chg="mod">
          <ac:chgData name="Khan, Md Shariar Imroze" userId="c757ac94-6b87-424a-bbd9-775c962569e5" providerId="ADAL" clId="{759D5A4E-40CC-4D5D-8C85-B068559AE18A}" dt="2024-10-21T01:43:16.097" v="2627" actId="1076"/>
          <ac:spMkLst>
            <pc:docMk/>
            <pc:sldMk cId="3689856103" sldId="271"/>
            <ac:spMk id="2" creationId="{F498FA83-4959-6DDB-C0C3-7BEC047728A6}"/>
          </ac:spMkLst>
        </pc:spChg>
        <pc:spChg chg="mod">
          <ac:chgData name="Khan, Md Shariar Imroze" userId="c757ac94-6b87-424a-bbd9-775c962569e5" providerId="ADAL" clId="{759D5A4E-40CC-4D5D-8C85-B068559AE18A}" dt="2024-10-21T01:48:51.998" v="2763" actId="14100"/>
          <ac:spMkLst>
            <pc:docMk/>
            <pc:sldMk cId="3689856103" sldId="271"/>
            <ac:spMk id="3" creationId="{15B15255-5EEB-807D-FEFF-8A6590E265FC}"/>
          </ac:spMkLst>
        </pc:spChg>
        <pc:picChg chg="del">
          <ac:chgData name="Khan, Md Shariar Imroze" userId="c757ac94-6b87-424a-bbd9-775c962569e5" providerId="ADAL" clId="{759D5A4E-40CC-4D5D-8C85-B068559AE18A}" dt="2024-10-20T21:25:52.396" v="1702" actId="478"/>
          <ac:picMkLst>
            <pc:docMk/>
            <pc:sldMk cId="3689856103" sldId="271"/>
            <ac:picMk id="5" creationId="{770CA14E-C9D7-56B5-0C08-B32974FE361F}"/>
          </ac:picMkLst>
        </pc:picChg>
      </pc:sldChg>
      <pc:sldChg chg="delSp add del mod">
        <pc:chgData name="Khan, Md Shariar Imroze" userId="c757ac94-6b87-424a-bbd9-775c962569e5" providerId="ADAL" clId="{759D5A4E-40CC-4D5D-8C85-B068559AE18A}" dt="2024-10-20T21:26:01.331" v="1704" actId="47"/>
        <pc:sldMkLst>
          <pc:docMk/>
          <pc:sldMk cId="37325454" sldId="272"/>
        </pc:sldMkLst>
        <pc:picChg chg="del">
          <ac:chgData name="Khan, Md Shariar Imroze" userId="c757ac94-6b87-424a-bbd9-775c962569e5" providerId="ADAL" clId="{759D5A4E-40CC-4D5D-8C85-B068559AE18A}" dt="2024-10-20T21:25:55.983" v="1703" actId="478"/>
          <ac:picMkLst>
            <pc:docMk/>
            <pc:sldMk cId="37325454" sldId="272"/>
            <ac:picMk id="5" creationId="{770CA14E-C9D7-56B5-0C08-B32974FE361F}"/>
          </ac:picMkLst>
        </pc:picChg>
      </pc:sldChg>
      <pc:sldChg chg="delSp modSp new del mod">
        <pc:chgData name="Khan, Md Shariar Imroze" userId="c757ac94-6b87-424a-bbd9-775c962569e5" providerId="ADAL" clId="{759D5A4E-40CC-4D5D-8C85-B068559AE18A}" dt="2024-10-20T21:51:16.987" v="1911" actId="47"/>
        <pc:sldMkLst>
          <pc:docMk/>
          <pc:sldMk cId="102611418" sldId="272"/>
        </pc:sldMkLst>
        <pc:spChg chg="mod">
          <ac:chgData name="Khan, Md Shariar Imroze" userId="c757ac94-6b87-424a-bbd9-775c962569e5" providerId="ADAL" clId="{759D5A4E-40CC-4D5D-8C85-B068559AE18A}" dt="2024-10-20T21:36:34.992" v="1829" actId="14100"/>
          <ac:spMkLst>
            <pc:docMk/>
            <pc:sldMk cId="102611418" sldId="272"/>
            <ac:spMk id="2" creationId="{1963BEA6-8BFE-D1CE-019E-07D5C16626F9}"/>
          </ac:spMkLst>
        </pc:spChg>
        <pc:spChg chg="del">
          <ac:chgData name="Khan, Md Shariar Imroze" userId="c757ac94-6b87-424a-bbd9-775c962569e5" providerId="ADAL" clId="{759D5A4E-40CC-4D5D-8C85-B068559AE18A}" dt="2024-10-20T21:35:57.333" v="1812" actId="478"/>
          <ac:spMkLst>
            <pc:docMk/>
            <pc:sldMk cId="102611418" sldId="272"/>
            <ac:spMk id="3" creationId="{6C892BF3-DC2B-3316-6ABA-3E1EAA99DC66}"/>
          </ac:spMkLst>
        </pc:spChg>
      </pc:sldChg>
      <pc:sldChg chg="addSp delSp modSp new mod">
        <pc:chgData name="Khan, Md Shariar Imroze" userId="c757ac94-6b87-424a-bbd9-775c962569e5" providerId="ADAL" clId="{759D5A4E-40CC-4D5D-8C85-B068559AE18A}" dt="2024-10-21T01:03:26.966" v="2463" actId="57"/>
        <pc:sldMkLst>
          <pc:docMk/>
          <pc:sldMk cId="708623251" sldId="273"/>
        </pc:sldMkLst>
        <pc:spChg chg="mod">
          <ac:chgData name="Khan, Md Shariar Imroze" userId="c757ac94-6b87-424a-bbd9-775c962569e5" providerId="ADAL" clId="{759D5A4E-40CC-4D5D-8C85-B068559AE18A}" dt="2024-10-21T01:03:26.966" v="2463" actId="57"/>
          <ac:spMkLst>
            <pc:docMk/>
            <pc:sldMk cId="708623251" sldId="273"/>
            <ac:spMk id="2" creationId="{4045E214-E321-3AE6-5C25-E6F88BBA0B93}"/>
          </ac:spMkLst>
        </pc:spChg>
        <pc:spChg chg="del">
          <ac:chgData name="Khan, Md Shariar Imroze" userId="c757ac94-6b87-424a-bbd9-775c962569e5" providerId="ADAL" clId="{759D5A4E-40CC-4D5D-8C85-B068559AE18A}" dt="2024-10-20T21:37:41.648" v="1834" actId="478"/>
          <ac:spMkLst>
            <pc:docMk/>
            <pc:sldMk cId="708623251" sldId="273"/>
            <ac:spMk id="3" creationId="{BF323D73-7393-4632-DAA6-FE437370AF4E}"/>
          </ac:spMkLst>
        </pc:spChg>
        <pc:spChg chg="add mod">
          <ac:chgData name="Khan, Md Shariar Imroze" userId="c757ac94-6b87-424a-bbd9-775c962569e5" providerId="ADAL" clId="{759D5A4E-40CC-4D5D-8C85-B068559AE18A}" dt="2024-10-20T21:47:22.789" v="1907" actId="1076"/>
          <ac:spMkLst>
            <pc:docMk/>
            <pc:sldMk cId="708623251" sldId="273"/>
            <ac:spMk id="6" creationId="{B47F8866-78A3-86E0-7EBE-4BFBF3DD3867}"/>
          </ac:spMkLst>
        </pc:spChg>
        <pc:picChg chg="add mod">
          <ac:chgData name="Khan, Md Shariar Imroze" userId="c757ac94-6b87-424a-bbd9-775c962569e5" providerId="ADAL" clId="{759D5A4E-40CC-4D5D-8C85-B068559AE18A}" dt="2024-10-20T21:47:38.435" v="1908" actId="14100"/>
          <ac:picMkLst>
            <pc:docMk/>
            <pc:sldMk cId="708623251" sldId="273"/>
            <ac:picMk id="5" creationId="{DBC9A014-6C2D-BD84-DCAF-9F79B4C31A93}"/>
          </ac:picMkLst>
        </pc:picChg>
      </pc:sldChg>
      <pc:sldChg chg="add del ord">
        <pc:chgData name="Khan, Md Shariar Imroze" userId="c757ac94-6b87-424a-bbd9-775c962569e5" providerId="ADAL" clId="{759D5A4E-40CC-4D5D-8C85-B068559AE18A}" dt="2024-10-20T21:00:27.727" v="1469" actId="47"/>
        <pc:sldMkLst>
          <pc:docMk/>
          <pc:sldMk cId="3964930997" sldId="273"/>
        </pc:sldMkLst>
      </pc:sldChg>
      <pc:sldChg chg="addSp delSp modSp add del mod ord setBg">
        <pc:chgData name="Khan, Md Shariar Imroze" userId="c757ac94-6b87-424a-bbd9-775c962569e5" providerId="ADAL" clId="{759D5A4E-40CC-4D5D-8C85-B068559AE18A}" dt="2024-10-20T20:58:43.059" v="1459" actId="47"/>
        <pc:sldMkLst>
          <pc:docMk/>
          <pc:sldMk cId="3992522802" sldId="273"/>
        </pc:sldMkLst>
        <pc:spChg chg="del">
          <ac:chgData name="Khan, Md Shariar Imroze" userId="c757ac94-6b87-424a-bbd9-775c962569e5" providerId="ADAL" clId="{759D5A4E-40CC-4D5D-8C85-B068559AE18A}" dt="2024-10-20T20:56:34.056" v="1450" actId="478"/>
          <ac:spMkLst>
            <pc:docMk/>
            <pc:sldMk cId="3992522802" sldId="273"/>
            <ac:spMk id="3" creationId="{CC305199-9682-C965-6C18-17F1B35000D5}"/>
          </ac:spMkLst>
        </pc:spChg>
        <pc:spChg chg="del">
          <ac:chgData name="Khan, Md Shariar Imroze" userId="c757ac94-6b87-424a-bbd9-775c962569e5" providerId="ADAL" clId="{759D5A4E-40CC-4D5D-8C85-B068559AE18A}" dt="2024-10-20T20:56:31.094" v="1449" actId="478"/>
          <ac:spMkLst>
            <pc:docMk/>
            <pc:sldMk cId="3992522802" sldId="273"/>
            <ac:spMk id="4" creationId="{53A233DA-1B3D-E782-E93B-2A2864709CC2}"/>
          </ac:spMkLst>
        </pc:spChg>
        <pc:spChg chg="add del mod">
          <ac:chgData name="Khan, Md Shariar Imroze" userId="c757ac94-6b87-424a-bbd9-775c962569e5" providerId="ADAL" clId="{759D5A4E-40CC-4D5D-8C85-B068559AE18A}" dt="2024-10-20T20:56:38.348" v="1451" actId="478"/>
          <ac:spMkLst>
            <pc:docMk/>
            <pc:sldMk cId="3992522802" sldId="273"/>
            <ac:spMk id="5" creationId="{FF6189A6-FDA6-E82E-1067-4361A0936459}"/>
          </ac:spMkLst>
        </pc:spChg>
        <pc:picChg chg="del mod">
          <ac:chgData name="Khan, Md Shariar Imroze" userId="c757ac94-6b87-424a-bbd9-775c962569e5" providerId="ADAL" clId="{759D5A4E-40CC-4D5D-8C85-B068559AE18A}" dt="2024-10-20T20:58:36.727" v="1458" actId="478"/>
          <ac:picMkLst>
            <pc:docMk/>
            <pc:sldMk cId="3992522802" sldId="273"/>
            <ac:picMk id="9" creationId="{1D9271C1-11D2-071B-4FC1-AE7314427405}"/>
          </ac:picMkLst>
        </pc:picChg>
      </pc:sldChg>
      <pc:sldMasterChg chg="modSp modSldLayout">
        <pc:chgData name="Khan, Md Shariar Imroze" userId="c757ac94-6b87-424a-bbd9-775c962569e5" providerId="ADAL" clId="{759D5A4E-40CC-4D5D-8C85-B068559AE18A}" dt="2024-10-20T11:13:51.255" v="7" actId="735"/>
        <pc:sldMasterMkLst>
          <pc:docMk/>
          <pc:sldMasterMk cId="2460954070" sldId="2147483660"/>
        </pc:sldMasterMkLst>
        <pc:sldLayoutChg chg="modSp">
          <pc:chgData name="Khan, Md Shariar Imroze" userId="c757ac94-6b87-424a-bbd9-775c962569e5" providerId="ADAL" clId="{759D5A4E-40CC-4D5D-8C85-B068559AE18A}" dt="2024-10-20T11:13:36.939" v="2" actId="735"/>
          <pc:sldLayoutMkLst>
            <pc:docMk/>
            <pc:sldMasterMk cId="2460954070" sldId="2147483660"/>
            <pc:sldLayoutMk cId="2385387890" sldId="2147483661"/>
          </pc:sldLayoutMkLst>
        </pc:sldLayoutChg>
        <pc:sldLayoutChg chg="modSp">
          <pc:chgData name="Khan, Md Shariar Imroze" userId="c757ac94-6b87-424a-bbd9-775c962569e5" providerId="ADAL" clId="{759D5A4E-40CC-4D5D-8C85-B068559AE18A}" dt="2024-10-20T11:13:46.982" v="3" actId="735"/>
          <pc:sldLayoutMkLst>
            <pc:docMk/>
            <pc:sldMasterMk cId="2460954070" sldId="2147483660"/>
            <pc:sldLayoutMk cId="949138452" sldId="2147483662"/>
          </pc:sldLayoutMkLst>
        </pc:sldLayoutChg>
        <pc:sldLayoutChg chg="modSp">
          <pc:chgData name="Khan, Md Shariar Imroze" userId="c757ac94-6b87-424a-bbd9-775c962569e5" providerId="ADAL" clId="{759D5A4E-40CC-4D5D-8C85-B068559AE18A}" dt="2024-10-20T11:13:49.703" v="6" actId="735"/>
          <pc:sldLayoutMkLst>
            <pc:docMk/>
            <pc:sldMasterMk cId="2460954070" sldId="2147483660"/>
            <pc:sldLayoutMk cId="2591524520" sldId="2147483663"/>
          </pc:sldLayoutMkLst>
        </pc:sldLayoutChg>
        <pc:sldLayoutChg chg="modSp">
          <pc:chgData name="Khan, Md Shariar Imroze" userId="c757ac94-6b87-424a-bbd9-775c962569e5" providerId="ADAL" clId="{759D5A4E-40CC-4D5D-8C85-B068559AE18A}" dt="2024-10-20T11:13:49.580" v="5" actId="735"/>
          <pc:sldLayoutMkLst>
            <pc:docMk/>
            <pc:sldMasterMk cId="2460954070" sldId="2147483660"/>
            <pc:sldLayoutMk cId="1203092039" sldId="2147483664"/>
          </pc:sldLayoutMkLst>
        </pc:sldLayoutChg>
        <pc:sldLayoutChg chg="modSp">
          <pc:chgData name="Khan, Md Shariar Imroze" userId="c757ac94-6b87-424a-bbd9-775c962569e5" providerId="ADAL" clId="{759D5A4E-40CC-4D5D-8C85-B068559AE18A}" dt="2024-10-20T11:13:47.166" v="4" actId="735"/>
          <pc:sldLayoutMkLst>
            <pc:docMk/>
            <pc:sldMasterMk cId="2460954070" sldId="2147483660"/>
            <pc:sldLayoutMk cId="3733172339" sldId="2147483665"/>
          </pc:sldLayoutMkLst>
        </pc:sldLayoutChg>
      </pc:sldMasterChg>
      <pc:sldMasterChg chg="setBg modSldLayout">
        <pc:chgData name="Khan, Md Shariar Imroze" userId="c757ac94-6b87-424a-bbd9-775c962569e5" providerId="ADAL" clId="{759D5A4E-40CC-4D5D-8C85-B068559AE18A}" dt="2024-10-20T21:00:45.722" v="1472"/>
        <pc:sldMasterMkLst>
          <pc:docMk/>
          <pc:sldMasterMk cId="4104741896" sldId="2147483685"/>
        </pc:sldMasterMkLst>
        <pc:sldLayoutChg chg="setBg">
          <pc:chgData name="Khan, Md Shariar Imroze" userId="c757ac94-6b87-424a-bbd9-775c962569e5" providerId="ADAL" clId="{759D5A4E-40CC-4D5D-8C85-B068559AE18A}" dt="2024-10-20T21:00:45.722" v="1472"/>
          <pc:sldLayoutMkLst>
            <pc:docMk/>
            <pc:sldMasterMk cId="4104741896" sldId="2147483685"/>
            <pc:sldLayoutMk cId="2659322611" sldId="2147483686"/>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630695089" sldId="2147483687"/>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88669309" sldId="2147483688"/>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1514584978" sldId="2147483689"/>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925459147" sldId="2147483690"/>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1154485966" sldId="2147483691"/>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2526150592" sldId="2147483692"/>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3710526150" sldId="2147483693"/>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2978584101" sldId="2147483694"/>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2058723561" sldId="2147483695"/>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414664622" sldId="2147483696"/>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4089372704" sldId="2147483697"/>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1982026372" sldId="2147483698"/>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497944587" sldId="2147483699"/>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1095575975" sldId="2147483700"/>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2715690159" sldId="2147483701"/>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443036603" sldId="2147483702"/>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3874079819" sldId="2147483703"/>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3541224103" sldId="2147483704"/>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1595405913" sldId="2147483705"/>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667127676" sldId="2147483706"/>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672963809" sldId="2147483707"/>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221984655" sldId="2147483708"/>
          </pc:sldLayoutMkLst>
        </pc:sldLayoutChg>
        <pc:sldLayoutChg chg="setBg">
          <pc:chgData name="Khan, Md Shariar Imroze" userId="c757ac94-6b87-424a-bbd9-775c962569e5" providerId="ADAL" clId="{759D5A4E-40CC-4D5D-8C85-B068559AE18A}" dt="2024-10-20T21:00:45.722" v="1472"/>
          <pc:sldLayoutMkLst>
            <pc:docMk/>
            <pc:sldMasterMk cId="4104741896" sldId="2147483685"/>
            <pc:sldLayoutMk cId="3041317747" sldId="2147483709"/>
          </pc:sldLayoutMkLst>
        </pc:sldLayoutChg>
      </pc:sldMasterChg>
      <pc:sldMasterChg chg="setBg modSldLayout">
        <pc:chgData name="Khan, Md Shariar Imroze" userId="c757ac94-6b87-424a-bbd9-775c962569e5" providerId="ADAL" clId="{759D5A4E-40CC-4D5D-8C85-B068559AE18A}" dt="2024-10-20T21:00:45.722" v="1472"/>
        <pc:sldMasterMkLst>
          <pc:docMk/>
          <pc:sldMasterMk cId="196354600" sldId="2147483710"/>
        </pc:sldMasterMkLst>
        <pc:sldLayoutChg chg="setBg">
          <pc:chgData name="Khan, Md Shariar Imroze" userId="c757ac94-6b87-424a-bbd9-775c962569e5" providerId="ADAL" clId="{759D5A4E-40CC-4D5D-8C85-B068559AE18A}" dt="2024-10-20T21:00:45.722" v="1472"/>
          <pc:sldLayoutMkLst>
            <pc:docMk/>
            <pc:sldMasterMk cId="196354600" sldId="2147483710"/>
            <pc:sldLayoutMk cId="1332455293" sldId="2147483672"/>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3950681282" sldId="2147483673"/>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2172918910" sldId="2147483674"/>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4153419995" sldId="2147483675"/>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4259925632" sldId="2147483676"/>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4106596761" sldId="2147483677"/>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4224982474" sldId="2147483678"/>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931034947" sldId="2147483679"/>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1450934614" sldId="2147483680"/>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4064213859" sldId="2147483681"/>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2922997987" sldId="2147483682"/>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947570770" sldId="2147483683"/>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1733070335" sldId="2147483684"/>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1947793079" sldId="2147483711"/>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1343954284" sldId="2147483712"/>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2798122729" sldId="2147483713"/>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1457376701" sldId="2147483714"/>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2336748684" sldId="2147483715"/>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1386151879" sldId="2147483716"/>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3634507025" sldId="2147483717"/>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852494238" sldId="2147483718"/>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56546739" sldId="2147483719"/>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3082970671" sldId="2147483720"/>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270673318" sldId="2147483721"/>
          </pc:sldLayoutMkLst>
        </pc:sldLayoutChg>
        <pc:sldLayoutChg chg="setBg">
          <pc:chgData name="Khan, Md Shariar Imroze" userId="c757ac94-6b87-424a-bbd9-775c962569e5" providerId="ADAL" clId="{759D5A4E-40CC-4D5D-8C85-B068559AE18A}" dt="2024-10-20T21:00:45.722" v="1472"/>
          <pc:sldLayoutMkLst>
            <pc:docMk/>
            <pc:sldMasterMk cId="196354600" sldId="2147483710"/>
            <pc:sldLayoutMk cId="3634980995" sldId="2147483722"/>
          </pc:sldLayoutMkLst>
        </pc:sldLayoutChg>
      </pc:sldMasterChg>
    </pc:docChg>
  </pc:docChgLst>
  <pc:docChgLst>
    <pc:chgData name="Khan, Md Shariar Imroze" userId="S::m02555@uniper.energy::c757ac94-6b87-424a-bbd9-775c962569e5" providerId="AD" clId="Web-{E54101AF-DBDA-E5F3-C82D-D747716108FE}"/>
    <pc:docChg chg="addSld">
      <pc:chgData name="Khan, Md Shariar Imroze" userId="S::m02555@uniper.energy::c757ac94-6b87-424a-bbd9-775c962569e5" providerId="AD" clId="Web-{E54101AF-DBDA-E5F3-C82D-D747716108FE}" dt="2024-10-20T10:39:45.983" v="13"/>
      <pc:docMkLst>
        <pc:docMk/>
      </pc:docMkLst>
      <pc:sldChg chg="add">
        <pc:chgData name="Khan, Md Shariar Imroze" userId="S::m02555@uniper.energy::c757ac94-6b87-424a-bbd9-775c962569e5" providerId="AD" clId="Web-{E54101AF-DBDA-E5F3-C82D-D747716108FE}" dt="2024-10-20T10:39:45.890" v="0"/>
        <pc:sldMkLst>
          <pc:docMk/>
          <pc:sldMk cId="1588293256" sldId="257"/>
        </pc:sldMkLst>
      </pc:sldChg>
      <pc:sldChg chg="add">
        <pc:chgData name="Khan, Md Shariar Imroze" userId="S::m02555@uniper.energy::c757ac94-6b87-424a-bbd9-775c962569e5" providerId="AD" clId="Web-{E54101AF-DBDA-E5F3-C82D-D747716108FE}" dt="2024-10-20T10:39:45.905" v="1"/>
        <pc:sldMkLst>
          <pc:docMk/>
          <pc:sldMk cId="324239330" sldId="258"/>
        </pc:sldMkLst>
      </pc:sldChg>
      <pc:sldChg chg="add">
        <pc:chgData name="Khan, Md Shariar Imroze" userId="S::m02555@uniper.energy::c757ac94-6b87-424a-bbd9-775c962569e5" providerId="AD" clId="Web-{E54101AF-DBDA-E5F3-C82D-D747716108FE}" dt="2024-10-20T10:39:45.905" v="2"/>
        <pc:sldMkLst>
          <pc:docMk/>
          <pc:sldMk cId="1420767143" sldId="259"/>
        </pc:sldMkLst>
      </pc:sldChg>
      <pc:sldChg chg="add">
        <pc:chgData name="Khan, Md Shariar Imroze" userId="S::m02555@uniper.energy::c757ac94-6b87-424a-bbd9-775c962569e5" providerId="AD" clId="Web-{E54101AF-DBDA-E5F3-C82D-D747716108FE}" dt="2024-10-20T10:39:45.921" v="3"/>
        <pc:sldMkLst>
          <pc:docMk/>
          <pc:sldMk cId="69572412" sldId="260"/>
        </pc:sldMkLst>
      </pc:sldChg>
      <pc:sldChg chg="add">
        <pc:chgData name="Khan, Md Shariar Imroze" userId="S::m02555@uniper.energy::c757ac94-6b87-424a-bbd9-775c962569e5" providerId="AD" clId="Web-{E54101AF-DBDA-E5F3-C82D-D747716108FE}" dt="2024-10-20T10:39:45.921" v="4"/>
        <pc:sldMkLst>
          <pc:docMk/>
          <pc:sldMk cId="3687076000" sldId="261"/>
        </pc:sldMkLst>
      </pc:sldChg>
      <pc:sldChg chg="add">
        <pc:chgData name="Khan, Md Shariar Imroze" userId="S::m02555@uniper.energy::c757ac94-6b87-424a-bbd9-775c962569e5" providerId="AD" clId="Web-{E54101AF-DBDA-E5F3-C82D-D747716108FE}" dt="2024-10-20T10:39:45.921" v="5"/>
        <pc:sldMkLst>
          <pc:docMk/>
          <pc:sldMk cId="933745343" sldId="262"/>
        </pc:sldMkLst>
      </pc:sldChg>
      <pc:sldChg chg="add">
        <pc:chgData name="Khan, Md Shariar Imroze" userId="S::m02555@uniper.energy::c757ac94-6b87-424a-bbd9-775c962569e5" providerId="AD" clId="Web-{E54101AF-DBDA-E5F3-C82D-D747716108FE}" dt="2024-10-20T10:39:45.937" v="6"/>
        <pc:sldMkLst>
          <pc:docMk/>
          <pc:sldMk cId="3484353609" sldId="263"/>
        </pc:sldMkLst>
      </pc:sldChg>
      <pc:sldChg chg="add">
        <pc:chgData name="Khan, Md Shariar Imroze" userId="S::m02555@uniper.energy::c757ac94-6b87-424a-bbd9-775c962569e5" providerId="AD" clId="Web-{E54101AF-DBDA-E5F3-C82D-D747716108FE}" dt="2024-10-20T10:39:45.937" v="7"/>
        <pc:sldMkLst>
          <pc:docMk/>
          <pc:sldMk cId="3957070263" sldId="264"/>
        </pc:sldMkLst>
      </pc:sldChg>
      <pc:sldChg chg="add">
        <pc:chgData name="Khan, Md Shariar Imroze" userId="S::m02555@uniper.energy::c757ac94-6b87-424a-bbd9-775c962569e5" providerId="AD" clId="Web-{E54101AF-DBDA-E5F3-C82D-D747716108FE}" dt="2024-10-20T10:39:45.952" v="8"/>
        <pc:sldMkLst>
          <pc:docMk/>
          <pc:sldMk cId="4152883826" sldId="265"/>
        </pc:sldMkLst>
      </pc:sldChg>
      <pc:sldChg chg="add">
        <pc:chgData name="Khan, Md Shariar Imroze" userId="S::m02555@uniper.energy::c757ac94-6b87-424a-bbd9-775c962569e5" providerId="AD" clId="Web-{E54101AF-DBDA-E5F3-C82D-D747716108FE}" dt="2024-10-20T10:39:45.952" v="9"/>
        <pc:sldMkLst>
          <pc:docMk/>
          <pc:sldMk cId="4120908542" sldId="266"/>
        </pc:sldMkLst>
      </pc:sldChg>
      <pc:sldChg chg="add">
        <pc:chgData name="Khan, Md Shariar Imroze" userId="S::m02555@uniper.energy::c757ac94-6b87-424a-bbd9-775c962569e5" providerId="AD" clId="Web-{E54101AF-DBDA-E5F3-C82D-D747716108FE}" dt="2024-10-20T10:39:45.968" v="10"/>
        <pc:sldMkLst>
          <pc:docMk/>
          <pc:sldMk cId="1545688814" sldId="267"/>
        </pc:sldMkLst>
      </pc:sldChg>
      <pc:sldChg chg="add">
        <pc:chgData name="Khan, Md Shariar Imroze" userId="S::m02555@uniper.energy::c757ac94-6b87-424a-bbd9-775c962569e5" providerId="AD" clId="Web-{E54101AF-DBDA-E5F3-C82D-D747716108FE}" dt="2024-10-20T10:39:45.968" v="11"/>
        <pc:sldMkLst>
          <pc:docMk/>
          <pc:sldMk cId="3356178994" sldId="268"/>
        </pc:sldMkLst>
      </pc:sldChg>
      <pc:sldChg chg="add">
        <pc:chgData name="Khan, Md Shariar Imroze" userId="S::m02555@uniper.energy::c757ac94-6b87-424a-bbd9-775c962569e5" providerId="AD" clId="Web-{E54101AF-DBDA-E5F3-C82D-D747716108FE}" dt="2024-10-20T10:39:45.968" v="12"/>
        <pc:sldMkLst>
          <pc:docMk/>
          <pc:sldMk cId="2607963782" sldId="269"/>
        </pc:sldMkLst>
      </pc:sldChg>
      <pc:sldChg chg="add">
        <pc:chgData name="Khan, Md Shariar Imroze" userId="S::m02555@uniper.energy::c757ac94-6b87-424a-bbd9-775c962569e5" providerId="AD" clId="Web-{E54101AF-DBDA-E5F3-C82D-D747716108FE}" dt="2024-10-20T10:39:45.983" v="13"/>
        <pc:sldMkLst>
          <pc:docMk/>
          <pc:sldMk cId="2202452250" sldId="270"/>
        </pc:sldMkLst>
      </pc:sldChg>
      <pc:sldMasterChg chg="addSldLayout">
        <pc:chgData name="Khan, Md Shariar Imroze" userId="S::m02555@uniper.energy::c757ac94-6b87-424a-bbd9-775c962569e5" providerId="AD" clId="Web-{E54101AF-DBDA-E5F3-C82D-D747716108FE}" dt="2024-10-20T10:39:45.983" v="13"/>
        <pc:sldMasterMkLst>
          <pc:docMk/>
          <pc:sldMasterMk cId="2460954070" sldId="2147483660"/>
        </pc:sldMasterMkLst>
        <pc:sldLayoutChg chg="add">
          <pc:chgData name="Khan, Md Shariar Imroze" userId="S::m02555@uniper.energy::c757ac94-6b87-424a-bbd9-775c962569e5" providerId="AD" clId="Web-{E54101AF-DBDA-E5F3-C82D-D747716108FE}" dt="2024-10-20T10:39:45.890" v="0"/>
          <pc:sldLayoutMkLst>
            <pc:docMk/>
            <pc:sldMasterMk cId="196354600" sldId="2147483710"/>
            <pc:sldLayoutMk cId="1332455293" sldId="2147483672"/>
          </pc:sldLayoutMkLst>
        </pc:sldLayoutChg>
        <pc:sldLayoutChg chg="add">
          <pc:chgData name="Khan, Md Shariar Imroze" userId="S::m02555@uniper.energy::c757ac94-6b87-424a-bbd9-775c962569e5" providerId="AD" clId="Web-{E54101AF-DBDA-E5F3-C82D-D747716108FE}" dt="2024-10-20T10:39:45.905" v="1"/>
          <pc:sldLayoutMkLst>
            <pc:docMk/>
            <pc:sldMasterMk cId="196354600" sldId="2147483710"/>
            <pc:sldLayoutMk cId="3950681282" sldId="2147483673"/>
          </pc:sldLayoutMkLst>
        </pc:sldLayoutChg>
        <pc:sldLayoutChg chg="add">
          <pc:chgData name="Khan, Md Shariar Imroze" userId="S::m02555@uniper.energy::c757ac94-6b87-424a-bbd9-775c962569e5" providerId="AD" clId="Web-{E54101AF-DBDA-E5F3-C82D-D747716108FE}" dt="2024-10-20T10:39:45.905" v="2"/>
          <pc:sldLayoutMkLst>
            <pc:docMk/>
            <pc:sldMasterMk cId="196354600" sldId="2147483710"/>
            <pc:sldLayoutMk cId="2172918910" sldId="2147483674"/>
          </pc:sldLayoutMkLst>
        </pc:sldLayoutChg>
        <pc:sldLayoutChg chg="add">
          <pc:chgData name="Khan, Md Shariar Imroze" userId="S::m02555@uniper.energy::c757ac94-6b87-424a-bbd9-775c962569e5" providerId="AD" clId="Web-{E54101AF-DBDA-E5F3-C82D-D747716108FE}" dt="2024-10-20T10:39:45.921" v="3"/>
          <pc:sldLayoutMkLst>
            <pc:docMk/>
            <pc:sldMasterMk cId="196354600" sldId="2147483710"/>
            <pc:sldLayoutMk cId="4153419995" sldId="2147483675"/>
          </pc:sldLayoutMkLst>
        </pc:sldLayoutChg>
        <pc:sldLayoutChg chg="add">
          <pc:chgData name="Khan, Md Shariar Imroze" userId="S::m02555@uniper.energy::c757ac94-6b87-424a-bbd9-775c962569e5" providerId="AD" clId="Web-{E54101AF-DBDA-E5F3-C82D-D747716108FE}" dt="2024-10-20T10:39:45.921" v="4"/>
          <pc:sldLayoutMkLst>
            <pc:docMk/>
            <pc:sldMasterMk cId="196354600" sldId="2147483710"/>
            <pc:sldLayoutMk cId="4259925632" sldId="2147483676"/>
          </pc:sldLayoutMkLst>
        </pc:sldLayoutChg>
        <pc:sldLayoutChg chg="add">
          <pc:chgData name="Khan, Md Shariar Imroze" userId="S::m02555@uniper.energy::c757ac94-6b87-424a-bbd9-775c962569e5" providerId="AD" clId="Web-{E54101AF-DBDA-E5F3-C82D-D747716108FE}" dt="2024-10-20T10:39:45.921" v="5"/>
          <pc:sldLayoutMkLst>
            <pc:docMk/>
            <pc:sldMasterMk cId="196354600" sldId="2147483710"/>
            <pc:sldLayoutMk cId="4106596761" sldId="2147483677"/>
          </pc:sldLayoutMkLst>
        </pc:sldLayoutChg>
        <pc:sldLayoutChg chg="add">
          <pc:chgData name="Khan, Md Shariar Imroze" userId="S::m02555@uniper.energy::c757ac94-6b87-424a-bbd9-775c962569e5" providerId="AD" clId="Web-{E54101AF-DBDA-E5F3-C82D-D747716108FE}" dt="2024-10-20T10:39:45.937" v="6"/>
          <pc:sldLayoutMkLst>
            <pc:docMk/>
            <pc:sldMasterMk cId="196354600" sldId="2147483710"/>
            <pc:sldLayoutMk cId="4224982474" sldId="2147483678"/>
          </pc:sldLayoutMkLst>
        </pc:sldLayoutChg>
        <pc:sldLayoutChg chg="add">
          <pc:chgData name="Khan, Md Shariar Imroze" userId="S::m02555@uniper.energy::c757ac94-6b87-424a-bbd9-775c962569e5" providerId="AD" clId="Web-{E54101AF-DBDA-E5F3-C82D-D747716108FE}" dt="2024-10-20T10:39:45.937" v="7"/>
          <pc:sldLayoutMkLst>
            <pc:docMk/>
            <pc:sldMasterMk cId="196354600" sldId="2147483710"/>
            <pc:sldLayoutMk cId="931034947" sldId="2147483679"/>
          </pc:sldLayoutMkLst>
        </pc:sldLayoutChg>
        <pc:sldLayoutChg chg="add">
          <pc:chgData name="Khan, Md Shariar Imroze" userId="S::m02555@uniper.energy::c757ac94-6b87-424a-bbd9-775c962569e5" providerId="AD" clId="Web-{E54101AF-DBDA-E5F3-C82D-D747716108FE}" dt="2024-10-20T10:39:45.952" v="8"/>
          <pc:sldLayoutMkLst>
            <pc:docMk/>
            <pc:sldMasterMk cId="196354600" sldId="2147483710"/>
            <pc:sldLayoutMk cId="1450934614" sldId="2147483680"/>
          </pc:sldLayoutMkLst>
        </pc:sldLayoutChg>
        <pc:sldLayoutChg chg="add">
          <pc:chgData name="Khan, Md Shariar Imroze" userId="S::m02555@uniper.energy::c757ac94-6b87-424a-bbd9-775c962569e5" providerId="AD" clId="Web-{E54101AF-DBDA-E5F3-C82D-D747716108FE}" dt="2024-10-20T10:39:45.952" v="9"/>
          <pc:sldLayoutMkLst>
            <pc:docMk/>
            <pc:sldMasterMk cId="196354600" sldId="2147483710"/>
            <pc:sldLayoutMk cId="4064213859" sldId="2147483681"/>
          </pc:sldLayoutMkLst>
        </pc:sldLayoutChg>
        <pc:sldLayoutChg chg="add">
          <pc:chgData name="Khan, Md Shariar Imroze" userId="S::m02555@uniper.energy::c757ac94-6b87-424a-bbd9-775c962569e5" providerId="AD" clId="Web-{E54101AF-DBDA-E5F3-C82D-D747716108FE}" dt="2024-10-20T10:39:45.968" v="11"/>
          <pc:sldLayoutMkLst>
            <pc:docMk/>
            <pc:sldMasterMk cId="196354600" sldId="2147483710"/>
            <pc:sldLayoutMk cId="2922997987" sldId="2147483682"/>
          </pc:sldLayoutMkLst>
        </pc:sldLayoutChg>
        <pc:sldLayoutChg chg="add">
          <pc:chgData name="Khan, Md Shariar Imroze" userId="S::m02555@uniper.energy::c757ac94-6b87-424a-bbd9-775c962569e5" providerId="AD" clId="Web-{E54101AF-DBDA-E5F3-C82D-D747716108FE}" dt="2024-10-20T10:39:45.968" v="12"/>
          <pc:sldLayoutMkLst>
            <pc:docMk/>
            <pc:sldMasterMk cId="196354600" sldId="2147483710"/>
            <pc:sldLayoutMk cId="947570770" sldId="2147483683"/>
          </pc:sldLayoutMkLst>
        </pc:sldLayoutChg>
        <pc:sldLayoutChg chg="add">
          <pc:chgData name="Khan, Md Shariar Imroze" userId="S::m02555@uniper.energy::c757ac94-6b87-424a-bbd9-775c962569e5" providerId="AD" clId="Web-{E54101AF-DBDA-E5F3-C82D-D747716108FE}" dt="2024-10-20T10:39:45.983" v="13"/>
          <pc:sldLayoutMkLst>
            <pc:docMk/>
            <pc:sldMasterMk cId="196354600" sldId="2147483710"/>
            <pc:sldLayoutMk cId="1733070335" sldId="2147483684"/>
          </pc:sldLayoutMkLst>
        </pc:sldLayoutChg>
      </pc:sldMasterChg>
    </pc:docChg>
  </pc:docChgLst>
  <pc:docChgLst>
    <pc:chgData name="Khan, Md Shariar Imroze" userId="S::m02555@uniper.energy::c757ac94-6b87-424a-bbd9-775c962569e5" providerId="AD" clId="Web-{C5270811-5D3A-0663-EE17-B82CE163F1A8}"/>
    <pc:docChg chg="addSld">
      <pc:chgData name="Khan, Md Shariar Imroze" userId="S::m02555@uniper.energy::c757ac94-6b87-424a-bbd9-775c962569e5" providerId="AD" clId="Web-{C5270811-5D3A-0663-EE17-B82CE163F1A8}" dt="2024-10-20T10:40:11.717" v="18"/>
      <pc:docMkLst>
        <pc:docMk/>
      </pc:docMkLst>
      <pc:sldChg chg="add">
        <pc:chgData name="Khan, Md Shariar Imroze" userId="S::m02555@uniper.energy::c757ac94-6b87-424a-bbd9-775c962569e5" providerId="AD" clId="Web-{C5270811-5D3A-0663-EE17-B82CE163F1A8}" dt="2024-10-20T10:40:11.592" v="0"/>
        <pc:sldMkLst>
          <pc:docMk/>
          <pc:sldMk cId="2569626697" sldId="271"/>
        </pc:sldMkLst>
      </pc:sldChg>
      <pc:sldChg chg="add">
        <pc:chgData name="Khan, Md Shariar Imroze" userId="S::m02555@uniper.energy::c757ac94-6b87-424a-bbd9-775c962569e5" providerId="AD" clId="Web-{C5270811-5D3A-0663-EE17-B82CE163F1A8}" dt="2024-10-20T10:40:11.608" v="1"/>
        <pc:sldMkLst>
          <pc:docMk/>
          <pc:sldMk cId="3647072410" sldId="272"/>
        </pc:sldMkLst>
      </pc:sldChg>
      <pc:sldChg chg="add">
        <pc:chgData name="Khan, Md Shariar Imroze" userId="S::m02555@uniper.energy::c757ac94-6b87-424a-bbd9-775c962569e5" providerId="AD" clId="Web-{C5270811-5D3A-0663-EE17-B82CE163F1A8}" dt="2024-10-20T10:40:11.608" v="2"/>
        <pc:sldMkLst>
          <pc:docMk/>
          <pc:sldMk cId="3043778277" sldId="273"/>
        </pc:sldMkLst>
      </pc:sldChg>
      <pc:sldChg chg="add">
        <pc:chgData name="Khan, Md Shariar Imroze" userId="S::m02555@uniper.energy::c757ac94-6b87-424a-bbd9-775c962569e5" providerId="AD" clId="Web-{C5270811-5D3A-0663-EE17-B82CE163F1A8}" dt="2024-10-20T10:40:11.608" v="3"/>
        <pc:sldMkLst>
          <pc:docMk/>
          <pc:sldMk cId="552562091" sldId="274"/>
        </pc:sldMkLst>
      </pc:sldChg>
      <pc:sldChg chg="add">
        <pc:chgData name="Khan, Md Shariar Imroze" userId="S::m02555@uniper.energy::c757ac94-6b87-424a-bbd9-775c962569e5" providerId="AD" clId="Web-{C5270811-5D3A-0663-EE17-B82CE163F1A8}" dt="2024-10-20T10:40:11.623" v="4"/>
        <pc:sldMkLst>
          <pc:docMk/>
          <pc:sldMk cId="2579206619" sldId="275"/>
        </pc:sldMkLst>
      </pc:sldChg>
      <pc:sldChg chg="add">
        <pc:chgData name="Khan, Md Shariar Imroze" userId="S::m02555@uniper.energy::c757ac94-6b87-424a-bbd9-775c962569e5" providerId="AD" clId="Web-{C5270811-5D3A-0663-EE17-B82CE163F1A8}" dt="2024-10-20T10:40:11.639" v="5"/>
        <pc:sldMkLst>
          <pc:docMk/>
          <pc:sldMk cId="1376276215" sldId="276"/>
        </pc:sldMkLst>
      </pc:sldChg>
      <pc:sldChg chg="add">
        <pc:chgData name="Khan, Md Shariar Imroze" userId="S::m02555@uniper.energy::c757ac94-6b87-424a-bbd9-775c962569e5" providerId="AD" clId="Web-{C5270811-5D3A-0663-EE17-B82CE163F1A8}" dt="2024-10-20T10:40:11.639" v="6"/>
        <pc:sldMkLst>
          <pc:docMk/>
          <pc:sldMk cId="3898538383" sldId="277"/>
        </pc:sldMkLst>
      </pc:sldChg>
      <pc:sldChg chg="add">
        <pc:chgData name="Khan, Md Shariar Imroze" userId="S::m02555@uniper.energy::c757ac94-6b87-424a-bbd9-775c962569e5" providerId="AD" clId="Web-{C5270811-5D3A-0663-EE17-B82CE163F1A8}" dt="2024-10-20T10:40:11.654" v="7"/>
        <pc:sldMkLst>
          <pc:docMk/>
          <pc:sldMk cId="3193930743" sldId="278"/>
        </pc:sldMkLst>
      </pc:sldChg>
      <pc:sldChg chg="add">
        <pc:chgData name="Khan, Md Shariar Imroze" userId="S::m02555@uniper.energy::c757ac94-6b87-424a-bbd9-775c962569e5" providerId="AD" clId="Web-{C5270811-5D3A-0663-EE17-B82CE163F1A8}" dt="2024-10-20T10:40:11.654" v="8"/>
        <pc:sldMkLst>
          <pc:docMk/>
          <pc:sldMk cId="3277045557" sldId="279"/>
        </pc:sldMkLst>
      </pc:sldChg>
      <pc:sldChg chg="add">
        <pc:chgData name="Khan, Md Shariar Imroze" userId="S::m02555@uniper.energy::c757ac94-6b87-424a-bbd9-775c962569e5" providerId="AD" clId="Web-{C5270811-5D3A-0663-EE17-B82CE163F1A8}" dt="2024-10-20T10:40:11.670" v="9"/>
        <pc:sldMkLst>
          <pc:docMk/>
          <pc:sldMk cId="3982917302" sldId="280"/>
        </pc:sldMkLst>
      </pc:sldChg>
      <pc:sldChg chg="add">
        <pc:chgData name="Khan, Md Shariar Imroze" userId="S::m02555@uniper.energy::c757ac94-6b87-424a-bbd9-775c962569e5" providerId="AD" clId="Web-{C5270811-5D3A-0663-EE17-B82CE163F1A8}" dt="2024-10-20T10:40:11.670" v="10"/>
        <pc:sldMkLst>
          <pc:docMk/>
          <pc:sldMk cId="1437615686" sldId="281"/>
        </pc:sldMkLst>
      </pc:sldChg>
      <pc:sldChg chg="add">
        <pc:chgData name="Khan, Md Shariar Imroze" userId="S::m02555@uniper.energy::c757ac94-6b87-424a-bbd9-775c962569e5" providerId="AD" clId="Web-{C5270811-5D3A-0663-EE17-B82CE163F1A8}" dt="2024-10-20T10:40:11.686" v="11"/>
        <pc:sldMkLst>
          <pc:docMk/>
          <pc:sldMk cId="2418098974" sldId="282"/>
        </pc:sldMkLst>
      </pc:sldChg>
      <pc:sldChg chg="add">
        <pc:chgData name="Khan, Md Shariar Imroze" userId="S::m02555@uniper.energy::c757ac94-6b87-424a-bbd9-775c962569e5" providerId="AD" clId="Web-{C5270811-5D3A-0663-EE17-B82CE163F1A8}" dt="2024-10-20T10:40:11.686" v="12"/>
        <pc:sldMkLst>
          <pc:docMk/>
          <pc:sldMk cId="3815186479" sldId="283"/>
        </pc:sldMkLst>
      </pc:sldChg>
      <pc:sldChg chg="add">
        <pc:chgData name="Khan, Md Shariar Imroze" userId="S::m02555@uniper.energy::c757ac94-6b87-424a-bbd9-775c962569e5" providerId="AD" clId="Web-{C5270811-5D3A-0663-EE17-B82CE163F1A8}" dt="2024-10-20T10:40:11.701" v="13"/>
        <pc:sldMkLst>
          <pc:docMk/>
          <pc:sldMk cId="565487633" sldId="284"/>
        </pc:sldMkLst>
      </pc:sldChg>
      <pc:sldChg chg="add">
        <pc:chgData name="Khan, Md Shariar Imroze" userId="S::m02555@uniper.energy::c757ac94-6b87-424a-bbd9-775c962569e5" providerId="AD" clId="Web-{C5270811-5D3A-0663-EE17-B82CE163F1A8}" dt="2024-10-20T10:40:11.701" v="14"/>
        <pc:sldMkLst>
          <pc:docMk/>
          <pc:sldMk cId="3387428958" sldId="285"/>
        </pc:sldMkLst>
      </pc:sldChg>
      <pc:sldChg chg="add">
        <pc:chgData name="Khan, Md Shariar Imroze" userId="S::m02555@uniper.energy::c757ac94-6b87-424a-bbd9-775c962569e5" providerId="AD" clId="Web-{C5270811-5D3A-0663-EE17-B82CE163F1A8}" dt="2024-10-20T10:40:11.717" v="15"/>
        <pc:sldMkLst>
          <pc:docMk/>
          <pc:sldMk cId="2885436864" sldId="286"/>
        </pc:sldMkLst>
      </pc:sldChg>
      <pc:sldChg chg="add">
        <pc:chgData name="Khan, Md Shariar Imroze" userId="S::m02555@uniper.energy::c757ac94-6b87-424a-bbd9-775c962569e5" providerId="AD" clId="Web-{C5270811-5D3A-0663-EE17-B82CE163F1A8}" dt="2024-10-20T10:40:11.717" v="16"/>
        <pc:sldMkLst>
          <pc:docMk/>
          <pc:sldMk cId="1939176401" sldId="287"/>
        </pc:sldMkLst>
      </pc:sldChg>
      <pc:sldChg chg="add">
        <pc:chgData name="Khan, Md Shariar Imroze" userId="S::m02555@uniper.energy::c757ac94-6b87-424a-bbd9-775c962569e5" providerId="AD" clId="Web-{C5270811-5D3A-0663-EE17-B82CE163F1A8}" dt="2024-10-20T10:40:11.717" v="17"/>
        <pc:sldMkLst>
          <pc:docMk/>
          <pc:sldMk cId="3399518966" sldId="288"/>
        </pc:sldMkLst>
      </pc:sldChg>
      <pc:sldChg chg="add">
        <pc:chgData name="Khan, Md Shariar Imroze" userId="S::m02555@uniper.energy::c757ac94-6b87-424a-bbd9-775c962569e5" providerId="AD" clId="Web-{C5270811-5D3A-0663-EE17-B82CE163F1A8}" dt="2024-10-20T10:40:11.717" v="18"/>
        <pc:sldMkLst>
          <pc:docMk/>
          <pc:sldMk cId="905823194" sldId="289"/>
        </pc:sldMkLst>
      </pc:sldChg>
    </pc:docChg>
  </pc:docChgLst>
  <pc:docChgLst>
    <pc:chgData name="Khan, Md Shariar Imroze" userId="S::m02555@uniper.energy::c757ac94-6b87-424a-bbd9-775c962569e5" providerId="AD" clId="Web-{0A24D2E1-CBE9-1951-CE7A-0DDF7B014276}"/>
    <pc:docChg chg="addSld delSld modSld">
      <pc:chgData name="Khan, Md Shariar Imroze" userId="S::m02555@uniper.energy::c757ac94-6b87-424a-bbd9-775c962569e5" providerId="AD" clId="Web-{0A24D2E1-CBE9-1951-CE7A-0DDF7B014276}" dt="2024-10-20T10:47:47.471" v="109"/>
      <pc:docMkLst>
        <pc:docMk/>
      </pc:docMkLst>
      <pc:sldChg chg="del">
        <pc:chgData name="Khan, Md Shariar Imroze" userId="S::m02555@uniper.energy::c757ac94-6b87-424a-bbd9-775c962569e5" providerId="AD" clId="Web-{0A24D2E1-CBE9-1951-CE7A-0DDF7B014276}" dt="2024-10-20T10:40:55.111" v="0"/>
        <pc:sldMkLst>
          <pc:docMk/>
          <pc:sldMk cId="109857222" sldId="256"/>
        </pc:sldMkLst>
      </pc:sldChg>
      <pc:sldChg chg="new del">
        <pc:chgData name="Khan, Md Shariar Imroze" userId="S::m02555@uniper.energy::c757ac94-6b87-424a-bbd9-775c962569e5" providerId="AD" clId="Web-{0A24D2E1-CBE9-1951-CE7A-0DDF7B014276}" dt="2024-10-20T10:46:06.874" v="38"/>
        <pc:sldMkLst>
          <pc:docMk/>
          <pc:sldMk cId="2589670053" sldId="256"/>
        </pc:sldMkLst>
      </pc:sldChg>
      <pc:sldChg chg="new mod setBg">
        <pc:chgData name="Khan, Md Shariar Imroze" userId="S::m02555@uniper.energy::c757ac94-6b87-424a-bbd9-775c962569e5" providerId="AD" clId="Web-{0A24D2E1-CBE9-1951-CE7A-0DDF7B014276}" dt="2024-10-20T10:47:47.471" v="109"/>
        <pc:sldMkLst>
          <pc:docMk/>
          <pc:sldMk cId="2757541846" sldId="256"/>
        </pc:sldMkLst>
      </pc:sldChg>
      <pc:sldChg chg="add del mod setBg">
        <pc:chgData name="Khan, Md Shariar Imroze" userId="S::m02555@uniper.energy::c757ac94-6b87-424a-bbd9-775c962569e5" providerId="AD" clId="Web-{0A24D2E1-CBE9-1951-CE7A-0DDF7B014276}" dt="2024-10-20T10:46:31.719" v="105"/>
        <pc:sldMkLst>
          <pc:docMk/>
          <pc:sldMk cId="1588293256" sldId="257"/>
        </pc:sldMkLst>
      </pc:sldChg>
      <pc:sldChg chg="add del">
        <pc:chgData name="Khan, Md Shariar Imroze" userId="S::m02555@uniper.energy::c757ac94-6b87-424a-bbd9-775c962569e5" providerId="AD" clId="Web-{0A24D2E1-CBE9-1951-CE7A-0DDF7B014276}" dt="2024-10-20T10:46:31.719" v="104"/>
        <pc:sldMkLst>
          <pc:docMk/>
          <pc:sldMk cId="324239330" sldId="258"/>
        </pc:sldMkLst>
      </pc:sldChg>
      <pc:sldChg chg="modSp add del">
        <pc:chgData name="Khan, Md Shariar Imroze" userId="S::m02555@uniper.energy::c757ac94-6b87-424a-bbd9-775c962569e5" providerId="AD" clId="Web-{0A24D2E1-CBE9-1951-CE7A-0DDF7B014276}" dt="2024-10-20T10:47:23.283" v="107"/>
        <pc:sldMkLst>
          <pc:docMk/>
          <pc:sldMk cId="1420767143" sldId="259"/>
        </pc:sldMkLst>
        <pc:spChg chg="mod">
          <ac:chgData name="Khan, Md Shariar Imroze" userId="S::m02555@uniper.energy::c757ac94-6b87-424a-bbd9-775c962569e5" providerId="AD" clId="Web-{0A24D2E1-CBE9-1951-CE7A-0DDF7B014276}" dt="2024-10-20T10:46:52.391" v="106" actId="20577"/>
          <ac:spMkLst>
            <pc:docMk/>
            <pc:sldMk cId="1420767143" sldId="259"/>
            <ac:spMk id="2" creationId="{00000000-0000-0000-0000-000000000000}"/>
          </ac:spMkLst>
        </pc:spChg>
      </pc:sldChg>
      <pc:sldChg chg="add del">
        <pc:chgData name="Khan, Md Shariar Imroze" userId="S::m02555@uniper.energy::c757ac94-6b87-424a-bbd9-775c962569e5" providerId="AD" clId="Web-{0A24D2E1-CBE9-1951-CE7A-0DDF7B014276}" dt="2024-10-20T10:46:31.719" v="102"/>
        <pc:sldMkLst>
          <pc:docMk/>
          <pc:sldMk cId="69572412" sldId="260"/>
        </pc:sldMkLst>
      </pc:sldChg>
      <pc:sldChg chg="add del">
        <pc:chgData name="Khan, Md Shariar Imroze" userId="S::m02555@uniper.energy::c757ac94-6b87-424a-bbd9-775c962569e5" providerId="AD" clId="Web-{0A24D2E1-CBE9-1951-CE7A-0DDF7B014276}" dt="2024-10-20T10:46:31.703" v="101"/>
        <pc:sldMkLst>
          <pc:docMk/>
          <pc:sldMk cId="3687076000" sldId="261"/>
        </pc:sldMkLst>
      </pc:sldChg>
      <pc:sldChg chg="add del">
        <pc:chgData name="Khan, Md Shariar Imroze" userId="S::m02555@uniper.energy::c757ac94-6b87-424a-bbd9-775c962569e5" providerId="AD" clId="Web-{0A24D2E1-CBE9-1951-CE7A-0DDF7B014276}" dt="2024-10-20T10:46:31.703" v="100"/>
        <pc:sldMkLst>
          <pc:docMk/>
          <pc:sldMk cId="933745343" sldId="262"/>
        </pc:sldMkLst>
      </pc:sldChg>
      <pc:sldChg chg="add del">
        <pc:chgData name="Khan, Md Shariar Imroze" userId="S::m02555@uniper.energy::c757ac94-6b87-424a-bbd9-775c962569e5" providerId="AD" clId="Web-{0A24D2E1-CBE9-1951-CE7A-0DDF7B014276}" dt="2024-10-20T10:46:31.703" v="99"/>
        <pc:sldMkLst>
          <pc:docMk/>
          <pc:sldMk cId="3484353609" sldId="263"/>
        </pc:sldMkLst>
      </pc:sldChg>
      <pc:sldChg chg="add del">
        <pc:chgData name="Khan, Md Shariar Imroze" userId="S::m02555@uniper.energy::c757ac94-6b87-424a-bbd9-775c962569e5" providerId="AD" clId="Web-{0A24D2E1-CBE9-1951-CE7A-0DDF7B014276}" dt="2024-10-20T10:46:31.703" v="98"/>
        <pc:sldMkLst>
          <pc:docMk/>
          <pc:sldMk cId="3957070263" sldId="264"/>
        </pc:sldMkLst>
      </pc:sldChg>
      <pc:sldChg chg="add del">
        <pc:chgData name="Khan, Md Shariar Imroze" userId="S::m02555@uniper.energy::c757ac94-6b87-424a-bbd9-775c962569e5" providerId="AD" clId="Web-{0A24D2E1-CBE9-1951-CE7A-0DDF7B014276}" dt="2024-10-20T10:46:31.703" v="97"/>
        <pc:sldMkLst>
          <pc:docMk/>
          <pc:sldMk cId="4152883826" sldId="265"/>
        </pc:sldMkLst>
      </pc:sldChg>
      <pc:sldChg chg="add del">
        <pc:chgData name="Khan, Md Shariar Imroze" userId="S::m02555@uniper.energy::c757ac94-6b87-424a-bbd9-775c962569e5" providerId="AD" clId="Web-{0A24D2E1-CBE9-1951-CE7A-0DDF7B014276}" dt="2024-10-20T10:46:31.703" v="96"/>
        <pc:sldMkLst>
          <pc:docMk/>
          <pc:sldMk cId="4120908542" sldId="266"/>
        </pc:sldMkLst>
      </pc:sldChg>
      <pc:sldChg chg="add del">
        <pc:chgData name="Khan, Md Shariar Imroze" userId="S::m02555@uniper.energy::c757ac94-6b87-424a-bbd9-775c962569e5" providerId="AD" clId="Web-{0A24D2E1-CBE9-1951-CE7A-0DDF7B014276}" dt="2024-10-20T10:46:31.703" v="95"/>
        <pc:sldMkLst>
          <pc:docMk/>
          <pc:sldMk cId="1545688814" sldId="267"/>
        </pc:sldMkLst>
      </pc:sldChg>
      <pc:sldChg chg="add del">
        <pc:chgData name="Khan, Md Shariar Imroze" userId="S::m02555@uniper.energy::c757ac94-6b87-424a-bbd9-775c962569e5" providerId="AD" clId="Web-{0A24D2E1-CBE9-1951-CE7A-0DDF7B014276}" dt="2024-10-20T10:46:31.703" v="94"/>
        <pc:sldMkLst>
          <pc:docMk/>
          <pc:sldMk cId="3356178994" sldId="268"/>
        </pc:sldMkLst>
      </pc:sldChg>
      <pc:sldChg chg="add del">
        <pc:chgData name="Khan, Md Shariar Imroze" userId="S::m02555@uniper.energy::c757ac94-6b87-424a-bbd9-775c962569e5" providerId="AD" clId="Web-{0A24D2E1-CBE9-1951-CE7A-0DDF7B014276}" dt="2024-10-20T10:46:31.703" v="93"/>
        <pc:sldMkLst>
          <pc:docMk/>
          <pc:sldMk cId="2607963782" sldId="269"/>
        </pc:sldMkLst>
      </pc:sldChg>
      <pc:sldChg chg="add del">
        <pc:chgData name="Khan, Md Shariar Imroze" userId="S::m02555@uniper.energy::c757ac94-6b87-424a-bbd9-775c962569e5" providerId="AD" clId="Web-{0A24D2E1-CBE9-1951-CE7A-0DDF7B014276}" dt="2024-10-20T10:46:31.703" v="92"/>
        <pc:sldMkLst>
          <pc:docMk/>
          <pc:sldMk cId="2202452250" sldId="270"/>
        </pc:sldMkLst>
      </pc:sldChg>
      <pc:sldChg chg="add del">
        <pc:chgData name="Khan, Md Shariar Imroze" userId="S::m02555@uniper.energy::c757ac94-6b87-424a-bbd9-775c962569e5" providerId="AD" clId="Web-{0A24D2E1-CBE9-1951-CE7A-0DDF7B014276}" dt="2024-10-20T10:46:31.703" v="91"/>
        <pc:sldMkLst>
          <pc:docMk/>
          <pc:sldMk cId="2569626697" sldId="271"/>
        </pc:sldMkLst>
      </pc:sldChg>
      <pc:sldChg chg="add del">
        <pc:chgData name="Khan, Md Shariar Imroze" userId="S::m02555@uniper.energy::c757ac94-6b87-424a-bbd9-775c962569e5" providerId="AD" clId="Web-{0A24D2E1-CBE9-1951-CE7A-0DDF7B014276}" dt="2024-10-20T10:46:31.703" v="90"/>
        <pc:sldMkLst>
          <pc:docMk/>
          <pc:sldMk cId="3647072410" sldId="272"/>
        </pc:sldMkLst>
      </pc:sldChg>
      <pc:sldChg chg="add del">
        <pc:chgData name="Khan, Md Shariar Imroze" userId="S::m02555@uniper.energy::c757ac94-6b87-424a-bbd9-775c962569e5" providerId="AD" clId="Web-{0A24D2E1-CBE9-1951-CE7A-0DDF7B014276}" dt="2024-10-20T10:46:31.703" v="89"/>
        <pc:sldMkLst>
          <pc:docMk/>
          <pc:sldMk cId="3043778277" sldId="273"/>
        </pc:sldMkLst>
      </pc:sldChg>
      <pc:sldChg chg="add del">
        <pc:chgData name="Khan, Md Shariar Imroze" userId="S::m02555@uniper.energy::c757ac94-6b87-424a-bbd9-775c962569e5" providerId="AD" clId="Web-{0A24D2E1-CBE9-1951-CE7A-0DDF7B014276}" dt="2024-10-20T10:46:31.688" v="88"/>
        <pc:sldMkLst>
          <pc:docMk/>
          <pc:sldMk cId="552562091" sldId="274"/>
        </pc:sldMkLst>
      </pc:sldChg>
      <pc:sldChg chg="add del">
        <pc:chgData name="Khan, Md Shariar Imroze" userId="S::m02555@uniper.energy::c757ac94-6b87-424a-bbd9-775c962569e5" providerId="AD" clId="Web-{0A24D2E1-CBE9-1951-CE7A-0DDF7B014276}" dt="2024-10-20T10:46:31.688" v="87"/>
        <pc:sldMkLst>
          <pc:docMk/>
          <pc:sldMk cId="2579206619" sldId="275"/>
        </pc:sldMkLst>
      </pc:sldChg>
      <pc:sldChg chg="add del">
        <pc:chgData name="Khan, Md Shariar Imroze" userId="S::m02555@uniper.energy::c757ac94-6b87-424a-bbd9-775c962569e5" providerId="AD" clId="Web-{0A24D2E1-CBE9-1951-CE7A-0DDF7B014276}" dt="2024-10-20T10:46:31.688" v="86"/>
        <pc:sldMkLst>
          <pc:docMk/>
          <pc:sldMk cId="1376276215" sldId="276"/>
        </pc:sldMkLst>
      </pc:sldChg>
      <pc:sldChg chg="add del">
        <pc:chgData name="Khan, Md Shariar Imroze" userId="S::m02555@uniper.energy::c757ac94-6b87-424a-bbd9-775c962569e5" providerId="AD" clId="Web-{0A24D2E1-CBE9-1951-CE7A-0DDF7B014276}" dt="2024-10-20T10:46:31.688" v="85"/>
        <pc:sldMkLst>
          <pc:docMk/>
          <pc:sldMk cId="3898538383" sldId="277"/>
        </pc:sldMkLst>
      </pc:sldChg>
      <pc:sldChg chg="add del">
        <pc:chgData name="Khan, Md Shariar Imroze" userId="S::m02555@uniper.energy::c757ac94-6b87-424a-bbd9-775c962569e5" providerId="AD" clId="Web-{0A24D2E1-CBE9-1951-CE7A-0DDF7B014276}" dt="2024-10-20T10:46:31.688" v="84"/>
        <pc:sldMkLst>
          <pc:docMk/>
          <pc:sldMk cId="3193930743" sldId="278"/>
        </pc:sldMkLst>
      </pc:sldChg>
      <pc:sldChg chg="add del">
        <pc:chgData name="Khan, Md Shariar Imroze" userId="S::m02555@uniper.energy::c757ac94-6b87-424a-bbd9-775c962569e5" providerId="AD" clId="Web-{0A24D2E1-CBE9-1951-CE7A-0DDF7B014276}" dt="2024-10-20T10:46:31.688" v="83"/>
        <pc:sldMkLst>
          <pc:docMk/>
          <pc:sldMk cId="3277045557" sldId="279"/>
        </pc:sldMkLst>
      </pc:sldChg>
      <pc:sldChg chg="add del">
        <pc:chgData name="Khan, Md Shariar Imroze" userId="S::m02555@uniper.energy::c757ac94-6b87-424a-bbd9-775c962569e5" providerId="AD" clId="Web-{0A24D2E1-CBE9-1951-CE7A-0DDF7B014276}" dt="2024-10-20T10:46:31.688" v="82"/>
        <pc:sldMkLst>
          <pc:docMk/>
          <pc:sldMk cId="3982917302" sldId="280"/>
        </pc:sldMkLst>
      </pc:sldChg>
      <pc:sldChg chg="add del">
        <pc:chgData name="Khan, Md Shariar Imroze" userId="S::m02555@uniper.energy::c757ac94-6b87-424a-bbd9-775c962569e5" providerId="AD" clId="Web-{0A24D2E1-CBE9-1951-CE7A-0DDF7B014276}" dt="2024-10-20T10:46:31.688" v="81"/>
        <pc:sldMkLst>
          <pc:docMk/>
          <pc:sldMk cId="1437615686" sldId="281"/>
        </pc:sldMkLst>
      </pc:sldChg>
      <pc:sldChg chg="add del">
        <pc:chgData name="Khan, Md Shariar Imroze" userId="S::m02555@uniper.energy::c757ac94-6b87-424a-bbd9-775c962569e5" providerId="AD" clId="Web-{0A24D2E1-CBE9-1951-CE7A-0DDF7B014276}" dt="2024-10-20T10:46:31.688" v="80"/>
        <pc:sldMkLst>
          <pc:docMk/>
          <pc:sldMk cId="2418098974" sldId="282"/>
        </pc:sldMkLst>
      </pc:sldChg>
      <pc:sldChg chg="add del">
        <pc:chgData name="Khan, Md Shariar Imroze" userId="S::m02555@uniper.energy::c757ac94-6b87-424a-bbd9-775c962569e5" providerId="AD" clId="Web-{0A24D2E1-CBE9-1951-CE7A-0DDF7B014276}" dt="2024-10-20T10:46:31.688" v="79"/>
        <pc:sldMkLst>
          <pc:docMk/>
          <pc:sldMk cId="3815186479" sldId="283"/>
        </pc:sldMkLst>
      </pc:sldChg>
      <pc:sldChg chg="add del">
        <pc:chgData name="Khan, Md Shariar Imroze" userId="S::m02555@uniper.energy::c757ac94-6b87-424a-bbd9-775c962569e5" providerId="AD" clId="Web-{0A24D2E1-CBE9-1951-CE7A-0DDF7B014276}" dt="2024-10-20T10:46:31.672" v="78"/>
        <pc:sldMkLst>
          <pc:docMk/>
          <pc:sldMk cId="565487633" sldId="284"/>
        </pc:sldMkLst>
      </pc:sldChg>
      <pc:sldChg chg="add del">
        <pc:chgData name="Khan, Md Shariar Imroze" userId="S::m02555@uniper.energy::c757ac94-6b87-424a-bbd9-775c962569e5" providerId="AD" clId="Web-{0A24D2E1-CBE9-1951-CE7A-0DDF7B014276}" dt="2024-10-20T10:46:31.672" v="77"/>
        <pc:sldMkLst>
          <pc:docMk/>
          <pc:sldMk cId="3387428958" sldId="285"/>
        </pc:sldMkLst>
      </pc:sldChg>
      <pc:sldChg chg="add del">
        <pc:chgData name="Khan, Md Shariar Imroze" userId="S::m02555@uniper.energy::c757ac94-6b87-424a-bbd9-775c962569e5" providerId="AD" clId="Web-{0A24D2E1-CBE9-1951-CE7A-0DDF7B014276}" dt="2024-10-20T10:46:31.672" v="76"/>
        <pc:sldMkLst>
          <pc:docMk/>
          <pc:sldMk cId="2885436864" sldId="286"/>
        </pc:sldMkLst>
      </pc:sldChg>
      <pc:sldChg chg="add del">
        <pc:chgData name="Khan, Md Shariar Imroze" userId="S::m02555@uniper.energy::c757ac94-6b87-424a-bbd9-775c962569e5" providerId="AD" clId="Web-{0A24D2E1-CBE9-1951-CE7A-0DDF7B014276}" dt="2024-10-20T10:46:31.672" v="75"/>
        <pc:sldMkLst>
          <pc:docMk/>
          <pc:sldMk cId="1939176401" sldId="287"/>
        </pc:sldMkLst>
      </pc:sldChg>
      <pc:sldChg chg="add del">
        <pc:chgData name="Khan, Md Shariar Imroze" userId="S::m02555@uniper.energy::c757ac94-6b87-424a-bbd9-775c962569e5" providerId="AD" clId="Web-{0A24D2E1-CBE9-1951-CE7A-0DDF7B014276}" dt="2024-10-20T10:46:31.672" v="74"/>
        <pc:sldMkLst>
          <pc:docMk/>
          <pc:sldMk cId="3399518966" sldId="288"/>
        </pc:sldMkLst>
      </pc:sldChg>
      <pc:sldChg chg="add del">
        <pc:chgData name="Khan, Md Shariar Imroze" userId="S::m02555@uniper.energy::c757ac94-6b87-424a-bbd9-775c962569e5" providerId="AD" clId="Web-{0A24D2E1-CBE9-1951-CE7A-0DDF7B014276}" dt="2024-10-20T10:46:31.672" v="73"/>
        <pc:sldMkLst>
          <pc:docMk/>
          <pc:sldMk cId="905823194" sldId="289"/>
        </pc:sldMkLst>
      </pc:sldChg>
      <pc:sldChg chg="new add del">
        <pc:chgData name="Khan, Md Shariar Imroze" userId="S::m02555@uniper.energy::c757ac94-6b87-424a-bbd9-775c962569e5" providerId="AD" clId="Web-{0A24D2E1-CBE9-1951-CE7A-0DDF7B014276}" dt="2024-10-20T10:46:31.719" v="103"/>
        <pc:sldMkLst>
          <pc:docMk/>
          <pc:sldMk cId="1984253160" sldId="290"/>
        </pc:sldMkLst>
      </pc:sldChg>
    </pc:docChg>
  </pc:docChgLst>
</pc:chgInfo>
</file>

<file path=ppt/comments/modernComment_102_B9720966.xml><?xml version="1.0" encoding="utf-8"?>
<p188:cmLst xmlns:a="http://schemas.openxmlformats.org/drawingml/2006/main" xmlns:r="http://schemas.openxmlformats.org/officeDocument/2006/relationships" xmlns:p188="http://schemas.microsoft.com/office/powerpoint/2018/8/main">
  <p188:cm id="{B0C73540-2AC9-416B-B011-3032D8649273}" authorId="{EA6CEFA4-395F-50B0-D46D-C2AA61D29728}" created="2024-10-20T21:35:35.009">
    <ac:txMkLst xmlns:ac="http://schemas.microsoft.com/office/drawing/2013/main/command">
      <pc:docMk xmlns:pc="http://schemas.microsoft.com/office/powerpoint/2013/main/command"/>
      <pc:sldMk xmlns:pc="http://schemas.microsoft.com/office/powerpoint/2013/main/command" cId="3111258470" sldId="258"/>
      <ac:spMk id="3" creationId="{E427EC88-A815-41C6-0926-8BE44BEE701D}"/>
      <ac:txMk cp="34" len="178">
        <ac:context len="368" hash="3269890652"/>
      </ac:txMk>
    </ac:txMkLst>
    <p188:pos x="10612437" y="224306"/>
    <p188:txBody>
      <a:bodyPr/>
      <a:lstStyle/>
      <a:p>
        <a:r>
          <a:rPr lang="en-GB"/>
          <a:t>https://dekraprod-media.e-spirit.cloud/d6df64f5-b4d9-468c-8ffa-874a167a15ab/media/dekra-guide-processsafety-a4-uk-online-final-1.pdf</a:t>
        </a:r>
      </a:p>
    </p188:txBody>
  </p188:cm>
</p188:cmLst>
</file>

<file path=ppt/comments/modernComment_107_86F8F746.xml><?xml version="1.0" encoding="utf-8"?>
<p188:cmLst xmlns:a="http://schemas.openxmlformats.org/drawingml/2006/main" xmlns:r="http://schemas.openxmlformats.org/officeDocument/2006/relationships" xmlns:p188="http://schemas.microsoft.com/office/powerpoint/2018/8/main">
  <p188:cm id="{DB8D92C7-C774-46AA-AC20-65C00EF64A53}" authorId="{EA6CEFA4-395F-50B0-D46D-C2AA61D29728}" created="2024-10-20T21:34:57.435">
    <ac:txMkLst xmlns:ac="http://schemas.microsoft.com/office/drawing/2013/main/command">
      <pc:docMk xmlns:pc="http://schemas.microsoft.com/office/powerpoint/2013/main/command"/>
      <pc:sldMk xmlns:pc="http://schemas.microsoft.com/office/powerpoint/2013/main/command" cId="2264463174" sldId="263"/>
      <ac:spMk id="3" creationId="{51BB8588-111E-4EDB-0B22-50011854907C}"/>
      <ac:txMk cp="95" len="6">
        <ac:context len="264" hash="2141596339"/>
      </ac:txMk>
    </ac:txMkLst>
    <p188:pos x="915987" y="538398"/>
    <p188:txBody>
      <a:bodyPr/>
      <a:lstStyle/>
      <a:p>
        <a:r>
          <a:rPr lang="en-GB"/>
          <a:t>https://www.datacamp.com/blog/what-is-named-entity-recognition-ner</a:t>
        </a:r>
      </a:p>
    </p188:txBody>
  </p188:cm>
</p188:cmLst>
</file>

<file path=ppt/comments/modernComment_111_2A3CBB93.xml><?xml version="1.0" encoding="utf-8"?>
<p188:cmLst xmlns:a="http://schemas.openxmlformats.org/drawingml/2006/main" xmlns:r="http://schemas.openxmlformats.org/officeDocument/2006/relationships" xmlns:p188="http://schemas.microsoft.com/office/powerpoint/2018/8/main">
  <p188:cm id="{74A0ED2E-9E9F-4DB0-AB3D-416D6BA2EF83}" authorId="{EA6CEFA4-395F-50B0-D46D-C2AA61D29728}" created="2024-10-20T21:42:55.103">
    <pc:sldMkLst xmlns:pc="http://schemas.microsoft.com/office/powerpoint/2013/main/command">
      <pc:docMk/>
      <pc:sldMk cId="708623251" sldId="273"/>
    </pc:sldMkLst>
    <p188:replyLst>
      <p188:reply id="{C235DAD3-77B0-48B4-A2C9-703D122D878B}" authorId="{EA6CEFA4-395F-50B0-D46D-C2AA61D29728}" created="2024-10-20T21:43:02.340">
        <p188:txBody>
          <a:bodyPr/>
          <a:lstStyle/>
          <a:p>
            <a:r>
              <a:rPr lang="en-GB"/>
              <a:t>Page 25</a:t>
            </a:r>
          </a:p>
        </p188:txBody>
      </p188:reply>
    </p188:replyLst>
    <p188:txBody>
      <a:bodyPr/>
      <a:lstStyle/>
      <a:p>
        <a:r>
          <a:rPr lang="en-GB"/>
          <a:t>https://uniper.sharepoint.com/sites/Uniper-Guide/Content/Key%20Processes/COO/HSSE%20and%20CR/S13.01%20HSSE%20and%20Process%20Safety%20reporting%20definitions.pdf</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2310D3-203B-E00D-7CF0-1E97CBE5D4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8F15A2B-E55A-6AD0-CF08-78E809DF4A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6E7A5E-E02F-42D3-941C-8B019D976477}" type="datetimeFigureOut">
              <a:rPr lang="en-GB" smtClean="0"/>
              <a:t>21/10/2024</a:t>
            </a:fld>
            <a:endParaRPr lang="en-GB"/>
          </a:p>
        </p:txBody>
      </p:sp>
      <p:sp>
        <p:nvSpPr>
          <p:cNvPr id="4" name="Footer Placeholder 3">
            <a:extLst>
              <a:ext uri="{FF2B5EF4-FFF2-40B4-BE49-F238E27FC236}">
                <a16:creationId xmlns:a16="http://schemas.microsoft.com/office/drawing/2014/main" id="{B4D46500-2D96-3A91-416C-DE039138B0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EE2778B-B05E-6722-F97D-05053DD3D5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55F3A2-108B-4590-B57A-43E030173F21}" type="slidenum">
              <a:rPr lang="en-GB" smtClean="0"/>
              <a:t>‹#›</a:t>
            </a:fld>
            <a:endParaRPr lang="en-GB"/>
          </a:p>
        </p:txBody>
      </p:sp>
    </p:spTree>
    <p:extLst>
      <p:ext uri="{BB962C8B-B14F-4D97-AF65-F5344CB8AC3E}">
        <p14:creationId xmlns:p14="http://schemas.microsoft.com/office/powerpoint/2010/main" val="120044852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92AAB-4C9D-4766-ABCB-DB11B711DDD1}" type="datetimeFigureOut">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D881F-F013-4A4A-9E69-5A13F5816822}" type="slidenum">
              <a:t>‹#›</a:t>
            </a:fld>
            <a:endParaRPr lang="en-US"/>
          </a:p>
        </p:txBody>
      </p:sp>
    </p:spTree>
    <p:extLst>
      <p:ext uri="{BB962C8B-B14F-4D97-AF65-F5344CB8AC3E}">
        <p14:creationId xmlns:p14="http://schemas.microsoft.com/office/powerpoint/2010/main" val="2412154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8D6D0A-0F5C-433E-A808-BFDD06017DDD}"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93226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CC7C1-BAFB-420A-B84A-87B65480380D}"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5872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E3E53-76BB-4238-A0DD-E491621A78F1}"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4664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2_Titel und Inhalt">
    <p:spTree>
      <p:nvGrpSpPr>
        <p:cNvPr id="1" name=""/>
        <p:cNvGrpSpPr/>
        <p:nvPr/>
      </p:nvGrpSpPr>
      <p:grpSpPr bwMode="auto">
        <a:xfrm>
          <a:off x="0" y="0"/>
          <a:ext cx="0" cy="0"/>
          <a:chOff x="0" y="0"/>
          <a:chExt cx="0" cy="0"/>
        </a:xfrm>
      </p:grpSpPr>
      <p:pic>
        <p:nvPicPr>
          <p:cNvPr id="4" name="Grafik 3" descr="Ein Bild, das Boden, gefliest enthält.&#10;&#10;Automatisch generierte Beschreibung"/>
          <p:cNvPicPr>
            <a:picLocks noChangeAspect="1"/>
          </p:cNvPicPr>
          <p:nvPr userDrawn="1"/>
        </p:nvPicPr>
        <p:blipFill>
          <a:blip r:embed="rId2"/>
          <a:stretch/>
        </p:blipFill>
        <p:spPr bwMode="auto">
          <a:xfrm>
            <a:off x="0" y="0"/>
            <a:ext cx="12192000" cy="6858000"/>
          </a:xfrm>
          <a:prstGeom prst="rect">
            <a:avLst/>
          </a:prstGeom>
        </p:spPr>
      </p:pic>
      <p:sp>
        <p:nvSpPr>
          <p:cNvPr id="7" name="Rechteck 6"/>
          <p:cNvSpPr/>
          <p:nvPr userDrawn="1"/>
        </p:nvSpPr>
        <p:spPr bwMode="black">
          <a:xfrm>
            <a:off x="0" y="3429000"/>
            <a:ext cx="1527208" cy="1617044"/>
          </a:xfrm>
          <a:prstGeom prst="rect">
            <a:avLst/>
          </a:prstGeom>
          <a:solidFill>
            <a:srgbClr val="C51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sz="1800"/>
          </a:p>
        </p:txBody>
      </p:sp>
      <p:sp>
        <p:nvSpPr>
          <p:cNvPr id="10" name="Textplatzhalter 2"/>
          <p:cNvSpPr>
            <a:spLocks noGrp="1"/>
          </p:cNvSpPr>
          <p:nvPr>
            <p:ph type="body" sz="quarter" idx="10" hasCustomPrompt="1"/>
          </p:nvPr>
        </p:nvSpPr>
        <p:spPr bwMode="white">
          <a:xfrm>
            <a:off x="764117" y="5815012"/>
            <a:ext cx="4496360" cy="1042988"/>
          </a:xfrm>
          <a:prstGeom prst="rect">
            <a:avLst/>
          </a:prstGeom>
        </p:spPr>
        <p:txBody>
          <a:bodyPr wrap="none">
            <a:noAutofit/>
          </a:bodyPr>
          <a:lstStyle>
            <a:lvl1pPr>
              <a:defRPr sz="1400">
                <a:solidFill>
                  <a:schemeClr val="bg1"/>
                </a:solidFill>
              </a:defRPr>
            </a:lvl1pPr>
            <a:lvl2pPr>
              <a:defRPr sz="1400"/>
            </a:lvl2pPr>
            <a:lvl3pPr>
              <a:defRPr sz="1400"/>
            </a:lvl3pPr>
            <a:lvl4pPr>
              <a:defRPr sz="1400"/>
            </a:lvl4pPr>
            <a:lvl5pPr>
              <a:defRPr sz="1400"/>
            </a:lvl5pPr>
          </a:lstStyle>
          <a:p>
            <a:pPr>
              <a:defRPr/>
            </a:pPr>
            <a:r>
              <a:rPr lang="de-DE">
                <a:latin typeface="Open Sans"/>
                <a:ea typeface="Open Sans"/>
                <a:cs typeface="Open Sans"/>
              </a:rPr>
              <a:t>Name Referent*in</a:t>
            </a:r>
            <a:endParaRPr/>
          </a:p>
          <a:p>
            <a:pPr>
              <a:defRPr/>
            </a:pPr>
            <a:r>
              <a:rPr lang="de-DE">
                <a:latin typeface="Open Sans"/>
                <a:ea typeface="Open Sans"/>
                <a:cs typeface="Open Sans"/>
              </a:rPr>
              <a:t>18. Februar 2022 </a:t>
            </a:r>
            <a:endParaRPr/>
          </a:p>
        </p:txBody>
      </p:sp>
      <p:sp>
        <p:nvSpPr>
          <p:cNvPr id="12" name="Titel 1"/>
          <p:cNvSpPr>
            <a:spLocks noGrp="1"/>
          </p:cNvSpPr>
          <p:nvPr>
            <p:ph type="title" hasCustomPrompt="1"/>
          </p:nvPr>
        </p:nvSpPr>
        <p:spPr bwMode="white">
          <a:xfrm>
            <a:off x="763604" y="3574742"/>
            <a:ext cx="10925587" cy="643297"/>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Titel über eine Zeile</a:t>
            </a:r>
            <a:endParaRPr/>
          </a:p>
        </p:txBody>
      </p:sp>
      <p:sp>
        <p:nvSpPr>
          <p:cNvPr id="8" name="Textplatzhalter 19"/>
          <p:cNvSpPr>
            <a:spLocks noGrp="1"/>
          </p:cNvSpPr>
          <p:nvPr>
            <p:ph type="body" sz="quarter" idx="11" hasCustomPrompt="1"/>
          </p:nvPr>
        </p:nvSpPr>
        <p:spPr bwMode="white">
          <a:xfrm>
            <a:off x="753557" y="4329287"/>
            <a:ext cx="11005959" cy="1001713"/>
          </a:xfrm>
          <a:prstGeom prst="rect">
            <a:avLst/>
          </a:prstGeom>
        </p:spPr>
        <p:txBody>
          <a:bodyPr/>
          <a:lstStyle>
            <a:lvl1pPr marL="0" indent="0">
              <a:buFontTx/>
              <a:buNone/>
              <a:defRPr sz="2400" b="1" i="0">
                <a:solidFill>
                  <a:schemeClr val="bg1"/>
                </a:solidFill>
                <a:latin typeface="Open Sans Semibold"/>
                <a:ea typeface="Open Sans Semibold"/>
                <a:cs typeface="Open Sans Semibold"/>
              </a:defRPr>
            </a:lvl1pPr>
          </a:lstStyle>
          <a:p>
            <a:pPr lvl="0">
              <a:defRPr/>
            </a:pPr>
            <a:r>
              <a:rPr lang="de-DE"/>
              <a:t>Hier steht eine Unterüberschrift</a:t>
            </a:r>
            <a:endParaRPr/>
          </a:p>
        </p:txBody>
      </p:sp>
      <p:pic>
        <p:nvPicPr>
          <p:cNvPr id="14" name="Grafik 13"/>
          <p:cNvPicPr>
            <a:picLocks noChangeAspect="1"/>
          </p:cNvPicPr>
          <p:nvPr userDrawn="1"/>
        </p:nvPicPr>
        <p:blipFill>
          <a:blip r:embed="rId3"/>
          <a:stretch/>
        </p:blipFill>
        <p:spPr bwMode="auto">
          <a:xfrm>
            <a:off x="312715" y="3675701"/>
            <a:ext cx="370497" cy="403606"/>
          </a:xfrm>
          <a:prstGeom prst="rect">
            <a:avLst/>
          </a:prstGeom>
        </p:spPr>
      </p:pic>
      <p:pic>
        <p:nvPicPr>
          <p:cNvPr id="15" name="Grafik 14"/>
          <p:cNvPicPr>
            <a:picLocks noChangeAspect="1"/>
          </p:cNvPicPr>
          <p:nvPr userDrawn="1"/>
        </p:nvPicPr>
        <p:blipFill>
          <a:blip r:embed="rId4"/>
          <a:stretch/>
        </p:blipFill>
        <p:spPr bwMode="auto">
          <a:xfrm>
            <a:off x="9622667" y="331904"/>
            <a:ext cx="2136848" cy="635687"/>
          </a:xfrm>
          <a:prstGeom prst="rect">
            <a:avLst/>
          </a:prstGeom>
        </p:spPr>
      </p:pic>
    </p:spTree>
    <p:extLst>
      <p:ext uri="{BB962C8B-B14F-4D97-AF65-F5344CB8AC3E}">
        <p14:creationId xmlns:p14="http://schemas.microsoft.com/office/powerpoint/2010/main" val="4089372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pic>
        <p:nvPicPr>
          <p:cNvPr id="4" name="Grafik 3" descr="Ein Bild, das computer, Computer, drinnen, arbeitend enthält.&#10;&#10;Automatisch generierte Beschreibung"/>
          <p:cNvPicPr>
            <a:picLocks noChangeAspect="1"/>
          </p:cNvPicPr>
          <p:nvPr userDrawn="1"/>
        </p:nvPicPr>
        <p:blipFill>
          <a:blip r:embed="rId2"/>
          <a:stretch/>
        </p:blipFill>
        <p:spPr bwMode="auto">
          <a:xfrm>
            <a:off x="0" y="0"/>
            <a:ext cx="12192000" cy="6858000"/>
          </a:xfrm>
          <a:prstGeom prst="rect">
            <a:avLst/>
          </a:prstGeom>
        </p:spPr>
      </p:pic>
      <p:sp>
        <p:nvSpPr>
          <p:cNvPr id="5" name="Rechteck 4"/>
          <p:cNvSpPr/>
          <p:nvPr userDrawn="1"/>
        </p:nvSpPr>
        <p:spPr bwMode="white">
          <a:xfrm>
            <a:off x="-1" y="3429000"/>
            <a:ext cx="9622668" cy="1617044"/>
          </a:xfrm>
          <a:prstGeom prst="rect">
            <a:avLst/>
          </a:prstGeom>
          <a:solidFill>
            <a:srgbClr val="C51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sz="1800"/>
          </a:p>
        </p:txBody>
      </p:sp>
      <p:sp>
        <p:nvSpPr>
          <p:cNvPr id="6" name="Titel 1"/>
          <p:cNvSpPr>
            <a:spLocks noGrp="1"/>
          </p:cNvSpPr>
          <p:nvPr>
            <p:ph type="title" hasCustomPrompt="1"/>
          </p:nvPr>
        </p:nvSpPr>
        <p:spPr bwMode="black">
          <a:xfrm>
            <a:off x="763606" y="3574742"/>
            <a:ext cx="8549728" cy="1325563"/>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Titel über</a:t>
            </a:r>
            <a:br>
              <a:rPr lang="de-DE"/>
            </a:br>
            <a:r>
              <a:rPr lang="de-DE"/>
              <a:t>zwei Zeilen</a:t>
            </a:r>
            <a:endParaRPr/>
          </a:p>
        </p:txBody>
      </p:sp>
      <p:sp>
        <p:nvSpPr>
          <p:cNvPr id="8" name="Textplatzhalter 2"/>
          <p:cNvSpPr>
            <a:spLocks noGrp="1"/>
          </p:cNvSpPr>
          <p:nvPr>
            <p:ph type="body" sz="quarter" idx="10" hasCustomPrompt="1"/>
          </p:nvPr>
        </p:nvSpPr>
        <p:spPr bwMode="white">
          <a:xfrm>
            <a:off x="764117" y="5815012"/>
            <a:ext cx="5331883" cy="1042988"/>
          </a:xfrm>
          <a:prstGeom prst="rect">
            <a:avLst/>
          </a:prstGeom>
        </p:spPr>
        <p:txBody>
          <a:bodyPr/>
          <a:lstStyle>
            <a:lvl1pPr>
              <a:defRPr sz="1400">
                <a:solidFill>
                  <a:schemeClr val="bg1"/>
                </a:solidFill>
              </a:defRPr>
            </a:lvl1pPr>
            <a:lvl2pPr>
              <a:defRPr sz="1400"/>
            </a:lvl2pPr>
            <a:lvl3pPr>
              <a:defRPr sz="1400"/>
            </a:lvl3pPr>
            <a:lvl4pPr>
              <a:defRPr sz="1400"/>
            </a:lvl4pPr>
            <a:lvl5pPr>
              <a:defRPr sz="1400"/>
            </a:lvl5pPr>
          </a:lstStyle>
          <a:p>
            <a:pPr lvl="0">
              <a:defRPr/>
            </a:pPr>
            <a:r>
              <a:rPr lang="de-DE"/>
              <a:t>Name Referent*in</a:t>
            </a:r>
            <a:endParaRPr/>
          </a:p>
          <a:p>
            <a:pPr>
              <a:defRPr/>
            </a:pPr>
            <a:r>
              <a:rPr lang="de-DE">
                <a:latin typeface="Open Sans"/>
                <a:ea typeface="Open Sans"/>
                <a:cs typeface="Open Sans"/>
              </a:rPr>
              <a:t>18. Februar 2022 </a:t>
            </a:r>
            <a:endParaRPr/>
          </a:p>
        </p:txBody>
      </p:sp>
      <p:pic>
        <p:nvPicPr>
          <p:cNvPr id="11" name="Grafik 10"/>
          <p:cNvPicPr>
            <a:picLocks noChangeAspect="1"/>
          </p:cNvPicPr>
          <p:nvPr userDrawn="1"/>
        </p:nvPicPr>
        <p:blipFill>
          <a:blip r:embed="rId3"/>
          <a:stretch/>
        </p:blipFill>
        <p:spPr bwMode="auto">
          <a:xfrm>
            <a:off x="9622667" y="331904"/>
            <a:ext cx="2136848" cy="635687"/>
          </a:xfrm>
          <a:prstGeom prst="rect">
            <a:avLst/>
          </a:prstGeom>
        </p:spPr>
      </p:pic>
      <p:pic>
        <p:nvPicPr>
          <p:cNvPr id="12" name="Grafik 11"/>
          <p:cNvPicPr>
            <a:picLocks noChangeAspect="1"/>
          </p:cNvPicPr>
          <p:nvPr userDrawn="1"/>
        </p:nvPicPr>
        <p:blipFill>
          <a:blip r:embed="rId4"/>
          <a:stretch/>
        </p:blipFill>
        <p:spPr bwMode="auto">
          <a:xfrm>
            <a:off x="312715" y="3675701"/>
            <a:ext cx="370497" cy="403606"/>
          </a:xfrm>
          <a:prstGeom prst="rect">
            <a:avLst/>
          </a:prstGeom>
        </p:spPr>
      </p:pic>
    </p:spTree>
    <p:extLst>
      <p:ext uri="{BB962C8B-B14F-4D97-AF65-F5344CB8AC3E}">
        <p14:creationId xmlns:p14="http://schemas.microsoft.com/office/powerpoint/2010/main" val="1982026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Gliederung">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626444" y="365130"/>
            <a:ext cx="10515600" cy="496517"/>
          </a:xfrm>
          <a:prstGeom prst="rect">
            <a:avLst/>
          </a:prstGeom>
        </p:spPr>
        <p:txBody>
          <a:bodyPr>
            <a:noAutofit/>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
        <p:nvSpPr>
          <p:cNvPr id="6" name="Textplatzhalter 5"/>
          <p:cNvSpPr>
            <a:spLocks noGrp="1"/>
          </p:cNvSpPr>
          <p:nvPr>
            <p:ph type="body" sz="quarter" idx="10"/>
          </p:nvPr>
        </p:nvSpPr>
        <p:spPr bwMode="auto">
          <a:xfrm>
            <a:off x="626534" y="1436688"/>
            <a:ext cx="7977717" cy="4151312"/>
          </a:xfrm>
          <a:prstGeom prst="rect">
            <a:avLst/>
          </a:prstGeom>
        </p:spPr>
        <p:txBody>
          <a:bodyPr anchor="t"/>
          <a:lstStyle>
            <a:lvl1pPr>
              <a:lnSpc>
                <a:spcPct val="200000"/>
              </a:lnSpc>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defRPr/>
            </a:pPr>
            <a:r>
              <a:rPr lang="de-DE"/>
              <a:t>Mastertextformat bearbeiten</a:t>
            </a:r>
            <a:endParaRPr/>
          </a:p>
        </p:txBody>
      </p:sp>
      <p:sp>
        <p:nvSpPr>
          <p:cNvPr id="7" name="Textplatzhalter 5"/>
          <p:cNvSpPr>
            <a:spLocks noGrp="1"/>
          </p:cNvSpPr>
          <p:nvPr>
            <p:ph type="body" sz="quarter" idx="11" hasCustomPrompt="1"/>
          </p:nvPr>
        </p:nvSpPr>
        <p:spPr bwMode="auto">
          <a:xfrm>
            <a:off x="8940801" y="1436688"/>
            <a:ext cx="2854835" cy="4151312"/>
          </a:xfrm>
          <a:prstGeom prst="rect">
            <a:avLst/>
          </a:prstGeom>
        </p:spPr>
        <p:txBody>
          <a:bodyPr anchor="t"/>
          <a:lstStyle>
            <a:lvl1pPr algn="l">
              <a:lnSpc>
                <a:spcPct val="200000"/>
              </a:lnSpc>
              <a:defRPr sz="1800" b="1">
                <a:solidFill>
                  <a:schemeClr val="tx2"/>
                </a:solidFill>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defRPr/>
            </a:pPr>
            <a:r>
              <a:rPr lang="de-DE"/>
              <a:t>123</a:t>
            </a:r>
            <a:endParaRPr/>
          </a:p>
        </p:txBody>
      </p:sp>
    </p:spTree>
    <p:extLst>
      <p:ext uri="{BB962C8B-B14F-4D97-AF65-F5344CB8AC3E}">
        <p14:creationId xmlns:p14="http://schemas.microsoft.com/office/powerpoint/2010/main" val="49794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1_Benutzerdefiniertes Layout">
    <p:spTree>
      <p:nvGrpSpPr>
        <p:cNvPr id="1" name=""/>
        <p:cNvGrpSpPr/>
        <p:nvPr/>
      </p:nvGrpSpPr>
      <p:grpSpPr bwMode="auto">
        <a:xfrm>
          <a:off x="0" y="0"/>
          <a:ext cx="0" cy="0"/>
          <a:chOff x="0" y="0"/>
          <a:chExt cx="0" cy="0"/>
        </a:xfrm>
      </p:grpSpPr>
      <p:sp>
        <p:nvSpPr>
          <p:cNvPr id="8" name="Titel 1"/>
          <p:cNvSpPr>
            <a:spLocks noGrp="1"/>
          </p:cNvSpPr>
          <p:nvPr>
            <p:ph type="title"/>
          </p:nvPr>
        </p:nvSpPr>
        <p:spPr bwMode="auto">
          <a:xfrm>
            <a:off x="626444" y="365129"/>
            <a:ext cx="10515600" cy="1082072"/>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Mastertitelformat bearbeiten</a:t>
            </a:r>
          </a:p>
        </p:txBody>
      </p:sp>
      <p:sp>
        <p:nvSpPr>
          <p:cNvPr id="5" name="Textplatzhalter 10"/>
          <p:cNvSpPr>
            <a:spLocks noGrp="1"/>
          </p:cNvSpPr>
          <p:nvPr>
            <p:ph type="body" sz="quarter" idx="14" hasCustomPrompt="1"/>
          </p:nvPr>
        </p:nvSpPr>
        <p:spPr bwMode="auto">
          <a:xfrm>
            <a:off x="626445" y="1447203"/>
            <a:ext cx="8476913" cy="4139461"/>
          </a:xfrm>
          <a:prstGeom prst="rect">
            <a:avLst/>
          </a:prstGeom>
        </p:spPr>
        <p:txBody>
          <a:bodyPr/>
          <a:lstStyle>
            <a:lvl1pPr marL="0" marR="0" indent="0" algn="l" defTabSz="914400">
              <a:lnSpc>
                <a:spcPct val="100000"/>
              </a:lnSpc>
              <a:spcBef>
                <a:spcPts val="0"/>
              </a:spcBef>
              <a:spcAft>
                <a:spcPts val="0"/>
              </a:spcAft>
              <a:buClrTx/>
              <a:buSzTx/>
              <a:buFont typeface="Arial"/>
              <a:buNone/>
              <a:defRPr sz="1800" b="0" i="0">
                <a:latin typeface="+mn-lt"/>
                <a:ea typeface="Open Sans"/>
                <a:cs typeface="Open Sans"/>
              </a:defRPr>
            </a:lvl1pPr>
            <a:lvl2pPr marL="342900" indent="0">
              <a:buNone/>
              <a:defRPr sz="1400">
                <a:latin typeface="Open Sans"/>
                <a:ea typeface="Open Sans"/>
                <a:cs typeface="Open Sans"/>
              </a:defRPr>
            </a:lvl2pPr>
            <a:lvl3pPr marL="685800" indent="0">
              <a:buNone/>
              <a:defRPr sz="1400">
                <a:latin typeface="Open Sans"/>
                <a:ea typeface="Open Sans"/>
                <a:cs typeface="Open Sans"/>
              </a:defRPr>
            </a:lvl3pPr>
            <a:lvl4pPr marL="1028700" indent="0">
              <a:buNone/>
              <a:defRPr sz="1400">
                <a:latin typeface="Open Sans"/>
                <a:ea typeface="Open Sans"/>
                <a:cs typeface="Open Sans"/>
              </a:defRPr>
            </a:lvl4pPr>
            <a:lvl5pPr marL="1371600" indent="0">
              <a:buNone/>
              <a:defRPr sz="1400">
                <a:latin typeface="Open Sans"/>
                <a:ea typeface="Open Sans"/>
                <a:cs typeface="Open Sans"/>
              </a:defRPr>
            </a:lvl5pPr>
          </a:lstStyle>
          <a:p>
            <a:pPr lvl="0">
              <a:defRPr/>
            </a:pPr>
            <a:r>
              <a:rPr lang="de-DE"/>
              <a:t>Platz für viel Text</a:t>
            </a:r>
            <a:endParaRPr/>
          </a:p>
          <a:p>
            <a:pPr lvl="0">
              <a:defRPr/>
            </a:pPr>
            <a:endParaRPr lang="de-DE"/>
          </a:p>
          <a:p>
            <a:pPr marL="0" marR="0" lvl="0" indent="0" algn="l" defTabSz="914400">
              <a:lnSpc>
                <a:spcPts val="2860"/>
              </a:lnSpc>
              <a:spcBef>
                <a:spcPts val="0"/>
              </a:spcBef>
              <a:spcAft>
                <a:spcPts val="0"/>
              </a:spcAft>
              <a:buClrTx/>
              <a:buSzTx/>
              <a:buFont typeface="Arial"/>
              <a:buNone/>
              <a:defRPr/>
            </a:pPr>
            <a:r>
              <a:rPr lang="de-DE"/>
              <a:t>Lorem ipsum dolor sit amet, consetetur sadipscing elitr, sed diam nonumy eirmod tempor invidunt ut labore et dolore …</a:t>
            </a:r>
            <a:endParaRPr/>
          </a:p>
          <a:p>
            <a:pPr lvl="0">
              <a:defRPr/>
            </a:pPr>
            <a:endParaRPr lang="de-DE"/>
          </a:p>
          <a:p>
            <a:pPr marL="0" marR="0" lvl="0" indent="0" algn="l" defTabSz="914400">
              <a:lnSpc>
                <a:spcPct val="100000"/>
              </a:lnSpc>
              <a:spcBef>
                <a:spcPts val="0"/>
              </a:spcBef>
              <a:spcAft>
                <a:spcPts val="0"/>
              </a:spcAft>
              <a:buClrTx/>
              <a:buSzTx/>
              <a:buFont typeface="Arial"/>
              <a:buNone/>
              <a:defRPr/>
            </a:pPr>
            <a:endParaRPr lang="de-DE"/>
          </a:p>
          <a:p>
            <a:pPr marL="0" marR="0" lvl="0" indent="0" algn="l" defTabSz="914400">
              <a:lnSpc>
                <a:spcPct val="100000"/>
              </a:lnSpc>
              <a:spcBef>
                <a:spcPts val="0"/>
              </a:spcBef>
              <a:spcAft>
                <a:spcPts val="0"/>
              </a:spcAft>
              <a:buClrTx/>
              <a:buSzTx/>
              <a:buFont typeface="Arial"/>
              <a:buNone/>
              <a:defRPr/>
            </a:pPr>
            <a:endParaRPr lang="de-DE"/>
          </a:p>
          <a:p>
            <a:pPr lvl="0">
              <a:defRPr/>
            </a:pPr>
            <a:endParaRPr lang="de-DE"/>
          </a:p>
        </p:txBody>
      </p:sp>
    </p:spTree>
    <p:extLst>
      <p:ext uri="{BB962C8B-B14F-4D97-AF65-F5344CB8AC3E}">
        <p14:creationId xmlns:p14="http://schemas.microsoft.com/office/powerpoint/2010/main" val="1095575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8_Benutzerdefiniertes Layout">
    <p:spTree>
      <p:nvGrpSpPr>
        <p:cNvPr id="1" name=""/>
        <p:cNvGrpSpPr/>
        <p:nvPr/>
      </p:nvGrpSpPr>
      <p:grpSpPr bwMode="auto">
        <a:xfrm>
          <a:off x="0" y="0"/>
          <a:ext cx="0" cy="0"/>
          <a:chOff x="0" y="0"/>
          <a:chExt cx="0" cy="0"/>
        </a:xfrm>
      </p:grpSpPr>
      <p:sp>
        <p:nvSpPr>
          <p:cNvPr id="12" name="Titel 1"/>
          <p:cNvSpPr>
            <a:spLocks noGrp="1"/>
          </p:cNvSpPr>
          <p:nvPr>
            <p:ph type="title"/>
          </p:nvPr>
        </p:nvSpPr>
        <p:spPr bwMode="auto">
          <a:xfrm>
            <a:off x="626444" y="365129"/>
            <a:ext cx="10515600" cy="985207"/>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Mastertitelformat bearbeiten</a:t>
            </a:r>
          </a:p>
        </p:txBody>
      </p:sp>
      <p:sp>
        <p:nvSpPr>
          <p:cNvPr id="7" name="Textplatzhalter 9"/>
          <p:cNvSpPr>
            <a:spLocks noGrp="1"/>
          </p:cNvSpPr>
          <p:nvPr>
            <p:ph type="body" sz="quarter" idx="11" hasCustomPrompt="1"/>
          </p:nvPr>
        </p:nvSpPr>
        <p:spPr bwMode="auto">
          <a:xfrm>
            <a:off x="626444" y="1461600"/>
            <a:ext cx="10515600" cy="608012"/>
          </a:xfrm>
          <a:prstGeom prst="rect">
            <a:avLst/>
          </a:prstGeom>
        </p:spPr>
        <p:txBody>
          <a:bodyPr/>
          <a:lstStyle>
            <a:lvl1pPr marL="0" marR="0" indent="0" algn="l" defTabSz="914400">
              <a:lnSpc>
                <a:spcPct val="100000"/>
              </a:lnSpc>
              <a:spcBef>
                <a:spcPts val="0"/>
              </a:spcBef>
              <a:spcAft>
                <a:spcPts val="0"/>
              </a:spcAft>
              <a:buClr>
                <a:srgbClr val="FFC000"/>
              </a:buClr>
              <a:buSzTx/>
              <a:buFontTx/>
              <a:buNone/>
              <a:defRPr sz="1800" b="0" i="0">
                <a:latin typeface="+mn-lt"/>
                <a:ea typeface="Open Sans"/>
                <a:cs typeface="Open Sans"/>
              </a:defRPr>
            </a:lvl1pPr>
          </a:lstStyle>
          <a:p>
            <a:pPr marL="0" marR="0" lvl="0" indent="0" algn="l" defTabSz="914400">
              <a:lnSpc>
                <a:spcPct val="100000"/>
              </a:lnSpc>
              <a:spcBef>
                <a:spcPts val="0"/>
              </a:spcBef>
              <a:spcAft>
                <a:spcPts val="0"/>
              </a:spcAft>
              <a:buClr>
                <a:srgbClr val="FFC000"/>
              </a:buClr>
              <a:buSzTx/>
              <a:buFontTx/>
              <a:buNone/>
              <a:defRPr/>
            </a:pPr>
            <a:r>
              <a:rPr lang="de-DE" sz="1600" b="0" i="0" u="none" strike="noStrike" cap="none" spc="0">
                <a:ln>
                  <a:noFill/>
                </a:ln>
                <a:solidFill>
                  <a:srgbClr val="000000"/>
                </a:solidFill>
                <a:latin typeface="Open Sans"/>
                <a:ea typeface="Open Sans"/>
                <a:cs typeface="Open Sans"/>
              </a:rPr>
              <a:t>Lorem ipsum dolor sit amet, consectetuer adipiscing elit.</a:t>
            </a:r>
            <a:endParaRPr/>
          </a:p>
        </p:txBody>
      </p:sp>
      <p:sp>
        <p:nvSpPr>
          <p:cNvPr id="8" name="Textplatzhalter 17"/>
          <p:cNvSpPr>
            <a:spLocks noGrp="1"/>
          </p:cNvSpPr>
          <p:nvPr>
            <p:ph type="body" sz="quarter" idx="13" hasCustomPrompt="1"/>
          </p:nvPr>
        </p:nvSpPr>
        <p:spPr bwMode="auto">
          <a:xfrm>
            <a:off x="626533" y="2155825"/>
            <a:ext cx="10515511" cy="3427942"/>
          </a:xfrm>
          <a:prstGeom prst="rect">
            <a:avLst/>
          </a:prstGeom>
        </p:spPr>
        <p:txBody>
          <a:bodyPr/>
          <a:lstStyle>
            <a:lvl1pPr marL="400050" marR="0" indent="-285750" algn="l" defTabSz="914400">
              <a:lnSpc>
                <a:spcPct val="100000"/>
              </a:lnSpc>
              <a:spcBef>
                <a:spcPts val="0"/>
              </a:spcBef>
              <a:spcAft>
                <a:spcPts val="1200"/>
              </a:spcAft>
              <a:buClr>
                <a:schemeClr val="tx2"/>
              </a:buClr>
              <a:buSzTx/>
              <a:buFont typeface="Wingdings"/>
              <a:buChar char="§"/>
              <a:defRPr sz="1800" b="0" i="0">
                <a:latin typeface="Open Sans"/>
                <a:ea typeface="Open Sans"/>
                <a:cs typeface="Open Sans"/>
              </a:defRPr>
            </a:lvl1pPr>
            <a:lvl2pPr marL="514350" marR="0" indent="-171450" algn="l" defTabSz="685800">
              <a:lnSpc>
                <a:spcPct val="100000"/>
              </a:lnSpc>
              <a:spcBef>
                <a:spcPts val="0"/>
              </a:spcBef>
              <a:spcAft>
                <a:spcPts val="1200"/>
              </a:spcAft>
              <a:buClr>
                <a:schemeClr val="tx2"/>
              </a:buClr>
              <a:buSzTx/>
              <a:buFont typeface="Wingdings"/>
              <a:buChar char="§"/>
              <a:defRPr sz="1600" b="0" i="0">
                <a:latin typeface="+mn-lt"/>
                <a:ea typeface="Open Sans Light"/>
                <a:cs typeface="Open Sans Light"/>
              </a:defRPr>
            </a:lvl2pPr>
            <a:lvl3pPr marL="857250" marR="0" indent="-171450" algn="l" defTabSz="685800">
              <a:lnSpc>
                <a:spcPct val="100000"/>
              </a:lnSpc>
              <a:spcBef>
                <a:spcPts val="0"/>
              </a:spcBef>
              <a:spcAft>
                <a:spcPts val="1200"/>
              </a:spcAft>
              <a:buClr>
                <a:schemeClr val="tx2"/>
              </a:buClr>
              <a:buSzTx/>
              <a:buFont typeface="Wingdings"/>
              <a:buChar char="§"/>
              <a:defRPr sz="1400" b="0" i="0">
                <a:latin typeface="+mn-lt"/>
                <a:ea typeface="Open Sans Light"/>
                <a:cs typeface="Open Sans Light"/>
              </a:defRPr>
            </a:lvl3pPr>
            <a:lvl4pPr marL="1200150" marR="0" indent="-171450" algn="l" defTabSz="685800">
              <a:lnSpc>
                <a:spcPct val="150000"/>
              </a:lnSpc>
              <a:spcBef>
                <a:spcPts val="375"/>
              </a:spcBef>
              <a:spcAft>
                <a:spcPts val="0"/>
              </a:spcAft>
              <a:buClr>
                <a:schemeClr val="tx2"/>
              </a:buClr>
              <a:buSzTx/>
              <a:buFont typeface="Wingdings"/>
              <a:buChar char="§"/>
              <a:defRPr sz="1400" b="0" i="0">
                <a:latin typeface="Open Sans Light"/>
                <a:ea typeface="Open Sans Light"/>
                <a:cs typeface="Open Sans Light"/>
              </a:defRPr>
            </a:lvl4pPr>
            <a:lvl5pPr marL="1543050" marR="0" indent="-171450" algn="l" defTabSz="685800">
              <a:lnSpc>
                <a:spcPct val="90000"/>
              </a:lnSpc>
              <a:spcBef>
                <a:spcPts val="375"/>
              </a:spcBef>
              <a:spcAft>
                <a:spcPts val="0"/>
              </a:spcAft>
              <a:buClr>
                <a:schemeClr val="tx2"/>
              </a:buClr>
              <a:buSzTx/>
              <a:buFont typeface="Wingdings"/>
              <a:buChar char="§"/>
              <a:defRPr sz="1400" b="0" i="0">
                <a:latin typeface="Open Sans Light"/>
                <a:ea typeface="Open Sans Light"/>
                <a:cs typeface="Open Sans Ligh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a:p>
            <a:pPr lvl="0">
              <a:defRPr/>
            </a:pPr>
            <a:endParaRPr lang="de-DE"/>
          </a:p>
          <a:p>
            <a:pPr lvl="2">
              <a:defRPr/>
            </a:pPr>
            <a:endParaRPr lang="de-DE"/>
          </a:p>
        </p:txBody>
      </p:sp>
    </p:spTree>
    <p:extLst>
      <p:ext uri="{BB962C8B-B14F-4D97-AF65-F5344CB8AC3E}">
        <p14:creationId xmlns:p14="http://schemas.microsoft.com/office/powerpoint/2010/main" val="2715690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4_Benutzerdefiniertes Layout">
    <p:spTree>
      <p:nvGrpSpPr>
        <p:cNvPr id="1" name=""/>
        <p:cNvGrpSpPr/>
        <p:nvPr/>
      </p:nvGrpSpPr>
      <p:grpSpPr bwMode="auto">
        <a:xfrm>
          <a:off x="0" y="0"/>
          <a:ext cx="0" cy="0"/>
          <a:chOff x="0" y="0"/>
          <a:chExt cx="0" cy="0"/>
        </a:xfrm>
      </p:grpSpPr>
      <p:sp>
        <p:nvSpPr>
          <p:cNvPr id="11" name="Titel 1"/>
          <p:cNvSpPr>
            <a:spLocks noGrp="1"/>
          </p:cNvSpPr>
          <p:nvPr>
            <p:ph type="title" hasCustomPrompt="1"/>
          </p:nvPr>
        </p:nvSpPr>
        <p:spPr bwMode="auto">
          <a:xfrm>
            <a:off x="626444" y="365129"/>
            <a:ext cx="10515600" cy="432894"/>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
        <p:nvSpPr>
          <p:cNvPr id="10" name="Textplatzhalter 9"/>
          <p:cNvSpPr>
            <a:spLocks noGrp="1"/>
          </p:cNvSpPr>
          <p:nvPr>
            <p:ph type="body" sz="quarter" idx="10" hasCustomPrompt="1"/>
          </p:nvPr>
        </p:nvSpPr>
        <p:spPr bwMode="auto">
          <a:xfrm>
            <a:off x="626444" y="839188"/>
            <a:ext cx="10515600" cy="608012"/>
          </a:xfrm>
          <a:prstGeom prst="rect">
            <a:avLst/>
          </a:prstGeom>
        </p:spPr>
        <p:txBody>
          <a:bodyPr/>
          <a:lstStyle>
            <a:lvl1pPr>
              <a:defRPr sz="2000" b="1" i="0">
                <a:latin typeface="+mn-lt"/>
                <a:ea typeface="Open Sans Semibold"/>
                <a:cs typeface="Open Sans Semibold"/>
              </a:defRPr>
            </a:lvl1pPr>
          </a:lstStyle>
          <a:p>
            <a:pPr lvl="0">
              <a:defRPr/>
            </a:pPr>
            <a:r>
              <a:rPr lang="de-DE" sz="2400" b="1" i="0">
                <a:solidFill>
                  <a:schemeClr val="tx1"/>
                </a:solidFill>
                <a:latin typeface="Open Sans Semibold"/>
                <a:ea typeface="Open Sans Semibold"/>
                <a:cs typeface="Open Sans Semibold"/>
              </a:rPr>
              <a:t>Unterüberschrift</a:t>
            </a:r>
            <a:endParaRPr lang="de-DE"/>
          </a:p>
        </p:txBody>
      </p:sp>
      <p:sp>
        <p:nvSpPr>
          <p:cNvPr id="12" name="Textplatzhalter 9"/>
          <p:cNvSpPr>
            <a:spLocks noGrp="1"/>
          </p:cNvSpPr>
          <p:nvPr>
            <p:ph type="body" sz="quarter" idx="11" hasCustomPrompt="1"/>
          </p:nvPr>
        </p:nvSpPr>
        <p:spPr bwMode="auto">
          <a:xfrm>
            <a:off x="626444" y="1461600"/>
            <a:ext cx="10515600" cy="608012"/>
          </a:xfrm>
          <a:prstGeom prst="rect">
            <a:avLst/>
          </a:prstGeom>
        </p:spPr>
        <p:txBody>
          <a:bodyPr/>
          <a:lstStyle>
            <a:lvl1pPr marL="0" marR="0" indent="0" algn="l" defTabSz="914400">
              <a:lnSpc>
                <a:spcPct val="100000"/>
              </a:lnSpc>
              <a:spcBef>
                <a:spcPts val="0"/>
              </a:spcBef>
              <a:spcAft>
                <a:spcPts val="0"/>
              </a:spcAft>
              <a:buClr>
                <a:srgbClr val="FFC000"/>
              </a:buClr>
              <a:buSzTx/>
              <a:buFontTx/>
              <a:buNone/>
              <a:defRPr sz="1800" b="0" i="0">
                <a:latin typeface="+mn-lt"/>
                <a:ea typeface="Open Sans"/>
                <a:cs typeface="Open Sans"/>
              </a:defRPr>
            </a:lvl1pPr>
          </a:lstStyle>
          <a:p>
            <a:pPr marL="0" marR="0" lvl="0" indent="0" algn="l" defTabSz="914400">
              <a:lnSpc>
                <a:spcPct val="100000"/>
              </a:lnSpc>
              <a:spcBef>
                <a:spcPts val="0"/>
              </a:spcBef>
              <a:spcAft>
                <a:spcPts val="0"/>
              </a:spcAft>
              <a:buClr>
                <a:srgbClr val="FFC000"/>
              </a:buClr>
              <a:buSzTx/>
              <a:buFontTx/>
              <a:buNone/>
              <a:defRPr/>
            </a:pPr>
            <a:r>
              <a:rPr lang="de-DE" sz="1600" b="0" i="0" u="none" strike="noStrike" cap="none" spc="0">
                <a:ln>
                  <a:noFill/>
                </a:ln>
                <a:solidFill>
                  <a:srgbClr val="000000"/>
                </a:solidFill>
                <a:latin typeface="Open Sans"/>
                <a:ea typeface="Open Sans"/>
                <a:cs typeface="Open Sans"/>
              </a:rPr>
              <a:t>Lorem ipsum dolor sit amet, consectetuer adipiscing elit.</a:t>
            </a:r>
            <a:endParaRPr/>
          </a:p>
        </p:txBody>
      </p:sp>
      <p:sp>
        <p:nvSpPr>
          <p:cNvPr id="3" name="Bildplatzhalter 2"/>
          <p:cNvSpPr>
            <a:spLocks noGrp="1"/>
          </p:cNvSpPr>
          <p:nvPr>
            <p:ph type="pic" sz="quarter" idx="14"/>
          </p:nvPr>
        </p:nvSpPr>
        <p:spPr bwMode="auto">
          <a:xfrm>
            <a:off x="6146711" y="2155824"/>
            <a:ext cx="4995333" cy="3430838"/>
          </a:xfrm>
          <a:prstGeom prst="rect">
            <a:avLst/>
          </a:prstGeom>
        </p:spPr>
        <p:txBody>
          <a:bodyPr/>
          <a:lstStyle>
            <a:lvl1pPr>
              <a:defRPr>
                <a:latin typeface="+mn-lt"/>
              </a:defRPr>
            </a:lvl1pPr>
          </a:lstStyle>
          <a:p>
            <a:pPr>
              <a:defRPr/>
            </a:pPr>
            <a:r>
              <a:rPr lang="de-DE"/>
              <a:t>Bild durch Klicken auf Symbol hinzufügen</a:t>
            </a:r>
          </a:p>
        </p:txBody>
      </p:sp>
      <p:sp>
        <p:nvSpPr>
          <p:cNvPr id="9" name="Textplatzhalter 17"/>
          <p:cNvSpPr>
            <a:spLocks noGrp="1"/>
          </p:cNvSpPr>
          <p:nvPr>
            <p:ph type="body" sz="quarter" idx="13" hasCustomPrompt="1"/>
          </p:nvPr>
        </p:nvSpPr>
        <p:spPr bwMode="auto">
          <a:xfrm>
            <a:off x="626533" y="2155826"/>
            <a:ext cx="5164667" cy="3430837"/>
          </a:xfrm>
          <a:prstGeom prst="rect">
            <a:avLst/>
          </a:prstGeom>
        </p:spPr>
        <p:txBody>
          <a:bodyPr/>
          <a:lstStyle>
            <a:lvl1pPr marL="284400" marR="0" indent="-284400" algn="l" defTabSz="914400">
              <a:lnSpc>
                <a:spcPct val="100000"/>
              </a:lnSpc>
              <a:spcBef>
                <a:spcPts val="1200"/>
              </a:spcBef>
              <a:spcAft>
                <a:spcPts val="0"/>
              </a:spcAft>
              <a:buClr>
                <a:schemeClr val="tx2"/>
              </a:buClr>
              <a:buSzTx/>
              <a:buFont typeface="Wingdings"/>
              <a:buChar char="§"/>
              <a:defRPr sz="1800" b="0" i="0">
                <a:latin typeface="Open Sans"/>
                <a:ea typeface="Open Sans"/>
                <a:cs typeface="Open Sans"/>
              </a:defRPr>
            </a:lvl1pPr>
            <a:lvl2pPr marL="630000" marR="0" indent="-284400" algn="l" defTabSz="685800">
              <a:lnSpc>
                <a:spcPct val="100000"/>
              </a:lnSpc>
              <a:spcBef>
                <a:spcPts val="1200"/>
              </a:spcBef>
              <a:spcAft>
                <a:spcPts val="0"/>
              </a:spcAft>
              <a:buClr>
                <a:schemeClr val="tx2"/>
              </a:buClr>
              <a:buSzTx/>
              <a:buFont typeface="Wingdings"/>
              <a:buChar char="§"/>
              <a:defRPr sz="1600" b="0" i="0">
                <a:latin typeface="+mn-lt"/>
                <a:ea typeface="Open Sans Light"/>
                <a:cs typeface="Open Sans Light"/>
              </a:defRPr>
            </a:lvl2pPr>
            <a:lvl3pPr marL="972000" marR="0" indent="-284400" algn="l" defTabSz="685800">
              <a:lnSpc>
                <a:spcPct val="100000"/>
              </a:lnSpc>
              <a:spcBef>
                <a:spcPts val="1200"/>
              </a:spcBef>
              <a:spcAft>
                <a:spcPts val="0"/>
              </a:spcAft>
              <a:buClr>
                <a:schemeClr val="tx2"/>
              </a:buClr>
              <a:buSzTx/>
              <a:buFont typeface="Wingdings"/>
              <a:buChar char="§"/>
              <a:defRPr sz="1400" b="0" i="0">
                <a:latin typeface="+mn-lt"/>
                <a:ea typeface="Open Sans Light"/>
                <a:cs typeface="Open Sans Light"/>
              </a:defRPr>
            </a:lvl3pPr>
            <a:lvl4pPr marL="1200150" marR="0" indent="-171450" algn="l" defTabSz="685800">
              <a:lnSpc>
                <a:spcPct val="150000"/>
              </a:lnSpc>
              <a:spcBef>
                <a:spcPts val="375"/>
              </a:spcBef>
              <a:spcAft>
                <a:spcPts val="0"/>
              </a:spcAft>
              <a:buClr>
                <a:schemeClr val="tx2"/>
              </a:buClr>
              <a:buSzTx/>
              <a:buFont typeface="Wingdings"/>
              <a:buChar char="§"/>
              <a:defRPr sz="1400" b="0" i="0">
                <a:latin typeface="Open Sans Light"/>
                <a:ea typeface="Open Sans Light"/>
                <a:cs typeface="Open Sans Light"/>
              </a:defRPr>
            </a:lvl4pPr>
            <a:lvl5pPr marL="1543050" marR="0" indent="-171450" algn="l" defTabSz="685800">
              <a:lnSpc>
                <a:spcPct val="90000"/>
              </a:lnSpc>
              <a:spcBef>
                <a:spcPts val="375"/>
              </a:spcBef>
              <a:spcAft>
                <a:spcPts val="0"/>
              </a:spcAft>
              <a:buClr>
                <a:schemeClr val="tx2"/>
              </a:buClr>
              <a:buSzTx/>
              <a:buFont typeface="Wingdings"/>
              <a:buChar char="§"/>
              <a:defRPr sz="1400" b="0" i="0">
                <a:latin typeface="Open Sans Light"/>
                <a:ea typeface="Open Sans Light"/>
                <a:cs typeface="Open Sans Ligh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a:p>
            <a:pPr lvl="0">
              <a:defRPr/>
            </a:pPr>
            <a:endParaRPr lang="de-DE"/>
          </a:p>
          <a:p>
            <a:pPr lvl="2">
              <a:defRPr/>
            </a:pPr>
            <a:endParaRPr lang="de-DE"/>
          </a:p>
        </p:txBody>
      </p:sp>
    </p:spTree>
    <p:extLst>
      <p:ext uri="{BB962C8B-B14F-4D97-AF65-F5344CB8AC3E}">
        <p14:creationId xmlns:p14="http://schemas.microsoft.com/office/powerpoint/2010/main" val="443036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Bild links &amp; Aufzählung">
    <p:spTree>
      <p:nvGrpSpPr>
        <p:cNvPr id="1" name=""/>
        <p:cNvGrpSpPr/>
        <p:nvPr/>
      </p:nvGrpSpPr>
      <p:grpSpPr bwMode="auto">
        <a:xfrm>
          <a:off x="0" y="0"/>
          <a:ext cx="0" cy="0"/>
          <a:chOff x="0" y="0"/>
          <a:chExt cx="0" cy="0"/>
        </a:xfrm>
      </p:grpSpPr>
      <p:sp>
        <p:nvSpPr>
          <p:cNvPr id="3" name="Titel 1"/>
          <p:cNvSpPr>
            <a:spLocks noGrp="1"/>
          </p:cNvSpPr>
          <p:nvPr>
            <p:ph type="title"/>
          </p:nvPr>
        </p:nvSpPr>
        <p:spPr bwMode="auto">
          <a:xfrm>
            <a:off x="626444" y="365129"/>
            <a:ext cx="10515600" cy="1082072"/>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Mastertitelformat bearbeiten</a:t>
            </a:r>
          </a:p>
        </p:txBody>
      </p:sp>
      <p:sp>
        <p:nvSpPr>
          <p:cNvPr id="5" name="Bildplatzhalter 4"/>
          <p:cNvSpPr>
            <a:spLocks noGrp="1"/>
          </p:cNvSpPr>
          <p:nvPr>
            <p:ph type="pic" sz="quarter" idx="10"/>
          </p:nvPr>
        </p:nvSpPr>
        <p:spPr bwMode="auto">
          <a:xfrm>
            <a:off x="767109" y="1468390"/>
            <a:ext cx="4419600" cy="2945920"/>
          </a:xfrm>
          <a:prstGeom prst="rect">
            <a:avLst/>
          </a:prstGeom>
        </p:spPr>
        <p:txBody>
          <a:bodyPr/>
          <a:lstStyle>
            <a:lvl1pPr>
              <a:defRPr>
                <a:latin typeface="+mn-lt"/>
              </a:defRPr>
            </a:lvl1pPr>
          </a:lstStyle>
          <a:p>
            <a:pPr>
              <a:defRPr/>
            </a:pPr>
            <a:r>
              <a:rPr lang="de-DE"/>
              <a:t>Bild durch Klicken auf Symbol hinzufügen</a:t>
            </a:r>
          </a:p>
        </p:txBody>
      </p:sp>
      <p:sp>
        <p:nvSpPr>
          <p:cNvPr id="7" name="Textplatzhalter 6"/>
          <p:cNvSpPr>
            <a:spLocks noGrp="1"/>
          </p:cNvSpPr>
          <p:nvPr>
            <p:ph type="body" sz="quarter" idx="11" hasCustomPrompt="1"/>
          </p:nvPr>
        </p:nvSpPr>
        <p:spPr bwMode="auto">
          <a:xfrm>
            <a:off x="626533" y="4569876"/>
            <a:ext cx="4419600" cy="552450"/>
          </a:xfrm>
          <a:prstGeom prst="rect">
            <a:avLst/>
          </a:prstGeom>
        </p:spPr>
        <p:txBody>
          <a:bodyPr/>
          <a:lstStyle>
            <a:lvl1pPr>
              <a:defRPr sz="1200" b="0" i="0">
                <a:latin typeface="Open Sans Light"/>
                <a:ea typeface="Open Sans Light"/>
                <a:cs typeface="Open Sans Light"/>
              </a:defRPr>
            </a:lvl1pPr>
          </a:lstStyle>
          <a:p>
            <a:pPr lvl="0">
              <a:defRPr/>
            </a:pPr>
            <a:r>
              <a:rPr lang="de-DE"/>
              <a:t>Bildunterschrift</a:t>
            </a:r>
            <a:endParaRPr/>
          </a:p>
        </p:txBody>
      </p:sp>
      <p:sp>
        <p:nvSpPr>
          <p:cNvPr id="10" name="Textplatzhalter 8"/>
          <p:cNvSpPr>
            <a:spLocks noGrp="1"/>
          </p:cNvSpPr>
          <p:nvPr>
            <p:ph type="body" sz="quarter" idx="13" hasCustomPrompt="1"/>
          </p:nvPr>
        </p:nvSpPr>
        <p:spPr bwMode="auto">
          <a:xfrm>
            <a:off x="5433395" y="1468392"/>
            <a:ext cx="5725582" cy="2945919"/>
          </a:xfrm>
          <a:prstGeom prst="rect">
            <a:avLst/>
          </a:prstGeom>
        </p:spPr>
        <p:txBody>
          <a:bodyPr anchor="t"/>
          <a:lstStyle>
            <a:lvl1pPr marL="285750" indent="-285750">
              <a:lnSpc>
                <a:spcPct val="100000"/>
              </a:lnSpc>
              <a:spcBef>
                <a:spcPts val="0"/>
              </a:spcBef>
              <a:spcAft>
                <a:spcPts val="1200"/>
              </a:spcAft>
              <a:buClr>
                <a:schemeClr val="accent1"/>
              </a:buClr>
              <a:buFont typeface="Wingdings"/>
              <a:buChar char="§"/>
              <a:defRPr sz="1800">
                <a:latin typeface="+mn-lt"/>
              </a:defRPr>
            </a:lvl1pPr>
            <a:lvl2pPr marL="628650" indent="-285750">
              <a:lnSpc>
                <a:spcPct val="100000"/>
              </a:lnSpc>
              <a:spcBef>
                <a:spcPts val="0"/>
              </a:spcBef>
              <a:spcAft>
                <a:spcPts val="1200"/>
              </a:spcAft>
              <a:buClr>
                <a:schemeClr val="accent1"/>
              </a:buClr>
              <a:buFont typeface="Wingdings"/>
              <a:buChar char="§"/>
              <a:defRPr sz="1600">
                <a:latin typeface="+mn-lt"/>
              </a:defRPr>
            </a:lvl2pPr>
            <a:lvl3pPr marL="971550" indent="-285750">
              <a:lnSpc>
                <a:spcPct val="100000"/>
              </a:lnSpc>
              <a:spcBef>
                <a:spcPts val="0"/>
              </a:spcBef>
              <a:spcAft>
                <a:spcPts val="1200"/>
              </a:spcAft>
              <a:buClr>
                <a:schemeClr val="accent1"/>
              </a:buClr>
              <a:buFont typeface="Wingdings"/>
              <a:buChar char="§"/>
              <a:defRPr sz="1400">
                <a:latin typeface="+mn-lt"/>
              </a:defRPr>
            </a:lvl3pPr>
            <a:lvl4pPr marL="1028700" indent="0">
              <a:lnSpc>
                <a:spcPct val="100000"/>
              </a:lnSpc>
              <a:buClr>
                <a:schemeClr val="accent1"/>
              </a:buClr>
              <a:buNone/>
              <a:defRPr>
                <a:latin typeface="+mn-lt"/>
              </a:defRPr>
            </a:lvl4pPr>
            <a:lvl5pPr>
              <a:lnSpc>
                <a:spcPct val="100000"/>
              </a:lnSpc>
              <a:buClr>
                <a:schemeClr val="accent1"/>
              </a:buClr>
              <a:defRPr>
                <a:latin typeface="+mn-l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p:txBody>
      </p:sp>
    </p:spTree>
    <p:extLst>
      <p:ext uri="{BB962C8B-B14F-4D97-AF65-F5344CB8AC3E}">
        <p14:creationId xmlns:p14="http://schemas.microsoft.com/office/powerpoint/2010/main" val="3874079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Zwischenseite">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763604" y="3574742"/>
            <a:ext cx="10925587" cy="1325563"/>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Zwischenseite</a:t>
            </a:r>
            <a:endParaRPr/>
          </a:p>
        </p:txBody>
      </p:sp>
      <p:pic>
        <p:nvPicPr>
          <p:cNvPr id="4" name="Grafik 3"/>
          <p:cNvPicPr>
            <a:picLocks noChangeAspect="1"/>
          </p:cNvPicPr>
          <p:nvPr userDrawn="1"/>
        </p:nvPicPr>
        <p:blipFill>
          <a:blip r:embed="rId2"/>
          <a:stretch/>
        </p:blipFill>
        <p:spPr bwMode="auto">
          <a:xfrm>
            <a:off x="312715" y="3675701"/>
            <a:ext cx="370497" cy="403606"/>
          </a:xfrm>
          <a:prstGeom prst="rect">
            <a:avLst/>
          </a:prstGeom>
        </p:spPr>
      </p:pic>
    </p:spTree>
    <p:extLst>
      <p:ext uri="{BB962C8B-B14F-4D97-AF65-F5344CB8AC3E}">
        <p14:creationId xmlns:p14="http://schemas.microsoft.com/office/powerpoint/2010/main" val="354122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65157-9DFA-42BD-891D-BABCA4D19A79}"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30695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2_Benutzerdefiniertes Layout">
    <p:spTree>
      <p:nvGrpSpPr>
        <p:cNvPr id="1" name=""/>
        <p:cNvGrpSpPr/>
        <p:nvPr/>
      </p:nvGrpSpPr>
      <p:grpSpPr bwMode="auto">
        <a:xfrm>
          <a:off x="0" y="0"/>
          <a:ext cx="0" cy="0"/>
          <a:chOff x="0" y="0"/>
          <a:chExt cx="0" cy="0"/>
        </a:xfrm>
      </p:grpSpPr>
      <p:sp>
        <p:nvSpPr>
          <p:cNvPr id="8" name="Titel 1"/>
          <p:cNvSpPr>
            <a:spLocks noGrp="1"/>
          </p:cNvSpPr>
          <p:nvPr>
            <p:ph type="title" hasCustomPrompt="1"/>
          </p:nvPr>
        </p:nvSpPr>
        <p:spPr bwMode="auto">
          <a:xfrm>
            <a:off x="626444" y="365130"/>
            <a:ext cx="10515600" cy="496517"/>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Titel durch Klicken bearbeiten</a:t>
            </a:r>
          </a:p>
        </p:txBody>
      </p:sp>
      <p:sp>
        <p:nvSpPr>
          <p:cNvPr id="3" name="Diagrammplatzhalter 2"/>
          <p:cNvSpPr>
            <a:spLocks noGrp="1"/>
          </p:cNvSpPr>
          <p:nvPr>
            <p:ph type="chart" sz="quarter" idx="12" hasCustomPrompt="1"/>
          </p:nvPr>
        </p:nvSpPr>
        <p:spPr bwMode="auto">
          <a:xfrm>
            <a:off x="626445" y="1921261"/>
            <a:ext cx="10515511" cy="3665402"/>
          </a:xfrm>
          <a:prstGeom prst="rect">
            <a:avLst/>
          </a:prstGeom>
        </p:spPr>
        <p:txBody>
          <a:bodyPr/>
          <a:lstStyle>
            <a:lvl1pPr>
              <a:defRPr>
                <a:latin typeface="+mn-lt"/>
              </a:defRPr>
            </a:lvl1pPr>
          </a:lstStyle>
          <a:p>
            <a:pPr>
              <a:defRPr/>
            </a:pPr>
            <a:r>
              <a:rPr lang="de-DE">
                <a:latin typeface="+mn-lt"/>
              </a:rPr>
              <a:t>Durch Klicken ein Diagramm </a:t>
            </a:r>
            <a:r>
              <a:rPr lang="de-DE"/>
              <a:t>einfügen</a:t>
            </a:r>
            <a:endParaRPr/>
          </a:p>
        </p:txBody>
      </p:sp>
      <p:sp>
        <p:nvSpPr>
          <p:cNvPr id="7" name="Textplatzhalter 6"/>
          <p:cNvSpPr>
            <a:spLocks noGrp="1"/>
          </p:cNvSpPr>
          <p:nvPr>
            <p:ph type="body" sz="quarter" idx="13" hasCustomPrompt="1"/>
          </p:nvPr>
        </p:nvSpPr>
        <p:spPr bwMode="auto">
          <a:xfrm>
            <a:off x="626444" y="839188"/>
            <a:ext cx="10515600" cy="608012"/>
          </a:xfrm>
          <a:prstGeom prst="rect">
            <a:avLst/>
          </a:prstGeom>
        </p:spPr>
        <p:txBody>
          <a:bodyPr/>
          <a:lstStyle>
            <a:lvl1pPr>
              <a:defRPr sz="2000" b="1" i="0">
                <a:latin typeface="Open Sans Semibold"/>
                <a:ea typeface="Open Sans Semibold"/>
                <a:cs typeface="Open Sans Semibold"/>
              </a:defRPr>
            </a:lvl1pPr>
          </a:lstStyle>
          <a:p>
            <a:pPr>
              <a:defRPr/>
            </a:pPr>
            <a:r>
              <a:rPr lang="de-DE"/>
              <a:t>Unterüberschrift</a:t>
            </a:r>
            <a:endParaRPr/>
          </a:p>
        </p:txBody>
      </p:sp>
    </p:spTree>
    <p:extLst>
      <p:ext uri="{BB962C8B-B14F-4D97-AF65-F5344CB8AC3E}">
        <p14:creationId xmlns:p14="http://schemas.microsoft.com/office/powerpoint/2010/main" val="1595405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preserve="1" userDrawn="1">
  <p:cSld name="5_Benutzerdefiniertes Layout">
    <p:spTree>
      <p:nvGrpSpPr>
        <p:cNvPr id="1" name=""/>
        <p:cNvGrpSpPr/>
        <p:nvPr/>
      </p:nvGrpSpPr>
      <p:grpSpPr bwMode="auto">
        <a:xfrm>
          <a:off x="0" y="0"/>
          <a:ext cx="0" cy="0"/>
          <a:chOff x="0" y="0"/>
          <a:chExt cx="0" cy="0"/>
        </a:xfrm>
      </p:grpSpPr>
      <p:sp>
        <p:nvSpPr>
          <p:cNvPr id="10" name="Medienplatzhalter 9"/>
          <p:cNvSpPr>
            <a:spLocks noGrp="1"/>
          </p:cNvSpPr>
          <p:nvPr>
            <p:ph type="media" sz="quarter" idx="10" hasCustomPrompt="1"/>
          </p:nvPr>
        </p:nvSpPr>
        <p:spPr bwMode="auto">
          <a:xfrm>
            <a:off x="626444" y="1512667"/>
            <a:ext cx="10515600" cy="4069986"/>
          </a:xfrm>
          <a:prstGeom prst="rect">
            <a:avLst/>
          </a:prstGeom>
        </p:spPr>
        <p:txBody>
          <a:bodyPr/>
          <a:lstStyle>
            <a:lvl1pPr>
              <a:defRPr>
                <a:latin typeface="+mn-lt"/>
              </a:defRPr>
            </a:lvl1pPr>
          </a:lstStyle>
          <a:p>
            <a:pPr>
              <a:defRPr/>
            </a:pPr>
            <a:r>
              <a:rPr lang="de-DE"/>
              <a:t>Durch Klicken Video hinzufügen</a:t>
            </a:r>
            <a:endParaRPr/>
          </a:p>
        </p:txBody>
      </p:sp>
      <p:sp>
        <p:nvSpPr>
          <p:cNvPr id="5" name="Textplatzhalter 6"/>
          <p:cNvSpPr>
            <a:spLocks noGrp="1"/>
          </p:cNvSpPr>
          <p:nvPr>
            <p:ph type="body" sz="quarter" idx="13" hasCustomPrompt="1"/>
          </p:nvPr>
        </p:nvSpPr>
        <p:spPr bwMode="auto">
          <a:xfrm>
            <a:off x="626444" y="839188"/>
            <a:ext cx="10515600" cy="608012"/>
          </a:xfrm>
          <a:prstGeom prst="rect">
            <a:avLst/>
          </a:prstGeom>
        </p:spPr>
        <p:txBody>
          <a:bodyPr/>
          <a:lstStyle>
            <a:lvl1pPr>
              <a:defRPr sz="2000" b="1" i="0">
                <a:latin typeface="Open Sans Semibold"/>
                <a:ea typeface="Open Sans Semibold"/>
                <a:cs typeface="Open Sans Semibold"/>
              </a:defRPr>
            </a:lvl1pPr>
          </a:lstStyle>
          <a:p>
            <a:pPr>
              <a:defRPr/>
            </a:pPr>
            <a:r>
              <a:rPr lang="de-DE"/>
              <a:t>Unterüberschrift</a:t>
            </a:r>
            <a:endParaRPr/>
          </a:p>
        </p:txBody>
      </p:sp>
      <p:sp>
        <p:nvSpPr>
          <p:cNvPr id="6" name="Titel 1"/>
          <p:cNvSpPr>
            <a:spLocks noGrp="1"/>
          </p:cNvSpPr>
          <p:nvPr>
            <p:ph type="title" hasCustomPrompt="1"/>
          </p:nvPr>
        </p:nvSpPr>
        <p:spPr bwMode="auto">
          <a:xfrm>
            <a:off x="626444" y="365130"/>
            <a:ext cx="10515600" cy="496517"/>
          </a:xfrm>
          <a:prstGeom prst="rect">
            <a:avLst/>
          </a:prstGeom>
        </p:spPr>
        <p:txBody>
          <a:bodyPr>
            <a:noAutofit/>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Tree>
    <p:extLst>
      <p:ext uri="{BB962C8B-B14F-4D97-AF65-F5344CB8AC3E}">
        <p14:creationId xmlns:p14="http://schemas.microsoft.com/office/powerpoint/2010/main" val="667127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preserve="1" userDrawn="1">
  <p:cSld name="Beispielfolie ohne Text">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626444" y="365130"/>
            <a:ext cx="10515600" cy="496517"/>
          </a:xfrm>
          <a:prstGeom prst="rect">
            <a:avLst/>
          </a:prstGeom>
        </p:spPr>
        <p:txBody>
          <a:bodyPr>
            <a:noAutofit/>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Tree>
    <p:extLst>
      <p:ext uri="{BB962C8B-B14F-4D97-AF65-F5344CB8AC3E}">
        <p14:creationId xmlns:p14="http://schemas.microsoft.com/office/powerpoint/2010/main" val="672963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Hervorgehobene Information">
    <p:spTree>
      <p:nvGrpSpPr>
        <p:cNvPr id="1" name=""/>
        <p:cNvGrpSpPr/>
        <p:nvPr/>
      </p:nvGrpSpPr>
      <p:grpSpPr bwMode="auto">
        <a:xfrm>
          <a:off x="0" y="0"/>
          <a:ext cx="0" cy="0"/>
          <a:chOff x="0" y="0"/>
          <a:chExt cx="0" cy="0"/>
        </a:xfrm>
      </p:grpSpPr>
      <p:sp>
        <p:nvSpPr>
          <p:cNvPr id="2" name="Titel 1"/>
          <p:cNvSpPr>
            <a:spLocks noGrp="1"/>
          </p:cNvSpPr>
          <p:nvPr>
            <p:ph type="title" hasCustomPrompt="1"/>
          </p:nvPr>
        </p:nvSpPr>
        <p:spPr bwMode="auto">
          <a:xfrm>
            <a:off x="623783" y="361363"/>
            <a:ext cx="10515600" cy="750887"/>
          </a:xfrm>
          <a:prstGeom prst="rect">
            <a:avLst/>
          </a:prstGeom>
        </p:spPr>
        <p:txBody>
          <a:bodyPr/>
          <a:lstStyle>
            <a:lvl1pPr>
              <a:defRPr sz="2800">
                <a:solidFill>
                  <a:schemeClr val="bg1"/>
                </a:solidFill>
              </a:defRPr>
            </a:lvl1pPr>
          </a:lstStyle>
          <a:p>
            <a:pPr>
              <a:defRPr/>
            </a:pPr>
            <a:r>
              <a:rPr lang="de-DE"/>
              <a:t>Titel</a:t>
            </a:r>
            <a:endParaRPr/>
          </a:p>
        </p:txBody>
      </p:sp>
      <p:sp>
        <p:nvSpPr>
          <p:cNvPr id="6" name="Bildplatzhalter 5"/>
          <p:cNvSpPr>
            <a:spLocks noGrp="1"/>
          </p:cNvSpPr>
          <p:nvPr>
            <p:ph type="pic" sz="quarter" idx="10"/>
          </p:nvPr>
        </p:nvSpPr>
        <p:spPr bwMode="auto">
          <a:xfrm>
            <a:off x="6813973" y="2000883"/>
            <a:ext cx="4537115" cy="3598358"/>
          </a:xfrm>
          <a:prstGeom prst="rect">
            <a:avLst/>
          </a:prstGeom>
          <a:ln>
            <a:noFill/>
          </a:ln>
        </p:spPr>
        <p:txBody>
          <a:bodyPr/>
          <a:lstStyle/>
          <a:p>
            <a:pPr>
              <a:defRPr/>
            </a:pPr>
            <a:endParaRPr lang="de-DE"/>
          </a:p>
        </p:txBody>
      </p:sp>
      <p:sp>
        <p:nvSpPr>
          <p:cNvPr id="5" name="Textplatzhalter 17"/>
          <p:cNvSpPr>
            <a:spLocks noGrp="1"/>
          </p:cNvSpPr>
          <p:nvPr>
            <p:ph type="body" sz="quarter" idx="13" hasCustomPrompt="1"/>
          </p:nvPr>
        </p:nvSpPr>
        <p:spPr bwMode="auto">
          <a:xfrm>
            <a:off x="623783" y="2000883"/>
            <a:ext cx="5472217" cy="3598358"/>
          </a:xfrm>
          <a:prstGeom prst="rect">
            <a:avLst/>
          </a:prstGeom>
        </p:spPr>
        <p:txBody>
          <a:bodyPr/>
          <a:lstStyle>
            <a:lvl1pPr marL="284400" marR="0" indent="-284400" algn="l" defTabSz="914400">
              <a:lnSpc>
                <a:spcPct val="100000"/>
              </a:lnSpc>
              <a:spcBef>
                <a:spcPts val="1200"/>
              </a:spcBef>
              <a:spcAft>
                <a:spcPts val="0"/>
              </a:spcAft>
              <a:buClr>
                <a:schemeClr val="bg1"/>
              </a:buClr>
              <a:buSzTx/>
              <a:buFont typeface="Wingdings"/>
              <a:buChar char="§"/>
              <a:defRPr sz="1800" b="0" i="0">
                <a:latin typeface="Open Sans"/>
                <a:ea typeface="Open Sans"/>
                <a:cs typeface="Open Sans"/>
              </a:defRPr>
            </a:lvl1pPr>
            <a:lvl2pPr marL="630000" marR="0" indent="-284400" algn="l" defTabSz="685800">
              <a:lnSpc>
                <a:spcPct val="100000"/>
              </a:lnSpc>
              <a:spcBef>
                <a:spcPts val="1200"/>
              </a:spcBef>
              <a:spcAft>
                <a:spcPts val="0"/>
              </a:spcAft>
              <a:buClr>
                <a:schemeClr val="bg1"/>
              </a:buClr>
              <a:buSzTx/>
              <a:buFont typeface="Wingdings"/>
              <a:buChar char="§"/>
              <a:defRPr sz="1600" b="0" i="0">
                <a:latin typeface="+mn-lt"/>
                <a:ea typeface="Open Sans Light"/>
                <a:cs typeface="Open Sans Light"/>
              </a:defRPr>
            </a:lvl2pPr>
            <a:lvl3pPr marL="972000" marR="0" indent="-284400" algn="l" defTabSz="685800">
              <a:lnSpc>
                <a:spcPct val="100000"/>
              </a:lnSpc>
              <a:spcBef>
                <a:spcPts val="1200"/>
              </a:spcBef>
              <a:spcAft>
                <a:spcPts val="0"/>
              </a:spcAft>
              <a:buClr>
                <a:schemeClr val="bg1"/>
              </a:buClr>
              <a:buSzTx/>
              <a:buFont typeface="Wingdings"/>
              <a:buChar char="§"/>
              <a:defRPr sz="1400" b="0" i="0">
                <a:latin typeface="+mn-lt"/>
                <a:ea typeface="Open Sans Light"/>
                <a:cs typeface="Open Sans Light"/>
              </a:defRPr>
            </a:lvl3pPr>
            <a:lvl4pPr marL="1200150" marR="0" indent="-171450" algn="l" defTabSz="685800">
              <a:lnSpc>
                <a:spcPct val="150000"/>
              </a:lnSpc>
              <a:spcBef>
                <a:spcPts val="375"/>
              </a:spcBef>
              <a:spcAft>
                <a:spcPts val="0"/>
              </a:spcAft>
              <a:buClr>
                <a:schemeClr val="tx2"/>
              </a:buClr>
              <a:buSzTx/>
              <a:buFont typeface="Wingdings"/>
              <a:buChar char="§"/>
              <a:defRPr sz="1400" b="0" i="0">
                <a:latin typeface="Open Sans Light"/>
                <a:ea typeface="Open Sans Light"/>
                <a:cs typeface="Open Sans Light"/>
              </a:defRPr>
            </a:lvl4pPr>
            <a:lvl5pPr marL="1543050" marR="0" indent="-171450" algn="l" defTabSz="685800">
              <a:lnSpc>
                <a:spcPct val="90000"/>
              </a:lnSpc>
              <a:spcBef>
                <a:spcPts val="375"/>
              </a:spcBef>
              <a:spcAft>
                <a:spcPts val="0"/>
              </a:spcAft>
              <a:buClr>
                <a:schemeClr val="tx2"/>
              </a:buClr>
              <a:buSzTx/>
              <a:buFont typeface="Wingdings"/>
              <a:buChar char="§"/>
              <a:defRPr sz="1400" b="0" i="0">
                <a:latin typeface="Open Sans Light"/>
                <a:ea typeface="Open Sans Light"/>
                <a:cs typeface="Open Sans Ligh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a:p>
            <a:pPr lvl="0">
              <a:defRPr/>
            </a:pPr>
            <a:endParaRPr lang="de-DE"/>
          </a:p>
          <a:p>
            <a:pPr lvl="2">
              <a:defRPr/>
            </a:pPr>
            <a:endParaRPr lang="de-DE"/>
          </a:p>
        </p:txBody>
      </p:sp>
    </p:spTree>
    <p:extLst>
      <p:ext uri="{BB962C8B-B14F-4D97-AF65-F5344CB8AC3E}">
        <p14:creationId xmlns:p14="http://schemas.microsoft.com/office/powerpoint/2010/main" val="2219846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preserve="1" userDrawn="1">
  <p:cSld name="Dankeseite">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763604" y="3574742"/>
            <a:ext cx="10925587" cy="643298"/>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Dankeseite</a:t>
            </a:r>
          </a:p>
        </p:txBody>
      </p:sp>
      <p:sp>
        <p:nvSpPr>
          <p:cNvPr id="4" name="Textplatzhalter 3"/>
          <p:cNvSpPr>
            <a:spLocks noGrp="1"/>
          </p:cNvSpPr>
          <p:nvPr>
            <p:ph type="body" sz="quarter" idx="10" hasCustomPrompt="1"/>
          </p:nvPr>
        </p:nvSpPr>
        <p:spPr bwMode="auto">
          <a:xfrm>
            <a:off x="764118" y="4379913"/>
            <a:ext cx="10924116" cy="1223962"/>
          </a:xfrm>
          <a:prstGeom prst="rect">
            <a:avLst/>
          </a:prstGeom>
          <a:noFill/>
          <a:ln>
            <a:noFill/>
          </a:ln>
        </p:spPr>
        <p:style>
          <a:lnRef idx="0">
            <a:srgbClr val="000000"/>
          </a:lnRef>
          <a:fillRef idx="0">
            <a:srgbClr val="000000"/>
          </a:fillRef>
          <a:effectRef idx="0">
            <a:srgbClr val="000000"/>
          </a:effectRef>
          <a:fontRef idx="minor">
            <a:schemeClr val="dk1"/>
          </a:fontRef>
        </p:style>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defRPr/>
            </a:pPr>
            <a:r>
              <a:rPr lang="de-DE"/>
              <a:t>Vielen Dank für Ihre Aufmerksamkeit!</a:t>
            </a:r>
            <a:endParaRPr/>
          </a:p>
        </p:txBody>
      </p:sp>
      <p:pic>
        <p:nvPicPr>
          <p:cNvPr id="6" name="Grafik 5"/>
          <p:cNvPicPr>
            <a:picLocks noChangeAspect="1"/>
          </p:cNvPicPr>
          <p:nvPr userDrawn="1"/>
        </p:nvPicPr>
        <p:blipFill>
          <a:blip r:embed="rId2"/>
          <a:stretch/>
        </p:blipFill>
        <p:spPr bwMode="auto">
          <a:xfrm>
            <a:off x="312715" y="3675701"/>
            <a:ext cx="370497" cy="403606"/>
          </a:xfrm>
          <a:prstGeom prst="rect">
            <a:avLst/>
          </a:prstGeom>
        </p:spPr>
      </p:pic>
    </p:spTree>
    <p:extLst>
      <p:ext uri="{BB962C8B-B14F-4D97-AF65-F5344CB8AC3E}">
        <p14:creationId xmlns:p14="http://schemas.microsoft.com/office/powerpoint/2010/main" val="30413177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Fußzeilenplatzhalter 3" hidden="1">
            <a:extLst>
              <a:ext uri="{FF2B5EF4-FFF2-40B4-BE49-F238E27FC236}">
                <a16:creationId xmlns:a16="http://schemas.microsoft.com/office/drawing/2014/main" id="{238423A3-A1C9-4474-9F22-BDCD6D1A8555}"/>
              </a:ext>
            </a:extLst>
          </p:cNvPr>
          <p:cNvSpPr>
            <a:spLocks noGrp="1"/>
          </p:cNvSpPr>
          <p:nvPr>
            <p:ph type="ftr" sz="quarter" idx="10"/>
          </p:nvPr>
        </p:nvSpPr>
        <p:spPr/>
        <p:txBody>
          <a:bodyPr/>
          <a:lstStyle>
            <a:lvl1pPr>
              <a:defRPr>
                <a:noFill/>
              </a:defRPr>
            </a:lvl1pPr>
          </a:lstStyle>
          <a:p>
            <a:endParaRPr lang="en-US" dirty="0"/>
          </a:p>
        </p:txBody>
      </p:sp>
      <p:sp>
        <p:nvSpPr>
          <p:cNvPr id="5" name="Foliennummernplatzhalter 4" hidden="1">
            <a:extLst>
              <a:ext uri="{FF2B5EF4-FFF2-40B4-BE49-F238E27FC236}">
                <a16:creationId xmlns:a16="http://schemas.microsoft.com/office/drawing/2014/main" id="{4357B8F8-C7DB-493A-8BD8-3EA5DBD9584E}"/>
              </a:ext>
            </a:extLst>
          </p:cNvPr>
          <p:cNvSpPr>
            <a:spLocks noGrp="1"/>
          </p:cNvSpPr>
          <p:nvPr>
            <p:ph type="sldNum" sz="quarter" idx="11"/>
          </p:nvPr>
        </p:nvSpPr>
        <p:spPr/>
        <p:txBody>
          <a:bodyPr/>
          <a:lstStyle>
            <a:lvl1pPr>
              <a:defRPr>
                <a:noFill/>
              </a:defRPr>
            </a:lvl1pPr>
          </a:lstStyle>
          <a:p>
            <a:fld id="{330EA680-D336-4FF7-8B7A-9848BB0A1C32}" type="slidenum">
              <a:rPr lang="en-US" smtClean="0"/>
              <a:t>‹#›</a:t>
            </a:fld>
            <a:endParaRPr lang="en-US" dirty="0"/>
          </a:p>
        </p:txBody>
      </p:sp>
      <p:pic>
        <p:nvPicPr>
          <p:cNvPr id="7" name="Grafik 6" descr="Uniper_Logo_Office_CO_PPT_large.png"/>
          <p:cNvPicPr>
            <a:picLocks noChangeAspect="1"/>
          </p:cNvPicPr>
          <p:nvPr/>
        </p:nvPicPr>
        <p:blipFill>
          <a:blip r:embed="rId2" cstate="print"/>
          <a:stretch>
            <a:fillRect/>
          </a:stretch>
        </p:blipFill>
        <p:spPr>
          <a:xfrm>
            <a:off x="614469" y="546709"/>
            <a:ext cx="2016000" cy="1744652"/>
          </a:xfrm>
          <a:prstGeom prst="rect">
            <a:avLst/>
          </a:prstGeom>
        </p:spPr>
      </p:pic>
      <p:sp>
        <p:nvSpPr>
          <p:cNvPr id="6" name="Title 5">
            <a:extLst>
              <a:ext uri="{FF2B5EF4-FFF2-40B4-BE49-F238E27FC236}">
                <a16:creationId xmlns:a16="http://schemas.microsoft.com/office/drawing/2014/main" id="{9466A46E-80BD-4308-953A-E550CF4D2C01}"/>
              </a:ext>
            </a:extLst>
          </p:cNvPr>
          <p:cNvSpPr>
            <a:spLocks noGrp="1"/>
          </p:cNvSpPr>
          <p:nvPr>
            <p:ph type="title"/>
          </p:nvPr>
        </p:nvSpPr>
        <p:spPr>
          <a:xfrm>
            <a:off x="905725" y="4252001"/>
            <a:ext cx="9792000" cy="1569600"/>
          </a:xfrm>
        </p:spPr>
        <p:txBody>
          <a:bodyPr anchor="b"/>
          <a:lstStyle>
            <a:lvl1pPr>
              <a:defRPr>
                <a:solidFill>
                  <a:srgbClr val="E6252E"/>
                </a:solidFill>
              </a:defRPr>
            </a:lvl1pPr>
          </a:lstStyle>
          <a:p>
            <a:r>
              <a:rPr lang="en-GB"/>
              <a:t>Click to edit Master title style</a:t>
            </a:r>
            <a:endParaRPr lang="en-US" dirty="0"/>
          </a:p>
        </p:txBody>
      </p:sp>
      <p:sp>
        <p:nvSpPr>
          <p:cNvPr id="8" name="Subtitle 2">
            <a:extLst>
              <a:ext uri="{FF2B5EF4-FFF2-40B4-BE49-F238E27FC236}">
                <a16:creationId xmlns:a16="http://schemas.microsoft.com/office/drawing/2014/main" id="{755C8BB0-BDCF-4AAB-9570-1C242D1E31CF}"/>
              </a:ext>
            </a:extLst>
          </p:cNvPr>
          <p:cNvSpPr>
            <a:spLocks noGrp="1"/>
          </p:cNvSpPr>
          <p:nvPr>
            <p:ph type="subTitle" idx="1"/>
          </p:nvPr>
        </p:nvSpPr>
        <p:spPr>
          <a:xfrm>
            <a:off x="899377" y="5935133"/>
            <a:ext cx="9792000" cy="288000"/>
          </a:xfrm>
        </p:spPr>
        <p:txBody>
          <a:bodyPr lIns="0" tIns="0" rIns="0" bIns="0">
            <a:noAutofit/>
          </a:bodyPr>
          <a:lstStyle>
            <a:lvl1pPr>
              <a:defRPr lang="en-US" sz="2133" kern="1200" dirty="0">
                <a:solidFill>
                  <a:srgbClr val="5E5E5E"/>
                </a:solidFill>
                <a:latin typeface="+mn-lt"/>
                <a:ea typeface="+mn-ea"/>
                <a:cs typeface="+mn-cs"/>
              </a:defRPr>
            </a:lvl1pPr>
          </a:lstStyle>
          <a:p>
            <a:r>
              <a:rPr lang="en-GB"/>
              <a:t>Click to edit Master subtitle style</a:t>
            </a:r>
            <a:endParaRPr lang="en-US" dirty="0"/>
          </a:p>
        </p:txBody>
      </p:sp>
    </p:spTree>
    <p:extLst>
      <p:ext uri="{BB962C8B-B14F-4D97-AF65-F5344CB8AC3E}">
        <p14:creationId xmlns:p14="http://schemas.microsoft.com/office/powerpoint/2010/main" val="194779307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slide, Blue-World-Image">
    <p:spTree>
      <p:nvGrpSpPr>
        <p:cNvPr id="1" name=""/>
        <p:cNvGrpSpPr/>
        <p:nvPr/>
      </p:nvGrpSpPr>
      <p:grpSpPr>
        <a:xfrm>
          <a:off x="0" y="0"/>
          <a:ext cx="0" cy="0"/>
          <a:chOff x="0" y="0"/>
          <a:chExt cx="0" cy="0"/>
        </a:xfrm>
      </p:grpSpPr>
      <p:sp>
        <p:nvSpPr>
          <p:cNvPr id="4" name="Fußzeilenplatzhalter 3" hidden="1">
            <a:extLst>
              <a:ext uri="{FF2B5EF4-FFF2-40B4-BE49-F238E27FC236}">
                <a16:creationId xmlns:a16="http://schemas.microsoft.com/office/drawing/2014/main" id="{FB978F84-2192-4845-A10C-F6AA5CAEE94B}"/>
              </a:ext>
            </a:extLst>
          </p:cNvPr>
          <p:cNvSpPr>
            <a:spLocks noGrp="1"/>
          </p:cNvSpPr>
          <p:nvPr>
            <p:ph type="ftr" sz="quarter" idx="10"/>
          </p:nvPr>
        </p:nvSpPr>
        <p:spPr/>
        <p:txBody>
          <a:bodyPr/>
          <a:lstStyle>
            <a:lvl1pPr>
              <a:defRPr>
                <a:noFill/>
              </a:defRPr>
            </a:lvl1pPr>
          </a:lstStyle>
          <a:p>
            <a:endParaRPr lang="en-US" dirty="0"/>
          </a:p>
        </p:txBody>
      </p:sp>
      <p:sp>
        <p:nvSpPr>
          <p:cNvPr id="5" name="Foliennummernplatzhalter 4" hidden="1">
            <a:extLst>
              <a:ext uri="{FF2B5EF4-FFF2-40B4-BE49-F238E27FC236}">
                <a16:creationId xmlns:a16="http://schemas.microsoft.com/office/drawing/2014/main" id="{E4F7F103-97CE-454A-BA2B-1B30B72050C8}"/>
              </a:ext>
            </a:extLst>
          </p:cNvPr>
          <p:cNvSpPr>
            <a:spLocks noGrp="1"/>
          </p:cNvSpPr>
          <p:nvPr>
            <p:ph type="sldNum" sz="quarter" idx="11"/>
          </p:nvPr>
        </p:nvSpPr>
        <p:spPr/>
        <p:txBody>
          <a:bodyPr/>
          <a:lstStyle>
            <a:lvl1pPr>
              <a:defRPr>
                <a:noFill/>
              </a:defRPr>
            </a:lvl1pPr>
          </a:lstStyle>
          <a:p>
            <a:fld id="{330EA680-D336-4FF7-8B7A-9848BB0A1C32}" type="slidenum">
              <a:rPr lang="en-US" smtClean="0"/>
              <a:t>‹#›</a:t>
            </a:fld>
            <a:endParaRPr lang="en-US" dirty="0"/>
          </a:p>
        </p:txBody>
      </p:sp>
      <p:pic>
        <p:nvPicPr>
          <p:cNvPr id="2" name="Grafik 1" descr="Ein Bild, das Himmel, Blauer Himmel enthält.&#10;&#10;Automatisch generierte Beschreibung">
            <a:extLst>
              <a:ext uri="{FF2B5EF4-FFF2-40B4-BE49-F238E27FC236}">
                <a16:creationId xmlns:a16="http://schemas.microsoft.com/office/drawing/2014/main" id="{C55D4290-A966-B78E-E4F9-E9CA02880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8400" cy="6861600"/>
          </a:xfrm>
          <a:prstGeom prst="rect">
            <a:avLst/>
          </a:prstGeom>
          <a:noFill/>
        </p:spPr>
      </p:pic>
      <p:pic>
        <p:nvPicPr>
          <p:cNvPr id="6" name="Grafik 5" descr="Uniper_Logo_Office_White_PPT_large.png"/>
          <p:cNvPicPr>
            <a:picLocks noChangeAspect="1"/>
          </p:cNvPicPr>
          <p:nvPr/>
        </p:nvPicPr>
        <p:blipFill>
          <a:blip r:embed="rId3" cstate="print"/>
          <a:stretch>
            <a:fillRect/>
          </a:stretch>
        </p:blipFill>
        <p:spPr>
          <a:xfrm>
            <a:off x="614471" y="546708"/>
            <a:ext cx="2016000" cy="1744659"/>
          </a:xfrm>
          <a:prstGeom prst="rect">
            <a:avLst/>
          </a:prstGeom>
        </p:spPr>
      </p:pic>
      <p:sp>
        <p:nvSpPr>
          <p:cNvPr id="9" name="Subtitle 2">
            <a:extLst>
              <a:ext uri="{FF2B5EF4-FFF2-40B4-BE49-F238E27FC236}">
                <a16:creationId xmlns:a16="http://schemas.microsoft.com/office/drawing/2014/main" id="{EF5D6D13-E0B7-485C-B768-A145E0E18B5F}"/>
              </a:ext>
            </a:extLst>
          </p:cNvPr>
          <p:cNvSpPr>
            <a:spLocks noGrp="1"/>
          </p:cNvSpPr>
          <p:nvPr>
            <p:ph type="subTitle" idx="1"/>
          </p:nvPr>
        </p:nvSpPr>
        <p:spPr>
          <a:xfrm>
            <a:off x="899377" y="5935133"/>
            <a:ext cx="9792000" cy="288000"/>
          </a:xfrm>
        </p:spPr>
        <p:txBody>
          <a:bodyPr lIns="0" tIns="0" rIns="0" bIns="0">
            <a:noAutofit/>
          </a:bodyPr>
          <a:lstStyle>
            <a:lvl1pPr>
              <a:defRPr lang="en-US" sz="2133" kern="1200" dirty="0">
                <a:solidFill>
                  <a:srgbClr val="FFFFFF"/>
                </a:solidFill>
                <a:latin typeface="+mn-lt"/>
                <a:ea typeface="+mn-ea"/>
                <a:cs typeface="+mn-cs"/>
              </a:defRPr>
            </a:lvl1pPr>
          </a:lstStyle>
          <a:p>
            <a:r>
              <a:rPr lang="en-GB"/>
              <a:t>Click to edit Master subtitle style</a:t>
            </a:r>
            <a:endParaRPr lang="en-US" dirty="0"/>
          </a:p>
        </p:txBody>
      </p:sp>
      <p:sp>
        <p:nvSpPr>
          <p:cNvPr id="7" name="Title 6">
            <a:extLst>
              <a:ext uri="{FF2B5EF4-FFF2-40B4-BE49-F238E27FC236}">
                <a16:creationId xmlns:a16="http://schemas.microsoft.com/office/drawing/2014/main" id="{76616A09-7D05-49A2-A277-47C60959A381}"/>
              </a:ext>
            </a:extLst>
          </p:cNvPr>
          <p:cNvSpPr>
            <a:spLocks noGrp="1"/>
          </p:cNvSpPr>
          <p:nvPr>
            <p:ph type="title"/>
          </p:nvPr>
        </p:nvSpPr>
        <p:spPr>
          <a:xfrm>
            <a:off x="921600" y="4201201"/>
            <a:ext cx="9792000" cy="1569600"/>
          </a:xfrm>
        </p:spPr>
        <p:txBody>
          <a:bodyPr vert="horz" lIns="0" tIns="0" rIns="0" bIns="0" rtlCol="0" anchor="b" anchorCtr="0">
            <a:noAutofit/>
          </a:bodyPr>
          <a:lstStyle>
            <a:lvl1pPr>
              <a:defRPr lang="en-US" dirty="0">
                <a:solidFill>
                  <a:schemeClr val="bg1"/>
                </a:solidFill>
              </a:defRPr>
            </a:lvl1pPr>
          </a:lstStyle>
          <a:p>
            <a:pPr lvl="0"/>
            <a:r>
              <a:rPr lang="en-GB"/>
              <a:t>Click to edit Master title style</a:t>
            </a:r>
            <a:endParaRPr lang="en-US" dirty="0"/>
          </a:p>
        </p:txBody>
      </p:sp>
    </p:spTree>
    <p:extLst>
      <p:ext uri="{BB962C8B-B14F-4D97-AF65-F5344CB8AC3E}">
        <p14:creationId xmlns:p14="http://schemas.microsoft.com/office/powerpoint/2010/main" val="1343954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s, Image placehold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55BA4423-FC91-4CF7-A2EB-6E5BD26D99E2}"/>
              </a:ext>
            </a:extLst>
          </p:cNvPr>
          <p:cNvSpPr>
            <a:spLocks noGrp="1"/>
          </p:cNvSpPr>
          <p:nvPr>
            <p:ph type="pic" sz="quarter" idx="12"/>
            <p:custDataLst>
              <p:tags r:id="rId1"/>
            </p:custDataLst>
          </p:nvPr>
        </p:nvSpPr>
        <p:spPr>
          <a:xfrm>
            <a:off x="0" y="-1"/>
            <a:ext cx="12198400" cy="6861600"/>
          </a:xfrm>
          <a:prstGeom prst="rect">
            <a:avLst/>
          </a:prstGeom>
          <a:solidFill>
            <a:srgbClr val="E6F4FE"/>
          </a:solidFill>
        </p:spPr>
        <p:txBody>
          <a:bodyPr bIns="792000" anchor="ctr">
            <a:normAutofit/>
          </a:bodyPr>
          <a:lstStyle>
            <a:lvl1pPr algn="ctr">
              <a:defRPr lang="de-DE" sz="2133" kern="1200" dirty="0">
                <a:solidFill>
                  <a:srgbClr val="FFFFFF"/>
                </a:solidFill>
                <a:latin typeface="+mn-lt"/>
                <a:ea typeface="+mn-ea"/>
                <a:cs typeface="+mn-cs"/>
              </a:defRPr>
            </a:lvl1pPr>
          </a:lstStyle>
          <a:p>
            <a:r>
              <a:rPr lang="en-GB"/>
              <a:t>Click icon to add picture</a:t>
            </a:r>
            <a:endParaRPr lang="de-DE" dirty="0"/>
          </a:p>
        </p:txBody>
      </p:sp>
      <p:sp>
        <p:nvSpPr>
          <p:cNvPr id="4" name="Fußzeilenplatzhalter 3">
            <a:extLst>
              <a:ext uri="{FF2B5EF4-FFF2-40B4-BE49-F238E27FC236}">
                <a16:creationId xmlns:a16="http://schemas.microsoft.com/office/drawing/2014/main" id="{FB978F84-2192-4845-A10C-F6AA5CAEE94B}"/>
              </a:ext>
            </a:extLst>
          </p:cNvPr>
          <p:cNvSpPr>
            <a:spLocks noGrp="1"/>
          </p:cNvSpPr>
          <p:nvPr>
            <p:ph type="ftr" sz="quarter" idx="10"/>
          </p:nvPr>
        </p:nvSpPr>
        <p:spPr/>
        <p:txBody>
          <a:bodyPr/>
          <a:lstStyle>
            <a:lvl1pPr>
              <a:defRPr>
                <a:noFill/>
              </a:defRPr>
            </a:lvl1pPr>
          </a:lstStyle>
          <a:p>
            <a:endParaRPr lang="en-US" dirty="0"/>
          </a:p>
        </p:txBody>
      </p:sp>
      <p:sp>
        <p:nvSpPr>
          <p:cNvPr id="5" name="Foliennummernplatzhalter 4">
            <a:extLst>
              <a:ext uri="{FF2B5EF4-FFF2-40B4-BE49-F238E27FC236}">
                <a16:creationId xmlns:a16="http://schemas.microsoft.com/office/drawing/2014/main" id="{E4F7F103-97CE-454A-BA2B-1B30B72050C8}"/>
              </a:ext>
            </a:extLst>
          </p:cNvPr>
          <p:cNvSpPr>
            <a:spLocks noGrp="1"/>
          </p:cNvSpPr>
          <p:nvPr>
            <p:ph type="sldNum" sz="quarter" idx="11"/>
          </p:nvPr>
        </p:nvSpPr>
        <p:spPr/>
        <p:txBody>
          <a:bodyPr/>
          <a:lstStyle>
            <a:lvl1pPr>
              <a:defRPr>
                <a:noFill/>
              </a:defRPr>
            </a:lvl1pPr>
          </a:lstStyle>
          <a:p>
            <a:fld id="{330EA680-D336-4FF7-8B7A-9848BB0A1C32}" type="slidenum">
              <a:rPr lang="en-US" smtClean="0"/>
              <a:t>‹#›</a:t>
            </a:fld>
            <a:endParaRPr lang="en-US" dirty="0"/>
          </a:p>
        </p:txBody>
      </p:sp>
      <p:sp>
        <p:nvSpPr>
          <p:cNvPr id="8" name="Title 7">
            <a:extLst>
              <a:ext uri="{FF2B5EF4-FFF2-40B4-BE49-F238E27FC236}">
                <a16:creationId xmlns:a16="http://schemas.microsoft.com/office/drawing/2014/main" id="{79373716-285B-43E3-9F79-E57CF3DD116A}"/>
              </a:ext>
            </a:extLst>
          </p:cNvPr>
          <p:cNvSpPr>
            <a:spLocks noGrp="1"/>
          </p:cNvSpPr>
          <p:nvPr>
            <p:ph type="title"/>
          </p:nvPr>
        </p:nvSpPr>
        <p:spPr>
          <a:xfrm>
            <a:off x="921600" y="4201201"/>
            <a:ext cx="9792000" cy="1569600"/>
          </a:xfrm>
        </p:spPr>
        <p:txBody>
          <a:bodyPr anchor="b"/>
          <a:lstStyle>
            <a:lvl1pPr>
              <a:defRPr>
                <a:solidFill>
                  <a:srgbClr val="FFEA00"/>
                </a:solidFill>
              </a:defRPr>
            </a:lvl1pPr>
          </a:lstStyle>
          <a:p>
            <a:r>
              <a:rPr lang="en-GB"/>
              <a:t>Click to edit Master title style</a:t>
            </a:r>
            <a:endParaRPr lang="en-US" dirty="0"/>
          </a:p>
        </p:txBody>
      </p:sp>
      <p:sp>
        <p:nvSpPr>
          <p:cNvPr id="10" name="Subtitle 2">
            <a:extLst>
              <a:ext uri="{FF2B5EF4-FFF2-40B4-BE49-F238E27FC236}">
                <a16:creationId xmlns:a16="http://schemas.microsoft.com/office/drawing/2014/main" id="{52C7A64A-8FB3-4B03-BE38-8FBBFCD9E8B1}"/>
              </a:ext>
            </a:extLst>
          </p:cNvPr>
          <p:cNvSpPr>
            <a:spLocks noGrp="1"/>
          </p:cNvSpPr>
          <p:nvPr>
            <p:ph type="subTitle" idx="1"/>
          </p:nvPr>
        </p:nvSpPr>
        <p:spPr>
          <a:xfrm>
            <a:off x="899377" y="5935133"/>
            <a:ext cx="9792000" cy="288000"/>
          </a:xfrm>
        </p:spPr>
        <p:txBody>
          <a:bodyPr>
            <a:noAutofit/>
          </a:bodyPr>
          <a:lstStyle>
            <a:lvl1pPr>
              <a:defRPr lang="en-US" sz="2133" kern="1200" dirty="0">
                <a:solidFill>
                  <a:srgbClr val="FFFFFF"/>
                </a:solidFill>
                <a:latin typeface="+mn-lt"/>
                <a:ea typeface="+mn-ea"/>
                <a:cs typeface="+mn-cs"/>
              </a:defRPr>
            </a:lvl1pPr>
          </a:lstStyle>
          <a:p>
            <a:r>
              <a:rPr lang="en-GB"/>
              <a:t>Click to edit Master subtitle style</a:t>
            </a:r>
            <a:endParaRPr lang="en-US" dirty="0"/>
          </a:p>
        </p:txBody>
      </p:sp>
      <p:sp>
        <p:nvSpPr>
          <p:cNvPr id="3" name="Text Placeholder 2">
            <a:extLst>
              <a:ext uri="{FF2B5EF4-FFF2-40B4-BE49-F238E27FC236}">
                <a16:creationId xmlns:a16="http://schemas.microsoft.com/office/drawing/2014/main" id="{55199B14-FCB7-4793-95E6-81EAA931C5BD}"/>
              </a:ext>
            </a:extLst>
          </p:cNvPr>
          <p:cNvSpPr>
            <a:spLocks noGrp="1"/>
          </p:cNvSpPr>
          <p:nvPr>
            <p:ph type="body" sz="quarter" idx="13" hasCustomPrompt="1"/>
          </p:nvPr>
        </p:nvSpPr>
        <p:spPr>
          <a:xfrm>
            <a:off x="614471" y="546708"/>
            <a:ext cx="2016000" cy="1744659"/>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a:defRPr/>
            </a:lvl1pPr>
          </a:lstStyle>
          <a:p>
            <a:pPr lvl="0"/>
            <a:r>
              <a:rPr lang="en-US" dirty="0"/>
              <a:t> </a:t>
            </a:r>
          </a:p>
        </p:txBody>
      </p:sp>
    </p:spTree>
    <p:extLst>
      <p:ext uri="{BB962C8B-B14F-4D97-AF65-F5344CB8AC3E}">
        <p14:creationId xmlns:p14="http://schemas.microsoft.com/office/powerpoint/2010/main" val="2798122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330EA680-D336-4FF7-8B7A-9848BB0A1C32}" type="slidenum">
              <a:rPr lang="en-US" smtClean="0"/>
              <a:t>‹#›</a:t>
            </a:fld>
            <a:endParaRPr lang="en-US" dirty="0"/>
          </a:p>
        </p:txBody>
      </p:sp>
      <p:sp>
        <p:nvSpPr>
          <p:cNvPr id="4" name="Title 3">
            <a:extLst>
              <a:ext uri="{FF2B5EF4-FFF2-40B4-BE49-F238E27FC236}">
                <a16:creationId xmlns:a16="http://schemas.microsoft.com/office/drawing/2014/main" id="{2D1B8E22-44D6-4140-8465-BFCE1BE407C3}"/>
              </a:ext>
            </a:extLst>
          </p:cNvPr>
          <p:cNvSpPr>
            <a:spLocks noGrp="1"/>
          </p:cNvSpPr>
          <p:nvPr>
            <p:ph type="title"/>
          </p:nvPr>
        </p:nvSpPr>
        <p:spPr/>
        <p:txBody>
          <a:bodyPr/>
          <a:lstStyle/>
          <a:p>
            <a:r>
              <a:rPr lang="en-GB"/>
              <a:t>Click to edit Master title style</a:t>
            </a:r>
            <a:endParaRPr lang="en-US"/>
          </a:p>
        </p:txBody>
      </p:sp>
      <p:sp>
        <p:nvSpPr>
          <p:cNvPr id="8" name="Content Placeholder 7">
            <a:extLst>
              <a:ext uri="{FF2B5EF4-FFF2-40B4-BE49-F238E27FC236}">
                <a16:creationId xmlns:a16="http://schemas.microsoft.com/office/drawing/2014/main" id="{C68CE395-B40F-4288-9476-4050B14A768D}"/>
              </a:ext>
            </a:extLst>
          </p:cNvPr>
          <p:cNvSpPr>
            <a:spLocks noGrp="1"/>
          </p:cNvSpPr>
          <p:nvPr>
            <p:ph sz="quarter" idx="13"/>
          </p:nvPr>
        </p:nvSpPr>
        <p:spPr>
          <a:xfrm>
            <a:off x="672000" y="1392000"/>
            <a:ext cx="10848000" cy="4344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57376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pic>
        <p:nvPicPr>
          <p:cNvPr id="2" name="Grafik 1" descr="Ein Bild, das Electric Blue (Farbe), Azurblau, Wasser, Majorelle Blue enthält.&#10;&#10;Automatisch generierte Beschreibung">
            <a:extLst>
              <a:ext uri="{FF2B5EF4-FFF2-40B4-BE49-F238E27FC236}">
                <a16:creationId xmlns:a16="http://schemas.microsoft.com/office/drawing/2014/main" id="{C2EA8EC3-1104-5012-4599-577725F422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85384"/>
          </a:xfrm>
          <a:prstGeom prst="rect">
            <a:avLst/>
          </a:prstGeom>
        </p:spPr>
      </p:pic>
      <p:sp>
        <p:nvSpPr>
          <p:cNvPr id="5" name="Fußzeilenplatzhalter 4"/>
          <p:cNvSpPr>
            <a:spLocks noGrp="1"/>
          </p:cNvSpPr>
          <p:nvPr>
            <p:ph type="ftr" sz="quarter" idx="11"/>
          </p:nvPr>
        </p:nvSpPr>
        <p:spPr/>
        <p:txBody>
          <a:bodyPr/>
          <a:lstStyle>
            <a:lvl1pPr>
              <a:defRPr>
                <a:solidFill>
                  <a:schemeClr val="bg1"/>
                </a:solidFill>
              </a:defRPr>
            </a:lvl1pPr>
          </a:lstStyle>
          <a:p>
            <a:endParaRPr lang="en-US"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t>‹#›</a:t>
            </a:fld>
            <a:endParaRPr lang="en-US" dirty="0"/>
          </a:p>
        </p:txBody>
      </p:sp>
      <p:sp>
        <p:nvSpPr>
          <p:cNvPr id="4" name="Title 3">
            <a:extLst>
              <a:ext uri="{FF2B5EF4-FFF2-40B4-BE49-F238E27FC236}">
                <a16:creationId xmlns:a16="http://schemas.microsoft.com/office/drawing/2014/main" id="{2D1B8E22-44D6-4140-8465-BFCE1BE407C3}"/>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US"/>
          </a:p>
        </p:txBody>
      </p:sp>
      <p:sp>
        <p:nvSpPr>
          <p:cNvPr id="8" name="Content Placeholder 7">
            <a:extLst>
              <a:ext uri="{FF2B5EF4-FFF2-40B4-BE49-F238E27FC236}">
                <a16:creationId xmlns:a16="http://schemas.microsoft.com/office/drawing/2014/main" id="{C68CE395-B40F-4288-9476-4050B14A768D}"/>
              </a:ext>
            </a:extLst>
          </p:cNvPr>
          <p:cNvSpPr>
            <a:spLocks noGrp="1"/>
          </p:cNvSpPr>
          <p:nvPr>
            <p:ph sz="quarter" idx="13"/>
          </p:nvPr>
        </p:nvSpPr>
        <p:spPr>
          <a:xfrm>
            <a:off x="672000" y="1392000"/>
            <a:ext cx="10848000" cy="434400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3" name="Grafik 2" descr="Uniper_Logo_Office_White_PPT_large.png">
            <a:extLst>
              <a:ext uri="{FF2B5EF4-FFF2-40B4-BE49-F238E27FC236}">
                <a16:creationId xmlns:a16="http://schemas.microsoft.com/office/drawing/2014/main" id="{E11DF37D-9D74-6543-B333-FACB23E715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999" y="6023341"/>
            <a:ext cx="676676" cy="585600"/>
          </a:xfrm>
          <a:prstGeom prst="rect">
            <a:avLst/>
          </a:prstGeom>
        </p:spPr>
      </p:pic>
    </p:spTree>
    <p:extLst>
      <p:ext uri="{BB962C8B-B14F-4D97-AF65-F5344CB8AC3E}">
        <p14:creationId xmlns:p14="http://schemas.microsoft.com/office/powerpoint/2010/main" val="233674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9E60A-C470-445F-96FF-30EC3DD7D073}"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6693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6" name="Fußzeilenplatzhalter 5"/>
          <p:cNvSpPr>
            <a:spLocks noGrp="1"/>
          </p:cNvSpPr>
          <p:nvPr>
            <p:ph type="ftr" sz="quarter" idx="11"/>
          </p:nvPr>
        </p:nvSpPr>
        <p:spPr/>
        <p:txBody>
          <a:bodyPr/>
          <a:lstStyle/>
          <a:p>
            <a:endParaRPr lang="en-US" dirty="0"/>
          </a:p>
        </p:txBody>
      </p:sp>
      <p:sp>
        <p:nvSpPr>
          <p:cNvPr id="7" name="Foliennummernplatzhalter 6"/>
          <p:cNvSpPr>
            <a:spLocks noGrp="1"/>
          </p:cNvSpPr>
          <p:nvPr>
            <p:ph type="sldNum" sz="quarter" idx="12"/>
          </p:nvPr>
        </p:nvSpPr>
        <p:spPr/>
        <p:txBody>
          <a:bodyPr/>
          <a:lstStyle/>
          <a:p>
            <a:fld id="{330EA680-D336-4FF7-8B7A-9848BB0A1C32}" type="slidenum">
              <a:rPr lang="en-US" smtClean="0"/>
              <a:t>‹#›</a:t>
            </a:fld>
            <a:endParaRPr lang="en-US" dirty="0"/>
          </a:p>
        </p:txBody>
      </p:sp>
      <p:sp>
        <p:nvSpPr>
          <p:cNvPr id="8" name="Content Placeholder 7">
            <a:extLst>
              <a:ext uri="{FF2B5EF4-FFF2-40B4-BE49-F238E27FC236}">
                <a16:creationId xmlns:a16="http://schemas.microsoft.com/office/drawing/2014/main" id="{C674629C-DD7D-4E22-AF96-8D154ADEA0E7}"/>
              </a:ext>
            </a:extLst>
          </p:cNvPr>
          <p:cNvSpPr>
            <a:spLocks noGrp="1"/>
          </p:cNvSpPr>
          <p:nvPr>
            <p:ph sz="quarter" idx="13"/>
          </p:nvPr>
        </p:nvSpPr>
        <p:spPr>
          <a:xfrm>
            <a:off x="672000" y="1392000"/>
            <a:ext cx="5184000" cy="4344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9">
            <a:extLst>
              <a:ext uri="{FF2B5EF4-FFF2-40B4-BE49-F238E27FC236}">
                <a16:creationId xmlns:a16="http://schemas.microsoft.com/office/drawing/2014/main" id="{2BCAB523-D9B9-4DCA-90B1-3EAAD2E7306B}"/>
              </a:ext>
            </a:extLst>
          </p:cNvPr>
          <p:cNvSpPr>
            <a:spLocks noGrp="1"/>
          </p:cNvSpPr>
          <p:nvPr>
            <p:ph sz="quarter" idx="14"/>
          </p:nvPr>
        </p:nvSpPr>
        <p:spPr>
          <a:xfrm>
            <a:off x="6335999" y="1392000"/>
            <a:ext cx="5184000" cy="4344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itle 10">
            <a:extLst>
              <a:ext uri="{FF2B5EF4-FFF2-40B4-BE49-F238E27FC236}">
                <a16:creationId xmlns:a16="http://schemas.microsoft.com/office/drawing/2014/main" id="{199AF554-0CD9-4CD5-A4E6-6B0CD5E19D8E}"/>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3861518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ree contents">
    <p:spTree>
      <p:nvGrpSpPr>
        <p:cNvPr id="1" name=""/>
        <p:cNvGrpSpPr/>
        <p:nvPr/>
      </p:nvGrpSpPr>
      <p:grpSpPr>
        <a:xfrm>
          <a:off x="0" y="0"/>
          <a:ext cx="0" cy="0"/>
          <a:chOff x="0" y="0"/>
          <a:chExt cx="0" cy="0"/>
        </a:xfrm>
      </p:grpSpPr>
      <p:sp>
        <p:nvSpPr>
          <p:cNvPr id="6" name="Fußzeilenplatzhalter 5"/>
          <p:cNvSpPr>
            <a:spLocks noGrp="1"/>
          </p:cNvSpPr>
          <p:nvPr>
            <p:ph type="ftr" sz="quarter" idx="11"/>
          </p:nvPr>
        </p:nvSpPr>
        <p:spPr/>
        <p:txBody>
          <a:bodyPr/>
          <a:lstStyle/>
          <a:p>
            <a:endParaRPr lang="en-US" dirty="0"/>
          </a:p>
        </p:txBody>
      </p:sp>
      <p:sp>
        <p:nvSpPr>
          <p:cNvPr id="7" name="Foliennummernplatzhalter 6"/>
          <p:cNvSpPr>
            <a:spLocks noGrp="1"/>
          </p:cNvSpPr>
          <p:nvPr>
            <p:ph type="sldNum" sz="quarter" idx="12"/>
          </p:nvPr>
        </p:nvSpPr>
        <p:spPr/>
        <p:txBody>
          <a:bodyPr/>
          <a:lstStyle/>
          <a:p>
            <a:fld id="{330EA680-D336-4FF7-8B7A-9848BB0A1C32}" type="slidenum">
              <a:rPr lang="en-US" smtClean="0"/>
              <a:t>‹#›</a:t>
            </a:fld>
            <a:endParaRPr lang="en-US" dirty="0"/>
          </a:p>
        </p:txBody>
      </p:sp>
      <p:sp>
        <p:nvSpPr>
          <p:cNvPr id="10" name="Title 9">
            <a:extLst>
              <a:ext uri="{FF2B5EF4-FFF2-40B4-BE49-F238E27FC236}">
                <a16:creationId xmlns:a16="http://schemas.microsoft.com/office/drawing/2014/main" id="{4CCAA80F-9E13-47A2-82BD-2AFD35323E69}"/>
              </a:ext>
            </a:extLst>
          </p:cNvPr>
          <p:cNvSpPr>
            <a:spLocks noGrp="1"/>
          </p:cNvSpPr>
          <p:nvPr>
            <p:ph type="title"/>
          </p:nvPr>
        </p:nvSpPr>
        <p:spPr/>
        <p:txBody>
          <a:bodyPr/>
          <a:lstStyle/>
          <a:p>
            <a:r>
              <a:rPr lang="en-GB"/>
              <a:t>Click to edit Master title style</a:t>
            </a:r>
            <a:endParaRPr lang="en-US"/>
          </a:p>
        </p:txBody>
      </p:sp>
      <p:sp>
        <p:nvSpPr>
          <p:cNvPr id="12" name="Content Placeholder 11">
            <a:extLst>
              <a:ext uri="{FF2B5EF4-FFF2-40B4-BE49-F238E27FC236}">
                <a16:creationId xmlns:a16="http://schemas.microsoft.com/office/drawing/2014/main" id="{2E095289-68D2-4C3B-9E5F-EE1F01E783A6}"/>
              </a:ext>
            </a:extLst>
          </p:cNvPr>
          <p:cNvSpPr>
            <a:spLocks noGrp="1"/>
          </p:cNvSpPr>
          <p:nvPr>
            <p:ph sz="quarter" idx="15"/>
          </p:nvPr>
        </p:nvSpPr>
        <p:spPr>
          <a:xfrm>
            <a:off x="4368000" y="1392000"/>
            <a:ext cx="3456000" cy="4344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13">
            <a:extLst>
              <a:ext uri="{FF2B5EF4-FFF2-40B4-BE49-F238E27FC236}">
                <a16:creationId xmlns:a16="http://schemas.microsoft.com/office/drawing/2014/main" id="{83B59E12-FEA8-4ECD-9B58-10562618F2DD}"/>
              </a:ext>
            </a:extLst>
          </p:cNvPr>
          <p:cNvSpPr>
            <a:spLocks noGrp="1"/>
          </p:cNvSpPr>
          <p:nvPr>
            <p:ph sz="quarter" idx="16"/>
          </p:nvPr>
        </p:nvSpPr>
        <p:spPr>
          <a:xfrm>
            <a:off x="8064000" y="1392000"/>
            <a:ext cx="3456000" cy="4344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Content Placeholder 15">
            <a:extLst>
              <a:ext uri="{FF2B5EF4-FFF2-40B4-BE49-F238E27FC236}">
                <a16:creationId xmlns:a16="http://schemas.microsoft.com/office/drawing/2014/main" id="{15B0D276-C3B5-48AA-93BA-1A8629B89C61}"/>
              </a:ext>
            </a:extLst>
          </p:cNvPr>
          <p:cNvSpPr>
            <a:spLocks noGrp="1"/>
          </p:cNvSpPr>
          <p:nvPr>
            <p:ph sz="quarter" idx="17"/>
          </p:nvPr>
        </p:nvSpPr>
        <p:spPr>
          <a:xfrm>
            <a:off x="672000" y="1392000"/>
            <a:ext cx="3456000" cy="4344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345070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8" name="Fußzeilenplatzhalter 7"/>
          <p:cNvSpPr>
            <a:spLocks noGrp="1"/>
          </p:cNvSpPr>
          <p:nvPr>
            <p:ph type="ftr" sz="quarter" idx="11"/>
          </p:nvPr>
        </p:nvSpPr>
        <p:spPr/>
        <p:txBody>
          <a:bodyPr/>
          <a:lstStyle/>
          <a:p>
            <a:endParaRPr lang="en-US" dirty="0"/>
          </a:p>
        </p:txBody>
      </p:sp>
      <p:sp>
        <p:nvSpPr>
          <p:cNvPr id="9" name="Foliennummernplatzhalter 8"/>
          <p:cNvSpPr>
            <a:spLocks noGrp="1"/>
          </p:cNvSpPr>
          <p:nvPr>
            <p:ph type="sldNum" sz="quarter" idx="12"/>
          </p:nvPr>
        </p:nvSpPr>
        <p:spPr/>
        <p:txBody>
          <a:bodyPr/>
          <a:lstStyle/>
          <a:p>
            <a:fld id="{330EA680-D336-4FF7-8B7A-9848BB0A1C32}" type="slidenum">
              <a:rPr lang="en-US" smtClean="0"/>
              <a:t>‹#›</a:t>
            </a:fld>
            <a:endParaRPr lang="en-US" dirty="0"/>
          </a:p>
        </p:txBody>
      </p:sp>
      <p:sp>
        <p:nvSpPr>
          <p:cNvPr id="7" name="Title 6">
            <a:extLst>
              <a:ext uri="{FF2B5EF4-FFF2-40B4-BE49-F238E27FC236}">
                <a16:creationId xmlns:a16="http://schemas.microsoft.com/office/drawing/2014/main" id="{01537E8D-70F7-4752-B0A4-0E2D65E49807}"/>
              </a:ext>
            </a:extLst>
          </p:cNvPr>
          <p:cNvSpPr>
            <a:spLocks noGrp="1"/>
          </p:cNvSpPr>
          <p:nvPr>
            <p:ph type="title"/>
          </p:nvPr>
        </p:nvSpPr>
        <p:spPr/>
        <p:txBody>
          <a:bodyPr/>
          <a:lstStyle/>
          <a:p>
            <a:r>
              <a:rPr lang="en-GB"/>
              <a:t>Click to edit Master title style</a:t>
            </a:r>
            <a:endParaRPr lang="en-US"/>
          </a:p>
        </p:txBody>
      </p:sp>
      <p:sp>
        <p:nvSpPr>
          <p:cNvPr id="11" name="Text Placeholder 10">
            <a:extLst>
              <a:ext uri="{FF2B5EF4-FFF2-40B4-BE49-F238E27FC236}">
                <a16:creationId xmlns:a16="http://schemas.microsoft.com/office/drawing/2014/main" id="{7701F216-7960-46AE-996D-C906A16F3D23}"/>
              </a:ext>
            </a:extLst>
          </p:cNvPr>
          <p:cNvSpPr>
            <a:spLocks noGrp="1"/>
          </p:cNvSpPr>
          <p:nvPr>
            <p:ph type="body" sz="quarter" idx="13"/>
          </p:nvPr>
        </p:nvSpPr>
        <p:spPr>
          <a:xfrm>
            <a:off x="672000" y="1392000"/>
            <a:ext cx="5184000" cy="288000"/>
          </a:xfrm>
        </p:spPr>
        <p:txBody>
          <a:bodyPr vert="horz" lIns="0" tIns="0" rIns="0" bIns="0" rtlCol="0" anchor="t" anchorCtr="0">
            <a:noAutofit/>
          </a:bodyPr>
          <a:lstStyle>
            <a:lvl1pPr>
              <a:defRPr lang="en-US" b="1"/>
            </a:lvl1pPr>
            <a:lvl2pPr>
              <a:defRPr lang="en-US" sz="2667" b="1"/>
            </a:lvl2pPr>
            <a:lvl3pPr>
              <a:defRPr lang="en-US" sz="2400" b="1"/>
            </a:lvl3pPr>
            <a:lvl4pPr>
              <a:defRPr lang="en-US" b="1"/>
            </a:lvl4pPr>
            <a:lvl5pPr>
              <a:defRPr lang="en-US" b="1"/>
            </a:lvl5pPr>
          </a:lstStyle>
          <a:p>
            <a:pPr lvl="0"/>
            <a:r>
              <a:rPr lang="en-GB"/>
              <a:t>Click to edit Master text styles</a:t>
            </a:r>
          </a:p>
        </p:txBody>
      </p:sp>
      <p:sp>
        <p:nvSpPr>
          <p:cNvPr id="17" name="Text Placeholder 16">
            <a:extLst>
              <a:ext uri="{FF2B5EF4-FFF2-40B4-BE49-F238E27FC236}">
                <a16:creationId xmlns:a16="http://schemas.microsoft.com/office/drawing/2014/main" id="{CD4943F7-54BE-4958-9B3D-BC640A37620E}"/>
              </a:ext>
            </a:extLst>
          </p:cNvPr>
          <p:cNvSpPr>
            <a:spLocks noGrp="1"/>
          </p:cNvSpPr>
          <p:nvPr>
            <p:ph type="body" sz="quarter" idx="14"/>
          </p:nvPr>
        </p:nvSpPr>
        <p:spPr>
          <a:xfrm>
            <a:off x="6335999" y="1392000"/>
            <a:ext cx="5184000" cy="288000"/>
          </a:xfrm>
        </p:spPr>
        <p:txBody>
          <a:bodyPr vert="horz" lIns="0" tIns="0" rIns="0" bIns="0" rtlCol="0" anchor="t" anchorCtr="0">
            <a:noAutofit/>
          </a:bodyPr>
          <a:lstStyle>
            <a:lvl1pPr>
              <a:defRPr lang="en-US" b="1"/>
            </a:lvl1pPr>
            <a:lvl2pPr>
              <a:defRPr lang="en-US" sz="2667" b="1"/>
            </a:lvl2pPr>
            <a:lvl3pPr>
              <a:defRPr lang="en-US" sz="2400" b="1"/>
            </a:lvl3pPr>
            <a:lvl4pPr>
              <a:defRPr lang="en-US" b="1"/>
            </a:lvl4pPr>
            <a:lvl5pPr>
              <a:defRPr lang="en-US" b="1"/>
            </a:lvl5pPr>
          </a:lstStyle>
          <a:p>
            <a:pPr lvl="0"/>
            <a:r>
              <a:rPr lang="en-GB"/>
              <a:t>Click to edit Master text styles</a:t>
            </a:r>
          </a:p>
        </p:txBody>
      </p:sp>
      <p:sp>
        <p:nvSpPr>
          <p:cNvPr id="21" name="Content Placeholder 20">
            <a:extLst>
              <a:ext uri="{FF2B5EF4-FFF2-40B4-BE49-F238E27FC236}">
                <a16:creationId xmlns:a16="http://schemas.microsoft.com/office/drawing/2014/main" id="{B176424C-F03C-40B9-97A3-B10B15FAB976}"/>
              </a:ext>
            </a:extLst>
          </p:cNvPr>
          <p:cNvSpPr>
            <a:spLocks noGrp="1"/>
          </p:cNvSpPr>
          <p:nvPr>
            <p:ph sz="quarter" idx="15"/>
          </p:nvPr>
        </p:nvSpPr>
        <p:spPr>
          <a:xfrm>
            <a:off x="672000" y="1665601"/>
            <a:ext cx="5184000" cy="40704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Content Placeholder 22">
            <a:extLst>
              <a:ext uri="{FF2B5EF4-FFF2-40B4-BE49-F238E27FC236}">
                <a16:creationId xmlns:a16="http://schemas.microsoft.com/office/drawing/2014/main" id="{0FD6A472-4AC8-4029-B167-5780CC9DB1B2}"/>
              </a:ext>
            </a:extLst>
          </p:cNvPr>
          <p:cNvSpPr>
            <a:spLocks noGrp="1"/>
          </p:cNvSpPr>
          <p:nvPr>
            <p:ph sz="quarter" idx="16"/>
          </p:nvPr>
        </p:nvSpPr>
        <p:spPr>
          <a:xfrm>
            <a:off x="6335999" y="1665601"/>
            <a:ext cx="5184000" cy="40704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8524942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330EA680-D336-4FF7-8B7A-9848BB0A1C32}" type="slidenum">
              <a:rPr lang="en-US" smtClean="0"/>
              <a:t>‹#›</a:t>
            </a:fld>
            <a:endParaRPr lang="en-US" dirty="0"/>
          </a:p>
        </p:txBody>
      </p:sp>
      <p:sp>
        <p:nvSpPr>
          <p:cNvPr id="3" name="Title 2">
            <a:extLst>
              <a:ext uri="{FF2B5EF4-FFF2-40B4-BE49-F238E27FC236}">
                <a16:creationId xmlns:a16="http://schemas.microsoft.com/office/drawing/2014/main" id="{8A4FF2C4-BB7C-40B0-8FD3-1931EF190777}"/>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56546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en-US" dirty="0"/>
          </a:p>
        </p:txBody>
      </p:sp>
      <p:sp>
        <p:nvSpPr>
          <p:cNvPr id="4" name="Foliennummernplatzhalt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0829706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65C5FF-3BBE-49B4-A900-FE510D27B401}"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673318"/>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14B4D-91B7-4638-AE25-0963ECEF5C9B}"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4980995"/>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PhAnim="0" preserve="1" userDrawn="1">
  <p:cSld name="2_Titel und Inhalt">
    <p:spTree>
      <p:nvGrpSpPr>
        <p:cNvPr id="1" name=""/>
        <p:cNvGrpSpPr/>
        <p:nvPr/>
      </p:nvGrpSpPr>
      <p:grpSpPr bwMode="auto">
        <a:xfrm>
          <a:off x="0" y="0"/>
          <a:ext cx="0" cy="0"/>
          <a:chOff x="0" y="0"/>
          <a:chExt cx="0" cy="0"/>
        </a:xfrm>
      </p:grpSpPr>
      <p:pic>
        <p:nvPicPr>
          <p:cNvPr id="4" name="Grafik 3" descr="Ein Bild, das Boden, gefliest enthält.&#10;&#10;Automatisch generierte Beschreibung"/>
          <p:cNvPicPr>
            <a:picLocks noChangeAspect="1"/>
          </p:cNvPicPr>
          <p:nvPr userDrawn="1"/>
        </p:nvPicPr>
        <p:blipFill>
          <a:blip r:embed="rId2"/>
          <a:stretch/>
        </p:blipFill>
        <p:spPr bwMode="auto">
          <a:xfrm>
            <a:off x="0" y="0"/>
            <a:ext cx="12192000" cy="6858000"/>
          </a:xfrm>
          <a:prstGeom prst="rect">
            <a:avLst/>
          </a:prstGeom>
        </p:spPr>
      </p:pic>
      <p:sp>
        <p:nvSpPr>
          <p:cNvPr id="7" name="Rechteck 6"/>
          <p:cNvSpPr/>
          <p:nvPr userDrawn="1"/>
        </p:nvSpPr>
        <p:spPr bwMode="black">
          <a:xfrm>
            <a:off x="0" y="3429000"/>
            <a:ext cx="1527208" cy="1617044"/>
          </a:xfrm>
          <a:prstGeom prst="rect">
            <a:avLst/>
          </a:prstGeom>
          <a:solidFill>
            <a:srgbClr val="C51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sz="1800"/>
          </a:p>
        </p:txBody>
      </p:sp>
      <p:sp>
        <p:nvSpPr>
          <p:cNvPr id="10" name="Textplatzhalter 2"/>
          <p:cNvSpPr>
            <a:spLocks noGrp="1"/>
          </p:cNvSpPr>
          <p:nvPr>
            <p:ph type="body" sz="quarter" idx="10" hasCustomPrompt="1"/>
          </p:nvPr>
        </p:nvSpPr>
        <p:spPr bwMode="white">
          <a:xfrm>
            <a:off x="764117" y="5815012"/>
            <a:ext cx="4496360" cy="1042988"/>
          </a:xfrm>
          <a:prstGeom prst="rect">
            <a:avLst/>
          </a:prstGeom>
        </p:spPr>
        <p:txBody>
          <a:bodyPr wrap="none">
            <a:noAutofit/>
          </a:bodyPr>
          <a:lstStyle>
            <a:lvl1pPr>
              <a:defRPr sz="1400">
                <a:solidFill>
                  <a:schemeClr val="bg1"/>
                </a:solidFill>
              </a:defRPr>
            </a:lvl1pPr>
            <a:lvl2pPr>
              <a:defRPr sz="1400"/>
            </a:lvl2pPr>
            <a:lvl3pPr>
              <a:defRPr sz="1400"/>
            </a:lvl3pPr>
            <a:lvl4pPr>
              <a:defRPr sz="1400"/>
            </a:lvl4pPr>
            <a:lvl5pPr>
              <a:defRPr sz="1400"/>
            </a:lvl5pPr>
          </a:lstStyle>
          <a:p>
            <a:pPr>
              <a:defRPr/>
            </a:pPr>
            <a:r>
              <a:rPr lang="de-DE">
                <a:latin typeface="Open Sans"/>
                <a:ea typeface="Open Sans"/>
                <a:cs typeface="Open Sans"/>
              </a:rPr>
              <a:t>Name Referent*in</a:t>
            </a:r>
            <a:endParaRPr/>
          </a:p>
          <a:p>
            <a:pPr>
              <a:defRPr/>
            </a:pPr>
            <a:r>
              <a:rPr lang="de-DE">
                <a:latin typeface="Open Sans"/>
                <a:ea typeface="Open Sans"/>
                <a:cs typeface="Open Sans"/>
              </a:rPr>
              <a:t>18. Februar 2022 </a:t>
            </a:r>
            <a:endParaRPr/>
          </a:p>
        </p:txBody>
      </p:sp>
      <p:sp>
        <p:nvSpPr>
          <p:cNvPr id="12" name="Titel 1"/>
          <p:cNvSpPr>
            <a:spLocks noGrp="1"/>
          </p:cNvSpPr>
          <p:nvPr>
            <p:ph type="title" hasCustomPrompt="1"/>
          </p:nvPr>
        </p:nvSpPr>
        <p:spPr bwMode="white">
          <a:xfrm>
            <a:off x="763604" y="3574742"/>
            <a:ext cx="10925587" cy="643297"/>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Titel über eine Zeile</a:t>
            </a:r>
            <a:endParaRPr/>
          </a:p>
        </p:txBody>
      </p:sp>
      <p:sp>
        <p:nvSpPr>
          <p:cNvPr id="8" name="Textplatzhalter 19"/>
          <p:cNvSpPr>
            <a:spLocks noGrp="1"/>
          </p:cNvSpPr>
          <p:nvPr>
            <p:ph type="body" sz="quarter" idx="11" hasCustomPrompt="1"/>
          </p:nvPr>
        </p:nvSpPr>
        <p:spPr bwMode="white">
          <a:xfrm>
            <a:off x="753557" y="4329287"/>
            <a:ext cx="11005959" cy="1001713"/>
          </a:xfrm>
          <a:prstGeom prst="rect">
            <a:avLst/>
          </a:prstGeom>
        </p:spPr>
        <p:txBody>
          <a:bodyPr/>
          <a:lstStyle>
            <a:lvl1pPr marL="0" indent="0">
              <a:buFontTx/>
              <a:buNone/>
              <a:defRPr sz="2400" b="1" i="0">
                <a:solidFill>
                  <a:schemeClr val="bg1"/>
                </a:solidFill>
                <a:latin typeface="Open Sans Semibold"/>
                <a:ea typeface="Open Sans Semibold"/>
                <a:cs typeface="Open Sans Semibold"/>
              </a:defRPr>
            </a:lvl1pPr>
          </a:lstStyle>
          <a:p>
            <a:pPr lvl="0">
              <a:defRPr/>
            </a:pPr>
            <a:r>
              <a:rPr lang="de-DE"/>
              <a:t>Hier steht eine Unterüberschrift</a:t>
            </a:r>
            <a:endParaRPr/>
          </a:p>
        </p:txBody>
      </p:sp>
      <p:pic>
        <p:nvPicPr>
          <p:cNvPr id="14" name="Grafik 13"/>
          <p:cNvPicPr>
            <a:picLocks noChangeAspect="1"/>
          </p:cNvPicPr>
          <p:nvPr userDrawn="1"/>
        </p:nvPicPr>
        <p:blipFill>
          <a:blip r:embed="rId3"/>
          <a:stretch/>
        </p:blipFill>
        <p:spPr bwMode="auto">
          <a:xfrm>
            <a:off x="312715" y="3675701"/>
            <a:ext cx="370497" cy="403606"/>
          </a:xfrm>
          <a:prstGeom prst="rect">
            <a:avLst/>
          </a:prstGeom>
        </p:spPr>
      </p:pic>
      <p:pic>
        <p:nvPicPr>
          <p:cNvPr id="15" name="Grafik 14"/>
          <p:cNvPicPr>
            <a:picLocks noChangeAspect="1"/>
          </p:cNvPicPr>
          <p:nvPr userDrawn="1"/>
        </p:nvPicPr>
        <p:blipFill>
          <a:blip r:embed="rId4"/>
          <a:stretch/>
        </p:blipFill>
        <p:spPr bwMode="auto">
          <a:xfrm>
            <a:off x="9622667" y="331904"/>
            <a:ext cx="2136848" cy="635687"/>
          </a:xfrm>
          <a:prstGeom prst="rect">
            <a:avLst/>
          </a:prstGeom>
        </p:spPr>
      </p:pic>
    </p:spTree>
    <p:extLst>
      <p:ext uri="{BB962C8B-B14F-4D97-AF65-F5344CB8AC3E}">
        <p14:creationId xmlns:p14="http://schemas.microsoft.com/office/powerpoint/2010/main" val="1332455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preserve="1" userDrawn="1">
  <p:cSld name="3_Titel und Inhalt">
    <p:spTree>
      <p:nvGrpSpPr>
        <p:cNvPr id="1" name=""/>
        <p:cNvGrpSpPr/>
        <p:nvPr/>
      </p:nvGrpSpPr>
      <p:grpSpPr bwMode="auto">
        <a:xfrm>
          <a:off x="0" y="0"/>
          <a:ext cx="0" cy="0"/>
          <a:chOff x="0" y="0"/>
          <a:chExt cx="0" cy="0"/>
        </a:xfrm>
      </p:grpSpPr>
      <p:pic>
        <p:nvPicPr>
          <p:cNvPr id="4" name="Grafik 3" descr="Ein Bild, das computer, Computer, drinnen, arbeitend enthält.&#10;&#10;Automatisch generierte Beschreibung"/>
          <p:cNvPicPr>
            <a:picLocks noChangeAspect="1"/>
          </p:cNvPicPr>
          <p:nvPr userDrawn="1"/>
        </p:nvPicPr>
        <p:blipFill>
          <a:blip r:embed="rId2"/>
          <a:stretch/>
        </p:blipFill>
        <p:spPr bwMode="auto">
          <a:xfrm>
            <a:off x="0" y="0"/>
            <a:ext cx="12192000" cy="6858000"/>
          </a:xfrm>
          <a:prstGeom prst="rect">
            <a:avLst/>
          </a:prstGeom>
        </p:spPr>
      </p:pic>
      <p:sp>
        <p:nvSpPr>
          <p:cNvPr id="5" name="Rechteck 4"/>
          <p:cNvSpPr/>
          <p:nvPr userDrawn="1"/>
        </p:nvSpPr>
        <p:spPr bwMode="white">
          <a:xfrm>
            <a:off x="-1" y="3429000"/>
            <a:ext cx="9622668" cy="1617044"/>
          </a:xfrm>
          <a:prstGeom prst="rect">
            <a:avLst/>
          </a:prstGeom>
          <a:solidFill>
            <a:srgbClr val="C51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sz="1800"/>
          </a:p>
        </p:txBody>
      </p:sp>
      <p:sp>
        <p:nvSpPr>
          <p:cNvPr id="6" name="Titel 1"/>
          <p:cNvSpPr>
            <a:spLocks noGrp="1"/>
          </p:cNvSpPr>
          <p:nvPr>
            <p:ph type="title" hasCustomPrompt="1"/>
          </p:nvPr>
        </p:nvSpPr>
        <p:spPr bwMode="black">
          <a:xfrm>
            <a:off x="763606" y="3574742"/>
            <a:ext cx="8549728" cy="1325563"/>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Titel über</a:t>
            </a:r>
            <a:br>
              <a:rPr lang="de-DE"/>
            </a:br>
            <a:r>
              <a:rPr lang="de-DE"/>
              <a:t>zwei Zeilen</a:t>
            </a:r>
            <a:endParaRPr/>
          </a:p>
        </p:txBody>
      </p:sp>
      <p:sp>
        <p:nvSpPr>
          <p:cNvPr id="8" name="Textplatzhalter 2"/>
          <p:cNvSpPr>
            <a:spLocks noGrp="1"/>
          </p:cNvSpPr>
          <p:nvPr>
            <p:ph type="body" sz="quarter" idx="10" hasCustomPrompt="1"/>
          </p:nvPr>
        </p:nvSpPr>
        <p:spPr bwMode="white">
          <a:xfrm>
            <a:off x="764117" y="5815012"/>
            <a:ext cx="5331883" cy="1042988"/>
          </a:xfrm>
          <a:prstGeom prst="rect">
            <a:avLst/>
          </a:prstGeom>
        </p:spPr>
        <p:txBody>
          <a:bodyPr/>
          <a:lstStyle>
            <a:lvl1pPr>
              <a:defRPr sz="1400">
                <a:solidFill>
                  <a:schemeClr val="bg1"/>
                </a:solidFill>
              </a:defRPr>
            </a:lvl1pPr>
            <a:lvl2pPr>
              <a:defRPr sz="1400"/>
            </a:lvl2pPr>
            <a:lvl3pPr>
              <a:defRPr sz="1400"/>
            </a:lvl3pPr>
            <a:lvl4pPr>
              <a:defRPr sz="1400"/>
            </a:lvl4pPr>
            <a:lvl5pPr>
              <a:defRPr sz="1400"/>
            </a:lvl5pPr>
          </a:lstStyle>
          <a:p>
            <a:pPr lvl="0">
              <a:defRPr/>
            </a:pPr>
            <a:r>
              <a:rPr lang="de-DE"/>
              <a:t>Name Referent*in</a:t>
            </a:r>
            <a:endParaRPr/>
          </a:p>
          <a:p>
            <a:pPr>
              <a:defRPr/>
            </a:pPr>
            <a:r>
              <a:rPr lang="de-DE">
                <a:latin typeface="Open Sans"/>
                <a:ea typeface="Open Sans"/>
                <a:cs typeface="Open Sans"/>
              </a:rPr>
              <a:t>18. Februar 2022 </a:t>
            </a:r>
            <a:endParaRPr/>
          </a:p>
        </p:txBody>
      </p:sp>
      <p:pic>
        <p:nvPicPr>
          <p:cNvPr id="11" name="Grafik 10"/>
          <p:cNvPicPr>
            <a:picLocks noChangeAspect="1"/>
          </p:cNvPicPr>
          <p:nvPr userDrawn="1"/>
        </p:nvPicPr>
        <p:blipFill>
          <a:blip r:embed="rId3"/>
          <a:stretch/>
        </p:blipFill>
        <p:spPr bwMode="auto">
          <a:xfrm>
            <a:off x="9622667" y="331904"/>
            <a:ext cx="2136848" cy="635687"/>
          </a:xfrm>
          <a:prstGeom prst="rect">
            <a:avLst/>
          </a:prstGeom>
        </p:spPr>
      </p:pic>
      <p:pic>
        <p:nvPicPr>
          <p:cNvPr id="12" name="Grafik 11"/>
          <p:cNvPicPr>
            <a:picLocks noChangeAspect="1"/>
          </p:cNvPicPr>
          <p:nvPr userDrawn="1"/>
        </p:nvPicPr>
        <p:blipFill>
          <a:blip r:embed="rId4"/>
          <a:stretch/>
        </p:blipFill>
        <p:spPr bwMode="auto">
          <a:xfrm>
            <a:off x="312715" y="3675701"/>
            <a:ext cx="370497" cy="403606"/>
          </a:xfrm>
          <a:prstGeom prst="rect">
            <a:avLst/>
          </a:prstGeom>
        </p:spPr>
      </p:pic>
    </p:spTree>
    <p:extLst>
      <p:ext uri="{BB962C8B-B14F-4D97-AF65-F5344CB8AC3E}">
        <p14:creationId xmlns:p14="http://schemas.microsoft.com/office/powerpoint/2010/main" val="39506812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PhAnim="0" preserve="1" userDrawn="1">
  <p:cSld name="Gliederung">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626444" y="365130"/>
            <a:ext cx="10515600" cy="496517"/>
          </a:xfrm>
          <a:prstGeom prst="rect">
            <a:avLst/>
          </a:prstGeom>
        </p:spPr>
        <p:txBody>
          <a:bodyPr>
            <a:noAutofit/>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
        <p:nvSpPr>
          <p:cNvPr id="6" name="Textplatzhalter 5"/>
          <p:cNvSpPr>
            <a:spLocks noGrp="1"/>
          </p:cNvSpPr>
          <p:nvPr>
            <p:ph type="body" sz="quarter" idx="10"/>
          </p:nvPr>
        </p:nvSpPr>
        <p:spPr bwMode="auto">
          <a:xfrm>
            <a:off x="626534" y="1436688"/>
            <a:ext cx="7977717" cy="4151312"/>
          </a:xfrm>
          <a:prstGeom prst="rect">
            <a:avLst/>
          </a:prstGeom>
        </p:spPr>
        <p:txBody>
          <a:bodyPr anchor="t"/>
          <a:lstStyle>
            <a:lvl1pPr>
              <a:lnSpc>
                <a:spcPct val="200000"/>
              </a:lnSpc>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defRPr/>
            </a:pPr>
            <a:r>
              <a:rPr lang="de-DE"/>
              <a:t>Mastertextformat bearbeiten</a:t>
            </a:r>
            <a:endParaRPr/>
          </a:p>
        </p:txBody>
      </p:sp>
      <p:sp>
        <p:nvSpPr>
          <p:cNvPr id="7" name="Textplatzhalter 5"/>
          <p:cNvSpPr>
            <a:spLocks noGrp="1"/>
          </p:cNvSpPr>
          <p:nvPr>
            <p:ph type="body" sz="quarter" idx="11" hasCustomPrompt="1"/>
          </p:nvPr>
        </p:nvSpPr>
        <p:spPr bwMode="auto">
          <a:xfrm>
            <a:off x="8940801" y="1436688"/>
            <a:ext cx="2854835" cy="4151312"/>
          </a:xfrm>
          <a:prstGeom prst="rect">
            <a:avLst/>
          </a:prstGeom>
        </p:spPr>
        <p:txBody>
          <a:bodyPr anchor="t"/>
          <a:lstStyle>
            <a:lvl1pPr algn="l">
              <a:lnSpc>
                <a:spcPct val="200000"/>
              </a:lnSpc>
              <a:defRPr sz="1800" b="1">
                <a:solidFill>
                  <a:schemeClr val="tx2"/>
                </a:solidFill>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defRPr/>
            </a:pPr>
            <a:r>
              <a:rPr lang="de-DE"/>
              <a:t>123</a:t>
            </a:r>
            <a:endParaRPr/>
          </a:p>
        </p:txBody>
      </p:sp>
    </p:spTree>
    <p:extLst>
      <p:ext uri="{BB962C8B-B14F-4D97-AF65-F5344CB8AC3E}">
        <p14:creationId xmlns:p14="http://schemas.microsoft.com/office/powerpoint/2010/main" val="217291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23A8FF-2C5E-44A1-837E-AB34FF47A958}" type="datetime1">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45849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PhAnim="0" preserve="1" userDrawn="1">
  <p:cSld name="1_Benutzerdefiniertes Layout">
    <p:spTree>
      <p:nvGrpSpPr>
        <p:cNvPr id="1" name=""/>
        <p:cNvGrpSpPr/>
        <p:nvPr/>
      </p:nvGrpSpPr>
      <p:grpSpPr bwMode="auto">
        <a:xfrm>
          <a:off x="0" y="0"/>
          <a:ext cx="0" cy="0"/>
          <a:chOff x="0" y="0"/>
          <a:chExt cx="0" cy="0"/>
        </a:xfrm>
      </p:grpSpPr>
      <p:sp>
        <p:nvSpPr>
          <p:cNvPr id="8" name="Titel 1"/>
          <p:cNvSpPr>
            <a:spLocks noGrp="1"/>
          </p:cNvSpPr>
          <p:nvPr>
            <p:ph type="title"/>
          </p:nvPr>
        </p:nvSpPr>
        <p:spPr bwMode="auto">
          <a:xfrm>
            <a:off x="626444" y="365129"/>
            <a:ext cx="10515600" cy="1082072"/>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Mastertitelformat bearbeiten</a:t>
            </a:r>
          </a:p>
        </p:txBody>
      </p:sp>
      <p:sp>
        <p:nvSpPr>
          <p:cNvPr id="5" name="Textplatzhalter 10"/>
          <p:cNvSpPr>
            <a:spLocks noGrp="1"/>
          </p:cNvSpPr>
          <p:nvPr>
            <p:ph type="body" sz="quarter" idx="14" hasCustomPrompt="1"/>
          </p:nvPr>
        </p:nvSpPr>
        <p:spPr bwMode="auto">
          <a:xfrm>
            <a:off x="626445" y="1447203"/>
            <a:ext cx="8476913" cy="4139461"/>
          </a:xfrm>
          <a:prstGeom prst="rect">
            <a:avLst/>
          </a:prstGeom>
        </p:spPr>
        <p:txBody>
          <a:bodyPr/>
          <a:lstStyle>
            <a:lvl1pPr marL="0" marR="0" indent="0" algn="l" defTabSz="914400">
              <a:lnSpc>
                <a:spcPct val="100000"/>
              </a:lnSpc>
              <a:spcBef>
                <a:spcPts val="0"/>
              </a:spcBef>
              <a:spcAft>
                <a:spcPts val="0"/>
              </a:spcAft>
              <a:buClrTx/>
              <a:buSzTx/>
              <a:buFont typeface="Arial"/>
              <a:buNone/>
              <a:defRPr sz="1800" b="0" i="0">
                <a:latin typeface="+mn-lt"/>
                <a:ea typeface="Open Sans"/>
                <a:cs typeface="Open Sans"/>
              </a:defRPr>
            </a:lvl1pPr>
            <a:lvl2pPr marL="342900" indent="0">
              <a:buNone/>
              <a:defRPr sz="1400">
                <a:latin typeface="Open Sans"/>
                <a:ea typeface="Open Sans"/>
                <a:cs typeface="Open Sans"/>
              </a:defRPr>
            </a:lvl2pPr>
            <a:lvl3pPr marL="685800" indent="0">
              <a:buNone/>
              <a:defRPr sz="1400">
                <a:latin typeface="Open Sans"/>
                <a:ea typeface="Open Sans"/>
                <a:cs typeface="Open Sans"/>
              </a:defRPr>
            </a:lvl3pPr>
            <a:lvl4pPr marL="1028700" indent="0">
              <a:buNone/>
              <a:defRPr sz="1400">
                <a:latin typeface="Open Sans"/>
                <a:ea typeface="Open Sans"/>
                <a:cs typeface="Open Sans"/>
              </a:defRPr>
            </a:lvl4pPr>
            <a:lvl5pPr marL="1371600" indent="0">
              <a:buNone/>
              <a:defRPr sz="1400">
                <a:latin typeface="Open Sans"/>
                <a:ea typeface="Open Sans"/>
                <a:cs typeface="Open Sans"/>
              </a:defRPr>
            </a:lvl5pPr>
          </a:lstStyle>
          <a:p>
            <a:pPr lvl="0">
              <a:defRPr/>
            </a:pPr>
            <a:r>
              <a:rPr lang="de-DE"/>
              <a:t>Platz für viel Text</a:t>
            </a:r>
            <a:endParaRPr/>
          </a:p>
          <a:p>
            <a:pPr lvl="0">
              <a:defRPr/>
            </a:pPr>
            <a:endParaRPr lang="de-DE"/>
          </a:p>
          <a:p>
            <a:pPr marL="0" marR="0" lvl="0" indent="0" algn="l" defTabSz="914400">
              <a:lnSpc>
                <a:spcPts val="2860"/>
              </a:lnSpc>
              <a:spcBef>
                <a:spcPts val="0"/>
              </a:spcBef>
              <a:spcAft>
                <a:spcPts val="0"/>
              </a:spcAft>
              <a:buClrTx/>
              <a:buSzTx/>
              <a:buFont typeface="Arial"/>
              <a:buNone/>
              <a:defRPr/>
            </a:pPr>
            <a:r>
              <a:rPr lang="de-DE"/>
              <a:t>Lorem ipsum dolor sit amet, consetetur sadipscing elitr, sed diam nonumy eirmod tempor invidunt ut labore et dolore …</a:t>
            </a:r>
            <a:endParaRPr/>
          </a:p>
          <a:p>
            <a:pPr lvl="0">
              <a:defRPr/>
            </a:pPr>
            <a:endParaRPr lang="de-DE"/>
          </a:p>
          <a:p>
            <a:pPr marL="0" marR="0" lvl="0" indent="0" algn="l" defTabSz="914400">
              <a:lnSpc>
                <a:spcPct val="100000"/>
              </a:lnSpc>
              <a:spcBef>
                <a:spcPts val="0"/>
              </a:spcBef>
              <a:spcAft>
                <a:spcPts val="0"/>
              </a:spcAft>
              <a:buClrTx/>
              <a:buSzTx/>
              <a:buFont typeface="Arial"/>
              <a:buNone/>
              <a:defRPr/>
            </a:pPr>
            <a:endParaRPr lang="de-DE"/>
          </a:p>
          <a:p>
            <a:pPr marL="0" marR="0" lvl="0" indent="0" algn="l" defTabSz="914400">
              <a:lnSpc>
                <a:spcPct val="100000"/>
              </a:lnSpc>
              <a:spcBef>
                <a:spcPts val="0"/>
              </a:spcBef>
              <a:spcAft>
                <a:spcPts val="0"/>
              </a:spcAft>
              <a:buClrTx/>
              <a:buSzTx/>
              <a:buFont typeface="Arial"/>
              <a:buNone/>
              <a:defRPr/>
            </a:pPr>
            <a:endParaRPr lang="de-DE"/>
          </a:p>
          <a:p>
            <a:pPr lvl="0">
              <a:defRPr/>
            </a:pPr>
            <a:endParaRPr lang="de-DE"/>
          </a:p>
        </p:txBody>
      </p:sp>
    </p:spTree>
    <p:extLst>
      <p:ext uri="{BB962C8B-B14F-4D97-AF65-F5344CB8AC3E}">
        <p14:creationId xmlns:p14="http://schemas.microsoft.com/office/powerpoint/2010/main" val="41534199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PhAnim="0" preserve="1" userDrawn="1">
  <p:cSld name="8_Benutzerdefiniertes Layout">
    <p:spTree>
      <p:nvGrpSpPr>
        <p:cNvPr id="1" name=""/>
        <p:cNvGrpSpPr/>
        <p:nvPr/>
      </p:nvGrpSpPr>
      <p:grpSpPr bwMode="auto">
        <a:xfrm>
          <a:off x="0" y="0"/>
          <a:ext cx="0" cy="0"/>
          <a:chOff x="0" y="0"/>
          <a:chExt cx="0" cy="0"/>
        </a:xfrm>
      </p:grpSpPr>
      <p:sp>
        <p:nvSpPr>
          <p:cNvPr id="12" name="Titel 1"/>
          <p:cNvSpPr>
            <a:spLocks noGrp="1"/>
          </p:cNvSpPr>
          <p:nvPr>
            <p:ph type="title"/>
          </p:nvPr>
        </p:nvSpPr>
        <p:spPr bwMode="auto">
          <a:xfrm>
            <a:off x="626444" y="365129"/>
            <a:ext cx="10515600" cy="985207"/>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Mastertitelformat bearbeiten</a:t>
            </a:r>
          </a:p>
        </p:txBody>
      </p:sp>
      <p:sp>
        <p:nvSpPr>
          <p:cNvPr id="7" name="Textplatzhalter 9"/>
          <p:cNvSpPr>
            <a:spLocks noGrp="1"/>
          </p:cNvSpPr>
          <p:nvPr>
            <p:ph type="body" sz="quarter" idx="11" hasCustomPrompt="1"/>
          </p:nvPr>
        </p:nvSpPr>
        <p:spPr bwMode="auto">
          <a:xfrm>
            <a:off x="626444" y="1461600"/>
            <a:ext cx="10515600" cy="608012"/>
          </a:xfrm>
          <a:prstGeom prst="rect">
            <a:avLst/>
          </a:prstGeom>
        </p:spPr>
        <p:txBody>
          <a:bodyPr/>
          <a:lstStyle>
            <a:lvl1pPr marL="0" marR="0" indent="0" algn="l" defTabSz="914400">
              <a:lnSpc>
                <a:spcPct val="100000"/>
              </a:lnSpc>
              <a:spcBef>
                <a:spcPts val="0"/>
              </a:spcBef>
              <a:spcAft>
                <a:spcPts val="0"/>
              </a:spcAft>
              <a:buClr>
                <a:srgbClr val="FFC000"/>
              </a:buClr>
              <a:buSzTx/>
              <a:buFontTx/>
              <a:buNone/>
              <a:defRPr sz="1800" b="0" i="0">
                <a:latin typeface="+mn-lt"/>
                <a:ea typeface="Open Sans"/>
                <a:cs typeface="Open Sans"/>
              </a:defRPr>
            </a:lvl1pPr>
          </a:lstStyle>
          <a:p>
            <a:pPr marL="0" marR="0" lvl="0" indent="0" algn="l" defTabSz="914400">
              <a:lnSpc>
                <a:spcPct val="100000"/>
              </a:lnSpc>
              <a:spcBef>
                <a:spcPts val="0"/>
              </a:spcBef>
              <a:spcAft>
                <a:spcPts val="0"/>
              </a:spcAft>
              <a:buClr>
                <a:srgbClr val="FFC000"/>
              </a:buClr>
              <a:buSzTx/>
              <a:buFontTx/>
              <a:buNone/>
              <a:defRPr/>
            </a:pPr>
            <a:r>
              <a:rPr lang="de-DE" sz="1600" b="0" i="0" u="none" strike="noStrike" cap="none" spc="0">
                <a:ln>
                  <a:noFill/>
                </a:ln>
                <a:solidFill>
                  <a:srgbClr val="000000"/>
                </a:solidFill>
                <a:latin typeface="Open Sans"/>
                <a:ea typeface="Open Sans"/>
                <a:cs typeface="Open Sans"/>
              </a:rPr>
              <a:t>Lorem ipsum dolor sit amet, consectetuer adipiscing elit.</a:t>
            </a:r>
            <a:endParaRPr/>
          </a:p>
        </p:txBody>
      </p:sp>
      <p:sp>
        <p:nvSpPr>
          <p:cNvPr id="8" name="Textplatzhalter 17"/>
          <p:cNvSpPr>
            <a:spLocks noGrp="1"/>
          </p:cNvSpPr>
          <p:nvPr>
            <p:ph type="body" sz="quarter" idx="13" hasCustomPrompt="1"/>
          </p:nvPr>
        </p:nvSpPr>
        <p:spPr bwMode="auto">
          <a:xfrm>
            <a:off x="626533" y="2155825"/>
            <a:ext cx="10515511" cy="3427942"/>
          </a:xfrm>
          <a:prstGeom prst="rect">
            <a:avLst/>
          </a:prstGeom>
        </p:spPr>
        <p:txBody>
          <a:bodyPr/>
          <a:lstStyle>
            <a:lvl1pPr marL="400050" marR="0" indent="-285750" algn="l" defTabSz="914400">
              <a:lnSpc>
                <a:spcPct val="100000"/>
              </a:lnSpc>
              <a:spcBef>
                <a:spcPts val="0"/>
              </a:spcBef>
              <a:spcAft>
                <a:spcPts val="1200"/>
              </a:spcAft>
              <a:buClr>
                <a:schemeClr val="tx2"/>
              </a:buClr>
              <a:buSzTx/>
              <a:buFont typeface="Wingdings"/>
              <a:buChar char="§"/>
              <a:defRPr sz="1800" b="0" i="0">
                <a:latin typeface="Open Sans"/>
                <a:ea typeface="Open Sans"/>
                <a:cs typeface="Open Sans"/>
              </a:defRPr>
            </a:lvl1pPr>
            <a:lvl2pPr marL="514350" marR="0" indent="-171450" algn="l" defTabSz="685800">
              <a:lnSpc>
                <a:spcPct val="100000"/>
              </a:lnSpc>
              <a:spcBef>
                <a:spcPts val="0"/>
              </a:spcBef>
              <a:spcAft>
                <a:spcPts val="1200"/>
              </a:spcAft>
              <a:buClr>
                <a:schemeClr val="tx2"/>
              </a:buClr>
              <a:buSzTx/>
              <a:buFont typeface="Wingdings"/>
              <a:buChar char="§"/>
              <a:defRPr sz="1600" b="0" i="0">
                <a:latin typeface="+mn-lt"/>
                <a:ea typeface="Open Sans Light"/>
                <a:cs typeface="Open Sans Light"/>
              </a:defRPr>
            </a:lvl2pPr>
            <a:lvl3pPr marL="857250" marR="0" indent="-171450" algn="l" defTabSz="685800">
              <a:lnSpc>
                <a:spcPct val="100000"/>
              </a:lnSpc>
              <a:spcBef>
                <a:spcPts val="0"/>
              </a:spcBef>
              <a:spcAft>
                <a:spcPts val="1200"/>
              </a:spcAft>
              <a:buClr>
                <a:schemeClr val="tx2"/>
              </a:buClr>
              <a:buSzTx/>
              <a:buFont typeface="Wingdings"/>
              <a:buChar char="§"/>
              <a:defRPr sz="1400" b="0" i="0">
                <a:latin typeface="+mn-lt"/>
                <a:ea typeface="Open Sans Light"/>
                <a:cs typeface="Open Sans Light"/>
              </a:defRPr>
            </a:lvl3pPr>
            <a:lvl4pPr marL="1200150" marR="0" indent="-171450" algn="l" defTabSz="685800">
              <a:lnSpc>
                <a:spcPct val="150000"/>
              </a:lnSpc>
              <a:spcBef>
                <a:spcPts val="375"/>
              </a:spcBef>
              <a:spcAft>
                <a:spcPts val="0"/>
              </a:spcAft>
              <a:buClr>
                <a:schemeClr val="tx2"/>
              </a:buClr>
              <a:buSzTx/>
              <a:buFont typeface="Wingdings"/>
              <a:buChar char="§"/>
              <a:defRPr sz="1400" b="0" i="0">
                <a:latin typeface="Open Sans Light"/>
                <a:ea typeface="Open Sans Light"/>
                <a:cs typeface="Open Sans Light"/>
              </a:defRPr>
            </a:lvl4pPr>
            <a:lvl5pPr marL="1543050" marR="0" indent="-171450" algn="l" defTabSz="685800">
              <a:lnSpc>
                <a:spcPct val="90000"/>
              </a:lnSpc>
              <a:spcBef>
                <a:spcPts val="375"/>
              </a:spcBef>
              <a:spcAft>
                <a:spcPts val="0"/>
              </a:spcAft>
              <a:buClr>
                <a:schemeClr val="tx2"/>
              </a:buClr>
              <a:buSzTx/>
              <a:buFont typeface="Wingdings"/>
              <a:buChar char="§"/>
              <a:defRPr sz="1400" b="0" i="0">
                <a:latin typeface="Open Sans Light"/>
                <a:ea typeface="Open Sans Light"/>
                <a:cs typeface="Open Sans Ligh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a:p>
            <a:pPr lvl="0">
              <a:defRPr/>
            </a:pPr>
            <a:endParaRPr lang="de-DE"/>
          </a:p>
          <a:p>
            <a:pPr lvl="2">
              <a:defRPr/>
            </a:pPr>
            <a:endParaRPr lang="de-DE"/>
          </a:p>
        </p:txBody>
      </p:sp>
    </p:spTree>
    <p:extLst>
      <p:ext uri="{BB962C8B-B14F-4D97-AF65-F5344CB8AC3E}">
        <p14:creationId xmlns:p14="http://schemas.microsoft.com/office/powerpoint/2010/main" val="42599256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PhAnim="0" preserve="1" userDrawn="1">
  <p:cSld name="4_Benutzerdefiniertes Layout">
    <p:spTree>
      <p:nvGrpSpPr>
        <p:cNvPr id="1" name=""/>
        <p:cNvGrpSpPr/>
        <p:nvPr/>
      </p:nvGrpSpPr>
      <p:grpSpPr bwMode="auto">
        <a:xfrm>
          <a:off x="0" y="0"/>
          <a:ext cx="0" cy="0"/>
          <a:chOff x="0" y="0"/>
          <a:chExt cx="0" cy="0"/>
        </a:xfrm>
      </p:grpSpPr>
      <p:sp>
        <p:nvSpPr>
          <p:cNvPr id="11" name="Titel 1"/>
          <p:cNvSpPr>
            <a:spLocks noGrp="1"/>
          </p:cNvSpPr>
          <p:nvPr>
            <p:ph type="title" hasCustomPrompt="1"/>
          </p:nvPr>
        </p:nvSpPr>
        <p:spPr bwMode="auto">
          <a:xfrm>
            <a:off x="626444" y="365129"/>
            <a:ext cx="10515600" cy="432894"/>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
        <p:nvSpPr>
          <p:cNvPr id="10" name="Textplatzhalter 9"/>
          <p:cNvSpPr>
            <a:spLocks noGrp="1"/>
          </p:cNvSpPr>
          <p:nvPr>
            <p:ph type="body" sz="quarter" idx="10" hasCustomPrompt="1"/>
          </p:nvPr>
        </p:nvSpPr>
        <p:spPr bwMode="auto">
          <a:xfrm>
            <a:off x="626444" y="839188"/>
            <a:ext cx="10515600" cy="608012"/>
          </a:xfrm>
          <a:prstGeom prst="rect">
            <a:avLst/>
          </a:prstGeom>
        </p:spPr>
        <p:txBody>
          <a:bodyPr/>
          <a:lstStyle>
            <a:lvl1pPr>
              <a:defRPr sz="2000" b="1" i="0">
                <a:latin typeface="+mn-lt"/>
                <a:ea typeface="Open Sans Semibold"/>
                <a:cs typeface="Open Sans Semibold"/>
              </a:defRPr>
            </a:lvl1pPr>
          </a:lstStyle>
          <a:p>
            <a:pPr lvl="0">
              <a:defRPr/>
            </a:pPr>
            <a:r>
              <a:rPr lang="de-DE" sz="2400" b="1" i="0">
                <a:solidFill>
                  <a:schemeClr val="tx1"/>
                </a:solidFill>
                <a:latin typeface="Open Sans Semibold"/>
                <a:ea typeface="Open Sans Semibold"/>
                <a:cs typeface="Open Sans Semibold"/>
              </a:rPr>
              <a:t>Unterüberschrift</a:t>
            </a:r>
            <a:endParaRPr lang="de-DE"/>
          </a:p>
        </p:txBody>
      </p:sp>
      <p:sp>
        <p:nvSpPr>
          <p:cNvPr id="12" name="Textplatzhalter 9"/>
          <p:cNvSpPr>
            <a:spLocks noGrp="1"/>
          </p:cNvSpPr>
          <p:nvPr>
            <p:ph type="body" sz="quarter" idx="11" hasCustomPrompt="1"/>
          </p:nvPr>
        </p:nvSpPr>
        <p:spPr bwMode="auto">
          <a:xfrm>
            <a:off x="626444" y="1461600"/>
            <a:ext cx="10515600" cy="608012"/>
          </a:xfrm>
          <a:prstGeom prst="rect">
            <a:avLst/>
          </a:prstGeom>
        </p:spPr>
        <p:txBody>
          <a:bodyPr/>
          <a:lstStyle>
            <a:lvl1pPr marL="0" marR="0" indent="0" algn="l" defTabSz="914400">
              <a:lnSpc>
                <a:spcPct val="100000"/>
              </a:lnSpc>
              <a:spcBef>
                <a:spcPts val="0"/>
              </a:spcBef>
              <a:spcAft>
                <a:spcPts val="0"/>
              </a:spcAft>
              <a:buClr>
                <a:srgbClr val="FFC000"/>
              </a:buClr>
              <a:buSzTx/>
              <a:buFontTx/>
              <a:buNone/>
              <a:defRPr sz="1800" b="0" i="0">
                <a:latin typeface="+mn-lt"/>
                <a:ea typeface="Open Sans"/>
                <a:cs typeface="Open Sans"/>
              </a:defRPr>
            </a:lvl1pPr>
          </a:lstStyle>
          <a:p>
            <a:pPr marL="0" marR="0" lvl="0" indent="0" algn="l" defTabSz="914400">
              <a:lnSpc>
                <a:spcPct val="100000"/>
              </a:lnSpc>
              <a:spcBef>
                <a:spcPts val="0"/>
              </a:spcBef>
              <a:spcAft>
                <a:spcPts val="0"/>
              </a:spcAft>
              <a:buClr>
                <a:srgbClr val="FFC000"/>
              </a:buClr>
              <a:buSzTx/>
              <a:buFontTx/>
              <a:buNone/>
              <a:defRPr/>
            </a:pPr>
            <a:r>
              <a:rPr lang="de-DE" sz="1600" b="0" i="0" u="none" strike="noStrike" cap="none" spc="0">
                <a:ln>
                  <a:noFill/>
                </a:ln>
                <a:solidFill>
                  <a:srgbClr val="000000"/>
                </a:solidFill>
                <a:latin typeface="Open Sans"/>
                <a:ea typeface="Open Sans"/>
                <a:cs typeface="Open Sans"/>
              </a:rPr>
              <a:t>Lorem ipsum dolor sit amet, consectetuer adipiscing elit.</a:t>
            </a:r>
            <a:endParaRPr/>
          </a:p>
        </p:txBody>
      </p:sp>
      <p:sp>
        <p:nvSpPr>
          <p:cNvPr id="3" name="Bildplatzhalter 2"/>
          <p:cNvSpPr>
            <a:spLocks noGrp="1"/>
          </p:cNvSpPr>
          <p:nvPr>
            <p:ph type="pic" sz="quarter" idx="14"/>
          </p:nvPr>
        </p:nvSpPr>
        <p:spPr bwMode="auto">
          <a:xfrm>
            <a:off x="6146711" y="2155824"/>
            <a:ext cx="4995333" cy="3430838"/>
          </a:xfrm>
          <a:prstGeom prst="rect">
            <a:avLst/>
          </a:prstGeom>
        </p:spPr>
        <p:txBody>
          <a:bodyPr/>
          <a:lstStyle>
            <a:lvl1pPr>
              <a:defRPr>
                <a:latin typeface="+mn-lt"/>
              </a:defRPr>
            </a:lvl1pPr>
          </a:lstStyle>
          <a:p>
            <a:pPr>
              <a:defRPr/>
            </a:pPr>
            <a:r>
              <a:rPr lang="de-DE"/>
              <a:t>Bild durch Klicken auf Symbol hinzufügen</a:t>
            </a:r>
          </a:p>
        </p:txBody>
      </p:sp>
      <p:sp>
        <p:nvSpPr>
          <p:cNvPr id="9" name="Textplatzhalter 17"/>
          <p:cNvSpPr>
            <a:spLocks noGrp="1"/>
          </p:cNvSpPr>
          <p:nvPr>
            <p:ph type="body" sz="quarter" idx="13" hasCustomPrompt="1"/>
          </p:nvPr>
        </p:nvSpPr>
        <p:spPr bwMode="auto">
          <a:xfrm>
            <a:off x="626533" y="2155826"/>
            <a:ext cx="5164667" cy="3430837"/>
          </a:xfrm>
          <a:prstGeom prst="rect">
            <a:avLst/>
          </a:prstGeom>
        </p:spPr>
        <p:txBody>
          <a:bodyPr/>
          <a:lstStyle>
            <a:lvl1pPr marL="284400" marR="0" indent="-284400" algn="l" defTabSz="914400">
              <a:lnSpc>
                <a:spcPct val="100000"/>
              </a:lnSpc>
              <a:spcBef>
                <a:spcPts val="1200"/>
              </a:spcBef>
              <a:spcAft>
                <a:spcPts val="0"/>
              </a:spcAft>
              <a:buClr>
                <a:schemeClr val="tx2"/>
              </a:buClr>
              <a:buSzTx/>
              <a:buFont typeface="Wingdings"/>
              <a:buChar char="§"/>
              <a:defRPr sz="1800" b="0" i="0">
                <a:latin typeface="Open Sans"/>
                <a:ea typeface="Open Sans"/>
                <a:cs typeface="Open Sans"/>
              </a:defRPr>
            </a:lvl1pPr>
            <a:lvl2pPr marL="630000" marR="0" indent="-284400" algn="l" defTabSz="685800">
              <a:lnSpc>
                <a:spcPct val="100000"/>
              </a:lnSpc>
              <a:spcBef>
                <a:spcPts val="1200"/>
              </a:spcBef>
              <a:spcAft>
                <a:spcPts val="0"/>
              </a:spcAft>
              <a:buClr>
                <a:schemeClr val="tx2"/>
              </a:buClr>
              <a:buSzTx/>
              <a:buFont typeface="Wingdings"/>
              <a:buChar char="§"/>
              <a:defRPr sz="1600" b="0" i="0">
                <a:latin typeface="+mn-lt"/>
                <a:ea typeface="Open Sans Light"/>
                <a:cs typeface="Open Sans Light"/>
              </a:defRPr>
            </a:lvl2pPr>
            <a:lvl3pPr marL="972000" marR="0" indent="-284400" algn="l" defTabSz="685800">
              <a:lnSpc>
                <a:spcPct val="100000"/>
              </a:lnSpc>
              <a:spcBef>
                <a:spcPts val="1200"/>
              </a:spcBef>
              <a:spcAft>
                <a:spcPts val="0"/>
              </a:spcAft>
              <a:buClr>
                <a:schemeClr val="tx2"/>
              </a:buClr>
              <a:buSzTx/>
              <a:buFont typeface="Wingdings"/>
              <a:buChar char="§"/>
              <a:defRPr sz="1400" b="0" i="0">
                <a:latin typeface="+mn-lt"/>
                <a:ea typeface="Open Sans Light"/>
                <a:cs typeface="Open Sans Light"/>
              </a:defRPr>
            </a:lvl3pPr>
            <a:lvl4pPr marL="1200150" marR="0" indent="-171450" algn="l" defTabSz="685800">
              <a:lnSpc>
                <a:spcPct val="150000"/>
              </a:lnSpc>
              <a:spcBef>
                <a:spcPts val="375"/>
              </a:spcBef>
              <a:spcAft>
                <a:spcPts val="0"/>
              </a:spcAft>
              <a:buClr>
                <a:schemeClr val="tx2"/>
              </a:buClr>
              <a:buSzTx/>
              <a:buFont typeface="Wingdings"/>
              <a:buChar char="§"/>
              <a:defRPr sz="1400" b="0" i="0">
                <a:latin typeface="Open Sans Light"/>
                <a:ea typeface="Open Sans Light"/>
                <a:cs typeface="Open Sans Light"/>
              </a:defRPr>
            </a:lvl4pPr>
            <a:lvl5pPr marL="1543050" marR="0" indent="-171450" algn="l" defTabSz="685800">
              <a:lnSpc>
                <a:spcPct val="90000"/>
              </a:lnSpc>
              <a:spcBef>
                <a:spcPts val="375"/>
              </a:spcBef>
              <a:spcAft>
                <a:spcPts val="0"/>
              </a:spcAft>
              <a:buClr>
                <a:schemeClr val="tx2"/>
              </a:buClr>
              <a:buSzTx/>
              <a:buFont typeface="Wingdings"/>
              <a:buChar char="§"/>
              <a:defRPr sz="1400" b="0" i="0">
                <a:latin typeface="Open Sans Light"/>
                <a:ea typeface="Open Sans Light"/>
                <a:cs typeface="Open Sans Ligh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a:p>
            <a:pPr lvl="0">
              <a:defRPr/>
            </a:pPr>
            <a:endParaRPr lang="de-DE"/>
          </a:p>
          <a:p>
            <a:pPr lvl="2">
              <a:defRPr/>
            </a:pPr>
            <a:endParaRPr lang="de-DE"/>
          </a:p>
        </p:txBody>
      </p:sp>
    </p:spTree>
    <p:extLst>
      <p:ext uri="{BB962C8B-B14F-4D97-AF65-F5344CB8AC3E}">
        <p14:creationId xmlns:p14="http://schemas.microsoft.com/office/powerpoint/2010/main" val="4106596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PhAnim="0" preserve="1" userDrawn="1">
  <p:cSld name="Bild links &amp; Aufzählung">
    <p:spTree>
      <p:nvGrpSpPr>
        <p:cNvPr id="1" name=""/>
        <p:cNvGrpSpPr/>
        <p:nvPr/>
      </p:nvGrpSpPr>
      <p:grpSpPr bwMode="auto">
        <a:xfrm>
          <a:off x="0" y="0"/>
          <a:ext cx="0" cy="0"/>
          <a:chOff x="0" y="0"/>
          <a:chExt cx="0" cy="0"/>
        </a:xfrm>
      </p:grpSpPr>
      <p:sp>
        <p:nvSpPr>
          <p:cNvPr id="3" name="Titel 1"/>
          <p:cNvSpPr>
            <a:spLocks noGrp="1"/>
          </p:cNvSpPr>
          <p:nvPr>
            <p:ph type="title"/>
          </p:nvPr>
        </p:nvSpPr>
        <p:spPr bwMode="auto">
          <a:xfrm>
            <a:off x="626444" y="365129"/>
            <a:ext cx="10515600" cy="1082072"/>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Mastertitelformat bearbeiten</a:t>
            </a:r>
          </a:p>
        </p:txBody>
      </p:sp>
      <p:sp>
        <p:nvSpPr>
          <p:cNvPr id="5" name="Bildplatzhalter 4"/>
          <p:cNvSpPr>
            <a:spLocks noGrp="1"/>
          </p:cNvSpPr>
          <p:nvPr>
            <p:ph type="pic" sz="quarter" idx="10"/>
          </p:nvPr>
        </p:nvSpPr>
        <p:spPr bwMode="auto">
          <a:xfrm>
            <a:off x="767109" y="1468390"/>
            <a:ext cx="4419600" cy="2945920"/>
          </a:xfrm>
          <a:prstGeom prst="rect">
            <a:avLst/>
          </a:prstGeom>
        </p:spPr>
        <p:txBody>
          <a:bodyPr/>
          <a:lstStyle>
            <a:lvl1pPr>
              <a:defRPr>
                <a:latin typeface="+mn-lt"/>
              </a:defRPr>
            </a:lvl1pPr>
          </a:lstStyle>
          <a:p>
            <a:pPr>
              <a:defRPr/>
            </a:pPr>
            <a:r>
              <a:rPr lang="de-DE"/>
              <a:t>Bild durch Klicken auf Symbol hinzufügen</a:t>
            </a:r>
          </a:p>
        </p:txBody>
      </p:sp>
      <p:sp>
        <p:nvSpPr>
          <p:cNvPr id="7" name="Textplatzhalter 6"/>
          <p:cNvSpPr>
            <a:spLocks noGrp="1"/>
          </p:cNvSpPr>
          <p:nvPr>
            <p:ph type="body" sz="quarter" idx="11" hasCustomPrompt="1"/>
          </p:nvPr>
        </p:nvSpPr>
        <p:spPr bwMode="auto">
          <a:xfrm>
            <a:off x="626533" y="4569876"/>
            <a:ext cx="4419600" cy="552450"/>
          </a:xfrm>
          <a:prstGeom prst="rect">
            <a:avLst/>
          </a:prstGeom>
        </p:spPr>
        <p:txBody>
          <a:bodyPr/>
          <a:lstStyle>
            <a:lvl1pPr>
              <a:defRPr sz="1200" b="0" i="0">
                <a:latin typeface="Open Sans Light"/>
                <a:ea typeface="Open Sans Light"/>
                <a:cs typeface="Open Sans Light"/>
              </a:defRPr>
            </a:lvl1pPr>
          </a:lstStyle>
          <a:p>
            <a:pPr lvl="0">
              <a:defRPr/>
            </a:pPr>
            <a:r>
              <a:rPr lang="de-DE"/>
              <a:t>Bildunterschrift</a:t>
            </a:r>
            <a:endParaRPr/>
          </a:p>
        </p:txBody>
      </p:sp>
      <p:sp>
        <p:nvSpPr>
          <p:cNvPr id="10" name="Textplatzhalter 8"/>
          <p:cNvSpPr>
            <a:spLocks noGrp="1"/>
          </p:cNvSpPr>
          <p:nvPr>
            <p:ph type="body" sz="quarter" idx="13" hasCustomPrompt="1"/>
          </p:nvPr>
        </p:nvSpPr>
        <p:spPr bwMode="auto">
          <a:xfrm>
            <a:off x="5433395" y="1468392"/>
            <a:ext cx="5725582" cy="2945919"/>
          </a:xfrm>
          <a:prstGeom prst="rect">
            <a:avLst/>
          </a:prstGeom>
        </p:spPr>
        <p:txBody>
          <a:bodyPr anchor="t"/>
          <a:lstStyle>
            <a:lvl1pPr marL="285750" indent="-285750">
              <a:lnSpc>
                <a:spcPct val="100000"/>
              </a:lnSpc>
              <a:spcBef>
                <a:spcPts val="0"/>
              </a:spcBef>
              <a:spcAft>
                <a:spcPts val="1200"/>
              </a:spcAft>
              <a:buClr>
                <a:schemeClr val="accent1"/>
              </a:buClr>
              <a:buFont typeface="Wingdings"/>
              <a:buChar char="§"/>
              <a:defRPr sz="1800">
                <a:latin typeface="+mn-lt"/>
              </a:defRPr>
            </a:lvl1pPr>
            <a:lvl2pPr marL="628650" indent="-285750">
              <a:lnSpc>
                <a:spcPct val="100000"/>
              </a:lnSpc>
              <a:spcBef>
                <a:spcPts val="0"/>
              </a:spcBef>
              <a:spcAft>
                <a:spcPts val="1200"/>
              </a:spcAft>
              <a:buClr>
                <a:schemeClr val="accent1"/>
              </a:buClr>
              <a:buFont typeface="Wingdings"/>
              <a:buChar char="§"/>
              <a:defRPr sz="1600">
                <a:latin typeface="+mn-lt"/>
              </a:defRPr>
            </a:lvl2pPr>
            <a:lvl3pPr marL="971550" indent="-285750">
              <a:lnSpc>
                <a:spcPct val="100000"/>
              </a:lnSpc>
              <a:spcBef>
                <a:spcPts val="0"/>
              </a:spcBef>
              <a:spcAft>
                <a:spcPts val="1200"/>
              </a:spcAft>
              <a:buClr>
                <a:schemeClr val="accent1"/>
              </a:buClr>
              <a:buFont typeface="Wingdings"/>
              <a:buChar char="§"/>
              <a:defRPr sz="1400">
                <a:latin typeface="+mn-lt"/>
              </a:defRPr>
            </a:lvl3pPr>
            <a:lvl4pPr marL="1028700" indent="0">
              <a:lnSpc>
                <a:spcPct val="100000"/>
              </a:lnSpc>
              <a:buClr>
                <a:schemeClr val="accent1"/>
              </a:buClr>
              <a:buNone/>
              <a:defRPr>
                <a:latin typeface="+mn-lt"/>
              </a:defRPr>
            </a:lvl4pPr>
            <a:lvl5pPr>
              <a:lnSpc>
                <a:spcPct val="100000"/>
              </a:lnSpc>
              <a:buClr>
                <a:schemeClr val="accent1"/>
              </a:buClr>
              <a:defRPr>
                <a:latin typeface="+mn-l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p:txBody>
      </p:sp>
    </p:spTree>
    <p:extLst>
      <p:ext uri="{BB962C8B-B14F-4D97-AF65-F5344CB8AC3E}">
        <p14:creationId xmlns:p14="http://schemas.microsoft.com/office/powerpoint/2010/main" val="42249824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PhAnim="0" preserve="1" userDrawn="1">
  <p:cSld name="Zwischenseite">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763604" y="3574742"/>
            <a:ext cx="10925587" cy="1325563"/>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Zwischenseite</a:t>
            </a:r>
            <a:endParaRPr/>
          </a:p>
        </p:txBody>
      </p:sp>
      <p:pic>
        <p:nvPicPr>
          <p:cNvPr id="4" name="Grafik 3"/>
          <p:cNvPicPr>
            <a:picLocks noChangeAspect="1"/>
          </p:cNvPicPr>
          <p:nvPr userDrawn="1"/>
        </p:nvPicPr>
        <p:blipFill>
          <a:blip r:embed="rId2"/>
          <a:stretch/>
        </p:blipFill>
        <p:spPr bwMode="auto">
          <a:xfrm>
            <a:off x="312715" y="3675701"/>
            <a:ext cx="370497" cy="403606"/>
          </a:xfrm>
          <a:prstGeom prst="rect">
            <a:avLst/>
          </a:prstGeom>
        </p:spPr>
      </p:pic>
    </p:spTree>
    <p:extLst>
      <p:ext uri="{BB962C8B-B14F-4D97-AF65-F5344CB8AC3E}">
        <p14:creationId xmlns:p14="http://schemas.microsoft.com/office/powerpoint/2010/main" val="9310349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PhAnim="0" preserve="1" userDrawn="1">
  <p:cSld name="2_Benutzerdefiniertes Layout">
    <p:spTree>
      <p:nvGrpSpPr>
        <p:cNvPr id="1" name=""/>
        <p:cNvGrpSpPr/>
        <p:nvPr/>
      </p:nvGrpSpPr>
      <p:grpSpPr bwMode="auto">
        <a:xfrm>
          <a:off x="0" y="0"/>
          <a:ext cx="0" cy="0"/>
          <a:chOff x="0" y="0"/>
          <a:chExt cx="0" cy="0"/>
        </a:xfrm>
      </p:grpSpPr>
      <p:sp>
        <p:nvSpPr>
          <p:cNvPr id="8" name="Titel 1"/>
          <p:cNvSpPr>
            <a:spLocks noGrp="1"/>
          </p:cNvSpPr>
          <p:nvPr>
            <p:ph type="title" hasCustomPrompt="1"/>
          </p:nvPr>
        </p:nvSpPr>
        <p:spPr bwMode="auto">
          <a:xfrm>
            <a:off x="626444" y="365130"/>
            <a:ext cx="10515600" cy="496517"/>
          </a:xfrm>
          <a:prstGeom prst="rect">
            <a:avLst/>
          </a:prstGeom>
        </p:spPr>
        <p:txBody>
          <a:bodyPr/>
          <a:lstStyle>
            <a:lvl1pPr>
              <a:defRPr sz="2800" b="1" i="0">
                <a:solidFill>
                  <a:srgbClr val="C51926"/>
                </a:solidFill>
                <a:latin typeface="Open Sans"/>
                <a:ea typeface="Open Sans"/>
                <a:cs typeface="Open Sans"/>
              </a:defRPr>
            </a:lvl1pPr>
          </a:lstStyle>
          <a:p>
            <a:pPr>
              <a:defRPr/>
            </a:pPr>
            <a:r>
              <a:rPr lang="de-DE"/>
              <a:t>Titel durch Klicken bearbeiten</a:t>
            </a:r>
          </a:p>
        </p:txBody>
      </p:sp>
      <p:sp>
        <p:nvSpPr>
          <p:cNvPr id="3" name="Diagrammplatzhalter 2"/>
          <p:cNvSpPr>
            <a:spLocks noGrp="1"/>
          </p:cNvSpPr>
          <p:nvPr>
            <p:ph type="chart" sz="quarter" idx="12" hasCustomPrompt="1"/>
          </p:nvPr>
        </p:nvSpPr>
        <p:spPr bwMode="auto">
          <a:xfrm>
            <a:off x="626445" y="1921261"/>
            <a:ext cx="10515511" cy="3665402"/>
          </a:xfrm>
          <a:prstGeom prst="rect">
            <a:avLst/>
          </a:prstGeom>
        </p:spPr>
        <p:txBody>
          <a:bodyPr/>
          <a:lstStyle>
            <a:lvl1pPr>
              <a:defRPr>
                <a:latin typeface="+mn-lt"/>
              </a:defRPr>
            </a:lvl1pPr>
          </a:lstStyle>
          <a:p>
            <a:pPr>
              <a:defRPr/>
            </a:pPr>
            <a:r>
              <a:rPr lang="de-DE">
                <a:latin typeface="+mn-lt"/>
              </a:rPr>
              <a:t>Durch Klicken ein Diagramm </a:t>
            </a:r>
            <a:r>
              <a:rPr lang="de-DE"/>
              <a:t>einfügen</a:t>
            </a:r>
            <a:endParaRPr/>
          </a:p>
        </p:txBody>
      </p:sp>
      <p:sp>
        <p:nvSpPr>
          <p:cNvPr id="7" name="Textplatzhalter 6"/>
          <p:cNvSpPr>
            <a:spLocks noGrp="1"/>
          </p:cNvSpPr>
          <p:nvPr>
            <p:ph type="body" sz="quarter" idx="13" hasCustomPrompt="1"/>
          </p:nvPr>
        </p:nvSpPr>
        <p:spPr bwMode="auto">
          <a:xfrm>
            <a:off x="626444" y="839188"/>
            <a:ext cx="10515600" cy="608012"/>
          </a:xfrm>
          <a:prstGeom prst="rect">
            <a:avLst/>
          </a:prstGeom>
        </p:spPr>
        <p:txBody>
          <a:bodyPr/>
          <a:lstStyle>
            <a:lvl1pPr>
              <a:defRPr sz="2000" b="1" i="0">
                <a:latin typeface="Open Sans Semibold"/>
                <a:ea typeface="Open Sans Semibold"/>
                <a:cs typeface="Open Sans Semibold"/>
              </a:defRPr>
            </a:lvl1pPr>
          </a:lstStyle>
          <a:p>
            <a:pPr>
              <a:defRPr/>
            </a:pPr>
            <a:r>
              <a:rPr lang="de-DE"/>
              <a:t>Unterüberschrift</a:t>
            </a:r>
            <a:endParaRPr/>
          </a:p>
        </p:txBody>
      </p:sp>
    </p:spTree>
    <p:extLst>
      <p:ext uri="{BB962C8B-B14F-4D97-AF65-F5344CB8AC3E}">
        <p14:creationId xmlns:p14="http://schemas.microsoft.com/office/powerpoint/2010/main" val="14509346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PhAnim="0" preserve="1" userDrawn="1">
  <p:cSld name="5_Benutzerdefiniertes Layout">
    <p:spTree>
      <p:nvGrpSpPr>
        <p:cNvPr id="1" name=""/>
        <p:cNvGrpSpPr/>
        <p:nvPr/>
      </p:nvGrpSpPr>
      <p:grpSpPr bwMode="auto">
        <a:xfrm>
          <a:off x="0" y="0"/>
          <a:ext cx="0" cy="0"/>
          <a:chOff x="0" y="0"/>
          <a:chExt cx="0" cy="0"/>
        </a:xfrm>
      </p:grpSpPr>
      <p:sp>
        <p:nvSpPr>
          <p:cNvPr id="10" name="Medienplatzhalter 9"/>
          <p:cNvSpPr>
            <a:spLocks noGrp="1"/>
          </p:cNvSpPr>
          <p:nvPr>
            <p:ph type="media" sz="quarter" idx="10" hasCustomPrompt="1"/>
          </p:nvPr>
        </p:nvSpPr>
        <p:spPr bwMode="auto">
          <a:xfrm>
            <a:off x="626444" y="1512667"/>
            <a:ext cx="10515600" cy="4069986"/>
          </a:xfrm>
          <a:prstGeom prst="rect">
            <a:avLst/>
          </a:prstGeom>
        </p:spPr>
        <p:txBody>
          <a:bodyPr/>
          <a:lstStyle>
            <a:lvl1pPr>
              <a:defRPr>
                <a:latin typeface="+mn-lt"/>
              </a:defRPr>
            </a:lvl1pPr>
          </a:lstStyle>
          <a:p>
            <a:pPr>
              <a:defRPr/>
            </a:pPr>
            <a:r>
              <a:rPr lang="de-DE"/>
              <a:t>Durch Klicken Video hinzufügen</a:t>
            </a:r>
            <a:endParaRPr/>
          </a:p>
        </p:txBody>
      </p:sp>
      <p:sp>
        <p:nvSpPr>
          <p:cNvPr id="5" name="Textplatzhalter 6"/>
          <p:cNvSpPr>
            <a:spLocks noGrp="1"/>
          </p:cNvSpPr>
          <p:nvPr>
            <p:ph type="body" sz="quarter" idx="13" hasCustomPrompt="1"/>
          </p:nvPr>
        </p:nvSpPr>
        <p:spPr bwMode="auto">
          <a:xfrm>
            <a:off x="626444" y="839188"/>
            <a:ext cx="10515600" cy="608012"/>
          </a:xfrm>
          <a:prstGeom prst="rect">
            <a:avLst/>
          </a:prstGeom>
        </p:spPr>
        <p:txBody>
          <a:bodyPr/>
          <a:lstStyle>
            <a:lvl1pPr>
              <a:defRPr sz="2000" b="1" i="0">
                <a:latin typeface="Open Sans Semibold"/>
                <a:ea typeface="Open Sans Semibold"/>
                <a:cs typeface="Open Sans Semibold"/>
              </a:defRPr>
            </a:lvl1pPr>
          </a:lstStyle>
          <a:p>
            <a:pPr>
              <a:defRPr/>
            </a:pPr>
            <a:r>
              <a:rPr lang="de-DE"/>
              <a:t>Unterüberschrift</a:t>
            </a:r>
            <a:endParaRPr/>
          </a:p>
        </p:txBody>
      </p:sp>
      <p:sp>
        <p:nvSpPr>
          <p:cNvPr id="6" name="Titel 1"/>
          <p:cNvSpPr>
            <a:spLocks noGrp="1"/>
          </p:cNvSpPr>
          <p:nvPr>
            <p:ph type="title" hasCustomPrompt="1"/>
          </p:nvPr>
        </p:nvSpPr>
        <p:spPr bwMode="auto">
          <a:xfrm>
            <a:off x="626444" y="365130"/>
            <a:ext cx="10515600" cy="496517"/>
          </a:xfrm>
          <a:prstGeom prst="rect">
            <a:avLst/>
          </a:prstGeom>
        </p:spPr>
        <p:txBody>
          <a:bodyPr>
            <a:noAutofit/>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Tree>
    <p:extLst>
      <p:ext uri="{BB962C8B-B14F-4D97-AF65-F5344CB8AC3E}">
        <p14:creationId xmlns:p14="http://schemas.microsoft.com/office/powerpoint/2010/main" val="40642138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PhAnim="0" preserve="1" userDrawn="1">
  <p:cSld name="Beispielfolie ohne Text">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626444" y="365130"/>
            <a:ext cx="10515600" cy="496517"/>
          </a:xfrm>
          <a:prstGeom prst="rect">
            <a:avLst/>
          </a:prstGeom>
        </p:spPr>
        <p:txBody>
          <a:bodyPr>
            <a:noAutofit/>
          </a:bodyPr>
          <a:lstStyle>
            <a:lvl1pPr>
              <a:defRPr sz="2800" b="1" i="0">
                <a:solidFill>
                  <a:srgbClr val="C51926"/>
                </a:solidFill>
                <a:latin typeface="Open Sans"/>
                <a:ea typeface="Open Sans"/>
                <a:cs typeface="Open Sans"/>
              </a:defRPr>
            </a:lvl1pPr>
          </a:lstStyle>
          <a:p>
            <a:pPr>
              <a:defRPr/>
            </a:pPr>
            <a:r>
              <a:rPr lang="de-DE"/>
              <a:t>Titel durch Klicken bearbeiten</a:t>
            </a:r>
            <a:endParaRPr/>
          </a:p>
        </p:txBody>
      </p:sp>
    </p:spTree>
    <p:extLst>
      <p:ext uri="{BB962C8B-B14F-4D97-AF65-F5344CB8AC3E}">
        <p14:creationId xmlns:p14="http://schemas.microsoft.com/office/powerpoint/2010/main" val="29229979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PhAnim="0" preserve="1" userDrawn="1">
  <p:cSld name="Hervorgehobene Information">
    <p:spTree>
      <p:nvGrpSpPr>
        <p:cNvPr id="1" name=""/>
        <p:cNvGrpSpPr/>
        <p:nvPr/>
      </p:nvGrpSpPr>
      <p:grpSpPr bwMode="auto">
        <a:xfrm>
          <a:off x="0" y="0"/>
          <a:ext cx="0" cy="0"/>
          <a:chOff x="0" y="0"/>
          <a:chExt cx="0" cy="0"/>
        </a:xfrm>
      </p:grpSpPr>
      <p:sp>
        <p:nvSpPr>
          <p:cNvPr id="2" name="Titel 1"/>
          <p:cNvSpPr>
            <a:spLocks noGrp="1"/>
          </p:cNvSpPr>
          <p:nvPr>
            <p:ph type="title" hasCustomPrompt="1"/>
          </p:nvPr>
        </p:nvSpPr>
        <p:spPr bwMode="auto">
          <a:xfrm>
            <a:off x="623783" y="361363"/>
            <a:ext cx="10515600" cy="750887"/>
          </a:xfrm>
          <a:prstGeom prst="rect">
            <a:avLst/>
          </a:prstGeom>
        </p:spPr>
        <p:txBody>
          <a:bodyPr/>
          <a:lstStyle>
            <a:lvl1pPr>
              <a:defRPr sz="2800">
                <a:solidFill>
                  <a:schemeClr val="bg1"/>
                </a:solidFill>
              </a:defRPr>
            </a:lvl1pPr>
          </a:lstStyle>
          <a:p>
            <a:pPr>
              <a:defRPr/>
            </a:pPr>
            <a:r>
              <a:rPr lang="de-DE"/>
              <a:t>Titel</a:t>
            </a:r>
            <a:endParaRPr/>
          </a:p>
        </p:txBody>
      </p:sp>
      <p:sp>
        <p:nvSpPr>
          <p:cNvPr id="6" name="Bildplatzhalter 5"/>
          <p:cNvSpPr>
            <a:spLocks noGrp="1"/>
          </p:cNvSpPr>
          <p:nvPr>
            <p:ph type="pic" sz="quarter" idx="10"/>
          </p:nvPr>
        </p:nvSpPr>
        <p:spPr bwMode="auto">
          <a:xfrm>
            <a:off x="6813973" y="2000883"/>
            <a:ext cx="4537115" cy="3598358"/>
          </a:xfrm>
          <a:prstGeom prst="rect">
            <a:avLst/>
          </a:prstGeom>
          <a:ln>
            <a:noFill/>
          </a:ln>
        </p:spPr>
        <p:txBody>
          <a:bodyPr/>
          <a:lstStyle/>
          <a:p>
            <a:pPr>
              <a:defRPr/>
            </a:pPr>
            <a:endParaRPr lang="de-DE"/>
          </a:p>
        </p:txBody>
      </p:sp>
      <p:sp>
        <p:nvSpPr>
          <p:cNvPr id="5" name="Textplatzhalter 17"/>
          <p:cNvSpPr>
            <a:spLocks noGrp="1"/>
          </p:cNvSpPr>
          <p:nvPr>
            <p:ph type="body" sz="quarter" idx="13" hasCustomPrompt="1"/>
          </p:nvPr>
        </p:nvSpPr>
        <p:spPr bwMode="auto">
          <a:xfrm>
            <a:off x="623783" y="2000883"/>
            <a:ext cx="5472217" cy="3598358"/>
          </a:xfrm>
          <a:prstGeom prst="rect">
            <a:avLst/>
          </a:prstGeom>
        </p:spPr>
        <p:txBody>
          <a:bodyPr/>
          <a:lstStyle>
            <a:lvl1pPr marL="284400" marR="0" indent="-284400" algn="l" defTabSz="914400">
              <a:lnSpc>
                <a:spcPct val="100000"/>
              </a:lnSpc>
              <a:spcBef>
                <a:spcPts val="1200"/>
              </a:spcBef>
              <a:spcAft>
                <a:spcPts val="0"/>
              </a:spcAft>
              <a:buClr>
                <a:schemeClr val="bg1"/>
              </a:buClr>
              <a:buSzTx/>
              <a:buFont typeface="Wingdings"/>
              <a:buChar char="§"/>
              <a:defRPr sz="1800" b="0" i="0">
                <a:latin typeface="Open Sans"/>
                <a:ea typeface="Open Sans"/>
                <a:cs typeface="Open Sans"/>
              </a:defRPr>
            </a:lvl1pPr>
            <a:lvl2pPr marL="630000" marR="0" indent="-284400" algn="l" defTabSz="685800">
              <a:lnSpc>
                <a:spcPct val="100000"/>
              </a:lnSpc>
              <a:spcBef>
                <a:spcPts val="1200"/>
              </a:spcBef>
              <a:spcAft>
                <a:spcPts val="0"/>
              </a:spcAft>
              <a:buClr>
                <a:schemeClr val="bg1"/>
              </a:buClr>
              <a:buSzTx/>
              <a:buFont typeface="Wingdings"/>
              <a:buChar char="§"/>
              <a:defRPr sz="1600" b="0" i="0">
                <a:latin typeface="+mn-lt"/>
                <a:ea typeface="Open Sans Light"/>
                <a:cs typeface="Open Sans Light"/>
              </a:defRPr>
            </a:lvl2pPr>
            <a:lvl3pPr marL="972000" marR="0" indent="-284400" algn="l" defTabSz="685800">
              <a:lnSpc>
                <a:spcPct val="100000"/>
              </a:lnSpc>
              <a:spcBef>
                <a:spcPts val="1200"/>
              </a:spcBef>
              <a:spcAft>
                <a:spcPts val="0"/>
              </a:spcAft>
              <a:buClr>
                <a:schemeClr val="bg1"/>
              </a:buClr>
              <a:buSzTx/>
              <a:buFont typeface="Wingdings"/>
              <a:buChar char="§"/>
              <a:defRPr sz="1400" b="0" i="0">
                <a:latin typeface="+mn-lt"/>
                <a:ea typeface="Open Sans Light"/>
                <a:cs typeface="Open Sans Light"/>
              </a:defRPr>
            </a:lvl3pPr>
            <a:lvl4pPr marL="1200150" marR="0" indent="-171450" algn="l" defTabSz="685800">
              <a:lnSpc>
                <a:spcPct val="150000"/>
              </a:lnSpc>
              <a:spcBef>
                <a:spcPts val="375"/>
              </a:spcBef>
              <a:spcAft>
                <a:spcPts val="0"/>
              </a:spcAft>
              <a:buClr>
                <a:schemeClr val="tx2"/>
              </a:buClr>
              <a:buSzTx/>
              <a:buFont typeface="Wingdings"/>
              <a:buChar char="§"/>
              <a:defRPr sz="1400" b="0" i="0">
                <a:latin typeface="Open Sans Light"/>
                <a:ea typeface="Open Sans Light"/>
                <a:cs typeface="Open Sans Light"/>
              </a:defRPr>
            </a:lvl4pPr>
            <a:lvl5pPr marL="1543050" marR="0" indent="-171450" algn="l" defTabSz="685800">
              <a:lnSpc>
                <a:spcPct val="90000"/>
              </a:lnSpc>
              <a:spcBef>
                <a:spcPts val="375"/>
              </a:spcBef>
              <a:spcAft>
                <a:spcPts val="0"/>
              </a:spcAft>
              <a:buClr>
                <a:schemeClr val="tx2"/>
              </a:buClr>
              <a:buSzTx/>
              <a:buFont typeface="Wingdings"/>
              <a:buChar char="§"/>
              <a:defRPr sz="1400" b="0" i="0">
                <a:latin typeface="Open Sans Light"/>
                <a:ea typeface="Open Sans Light"/>
                <a:cs typeface="Open Sans Light"/>
              </a:defRPr>
            </a:lvl5pPr>
          </a:lstStyle>
          <a:p>
            <a:pPr lvl="0">
              <a:defRPr/>
            </a:pPr>
            <a:r>
              <a:rPr lang="de-DE"/>
              <a:t>Bullet Point Erste Ebene</a:t>
            </a:r>
            <a:endParaRPr/>
          </a:p>
          <a:p>
            <a:pPr lvl="1">
              <a:defRPr/>
            </a:pPr>
            <a:r>
              <a:rPr lang="de-DE"/>
              <a:t>Zweite Ebene</a:t>
            </a:r>
            <a:endParaRPr/>
          </a:p>
          <a:p>
            <a:pPr lvl="2">
              <a:defRPr/>
            </a:pPr>
            <a:r>
              <a:rPr lang="de-DE"/>
              <a:t>Dritte Ebene</a:t>
            </a:r>
            <a:endParaRPr/>
          </a:p>
          <a:p>
            <a:pPr lvl="0">
              <a:defRPr/>
            </a:pPr>
            <a:r>
              <a:rPr lang="de-DE"/>
              <a:t>Erste Ebene</a:t>
            </a:r>
            <a:endParaRPr/>
          </a:p>
          <a:p>
            <a:pPr lvl="0">
              <a:defRPr/>
            </a:pPr>
            <a:endParaRPr lang="de-DE"/>
          </a:p>
          <a:p>
            <a:pPr lvl="2">
              <a:defRPr/>
            </a:pPr>
            <a:endParaRPr lang="de-DE"/>
          </a:p>
        </p:txBody>
      </p:sp>
    </p:spTree>
    <p:extLst>
      <p:ext uri="{BB962C8B-B14F-4D97-AF65-F5344CB8AC3E}">
        <p14:creationId xmlns:p14="http://schemas.microsoft.com/office/powerpoint/2010/main" val="9475707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PhAnim="0" preserve="1" userDrawn="1">
  <p:cSld name="Dankeseite">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763604" y="3574742"/>
            <a:ext cx="10925587" cy="643298"/>
          </a:xfrm>
          <a:prstGeom prst="rect">
            <a:avLst/>
          </a:prstGeom>
        </p:spPr>
        <p:txBody>
          <a:bodyPr/>
          <a:lstStyle>
            <a:lvl1pPr>
              <a:defRPr b="1" i="0">
                <a:solidFill>
                  <a:schemeClr val="bg1"/>
                </a:solidFill>
                <a:latin typeface="Open Sans Extrabold"/>
                <a:ea typeface="Open Sans Extrabold"/>
                <a:cs typeface="Open Sans Extrabold"/>
              </a:defRPr>
            </a:lvl1pPr>
          </a:lstStyle>
          <a:p>
            <a:pPr>
              <a:defRPr/>
            </a:pPr>
            <a:r>
              <a:rPr lang="de-DE"/>
              <a:t>Dankeseite</a:t>
            </a:r>
          </a:p>
        </p:txBody>
      </p:sp>
      <p:sp>
        <p:nvSpPr>
          <p:cNvPr id="4" name="Textplatzhalter 3"/>
          <p:cNvSpPr>
            <a:spLocks noGrp="1"/>
          </p:cNvSpPr>
          <p:nvPr>
            <p:ph type="body" sz="quarter" idx="10" hasCustomPrompt="1"/>
          </p:nvPr>
        </p:nvSpPr>
        <p:spPr bwMode="auto">
          <a:xfrm>
            <a:off x="764118" y="4379913"/>
            <a:ext cx="10924116" cy="1223962"/>
          </a:xfrm>
          <a:prstGeom prst="rect">
            <a:avLst/>
          </a:prstGeom>
          <a:noFill/>
          <a:ln>
            <a:noFill/>
          </a:ln>
        </p:spPr>
        <p:style>
          <a:lnRef idx="0">
            <a:srgbClr val="000000"/>
          </a:lnRef>
          <a:fillRef idx="0">
            <a:srgbClr val="000000"/>
          </a:fillRef>
          <a:effectRef idx="0">
            <a:srgbClr val="000000"/>
          </a:effectRef>
          <a:fontRef idx="minor">
            <a:schemeClr val="dk1"/>
          </a:fontRef>
        </p:style>
        <p:txBody>
          <a:bodyPr/>
          <a:lstStyle>
            <a:lvl1pPr marL="0" inden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defRPr/>
            </a:pPr>
            <a:r>
              <a:rPr lang="de-DE"/>
              <a:t>Vielen Dank für Ihre Aufmerksamkeit!</a:t>
            </a:r>
            <a:endParaRPr/>
          </a:p>
        </p:txBody>
      </p:sp>
      <p:pic>
        <p:nvPicPr>
          <p:cNvPr id="6" name="Grafik 5"/>
          <p:cNvPicPr>
            <a:picLocks noChangeAspect="1"/>
          </p:cNvPicPr>
          <p:nvPr userDrawn="1"/>
        </p:nvPicPr>
        <p:blipFill>
          <a:blip r:embed="rId2"/>
          <a:stretch/>
        </p:blipFill>
        <p:spPr bwMode="auto">
          <a:xfrm>
            <a:off x="312715" y="3675701"/>
            <a:ext cx="370497" cy="403606"/>
          </a:xfrm>
          <a:prstGeom prst="rect">
            <a:avLst/>
          </a:prstGeom>
        </p:spPr>
      </p:pic>
    </p:spTree>
    <p:extLst>
      <p:ext uri="{BB962C8B-B14F-4D97-AF65-F5344CB8AC3E}">
        <p14:creationId xmlns:p14="http://schemas.microsoft.com/office/powerpoint/2010/main" val="173307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25383-F0E5-44DD-85F6-E2AD87583041}" type="datetime1">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254591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F249A5-D60E-4E7E-B136-B251D91EA0BD}" type="datetime1">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448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8C079-30B9-4A55-9A23-0C46AA522E03}" type="datetime1">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615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B228F7-8240-4005-AF57-E170FE7ED88A}" type="datetime1">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1052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544FD-B4CD-40BF-8B81-4CC288E41DA0}" type="datetime1">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7858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image" Target="../media/image6.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image" Target="../media/image1.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6ABCCA-5827-4C02-AFB0-A760D724159F}" type="datetime1">
              <a:rPr lang="en-US" smtClean="0"/>
              <a:t>10/21/2024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410474189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72000" y="408000"/>
            <a:ext cx="10848000" cy="900000"/>
          </a:xfrm>
          <a:prstGeom prst="rect">
            <a:avLst/>
          </a:prstGeom>
        </p:spPr>
        <p:txBody>
          <a:bodyPr vert="horz" lIns="0" tIns="0" rIns="0" bIns="0" rtlCol="0" anchor="t" anchorCtr="0">
            <a:noAutofit/>
          </a:bodyPr>
          <a:lstStyle/>
          <a:p>
            <a:endParaRPr lang="de-DE" dirty="0"/>
          </a:p>
        </p:txBody>
      </p:sp>
      <p:sp>
        <p:nvSpPr>
          <p:cNvPr id="5" name="Fußzeilenplatzhalter 4"/>
          <p:cNvSpPr>
            <a:spLocks noGrp="1"/>
          </p:cNvSpPr>
          <p:nvPr>
            <p:ph type="ftr" sz="quarter" idx="3"/>
          </p:nvPr>
        </p:nvSpPr>
        <p:spPr>
          <a:xfrm>
            <a:off x="1968000" y="6158400"/>
            <a:ext cx="8640000" cy="414000"/>
          </a:xfrm>
          <a:prstGeom prst="rect">
            <a:avLst/>
          </a:prstGeom>
        </p:spPr>
        <p:txBody>
          <a:bodyPr vert="horz" lIns="0" tIns="0" rIns="0" bIns="0" rtlCol="0" anchor="b" anchorCtr="0"/>
          <a:lstStyle>
            <a:lvl1pPr algn="l">
              <a:defRPr sz="1067">
                <a:solidFill>
                  <a:srgbClr val="5E5E5E"/>
                </a:solidFill>
              </a:defRPr>
            </a:lvl1pPr>
            <a:lvl2pPr>
              <a:defRPr sz="1200">
                <a:solidFill>
                  <a:srgbClr val="5E5E5E"/>
                </a:solidFill>
              </a:defRPr>
            </a:lvl2pPr>
            <a:lvl3pPr>
              <a:defRPr sz="1200">
                <a:solidFill>
                  <a:srgbClr val="5E5E5E"/>
                </a:solidFill>
              </a:defRPr>
            </a:lvl3pPr>
            <a:lvl4pPr>
              <a:defRPr sz="1200">
                <a:solidFill>
                  <a:srgbClr val="5E5E5E"/>
                </a:solidFill>
              </a:defRPr>
            </a:lvl4pPr>
            <a:lvl5pPr>
              <a:defRPr sz="1200">
                <a:solidFill>
                  <a:srgbClr val="5E5E5E"/>
                </a:solidFill>
              </a:defRPr>
            </a:lvl5pPr>
            <a:lvl6pPr>
              <a:defRPr sz="1200">
                <a:solidFill>
                  <a:srgbClr val="5E5E5E"/>
                </a:solidFill>
              </a:defRPr>
            </a:lvl6pPr>
            <a:lvl7pPr>
              <a:defRPr sz="1200">
                <a:solidFill>
                  <a:srgbClr val="5E5E5E"/>
                </a:solidFill>
              </a:defRPr>
            </a:lvl7pPr>
            <a:lvl8pPr>
              <a:defRPr sz="1200">
                <a:solidFill>
                  <a:srgbClr val="5E5E5E"/>
                </a:solidFill>
              </a:defRPr>
            </a:lvl8pPr>
            <a:lvl9pPr>
              <a:defRPr sz="1200">
                <a:solidFill>
                  <a:srgbClr val="5E5E5E"/>
                </a:solidFill>
              </a:defRPr>
            </a:lvl9pPr>
          </a:lstStyle>
          <a:p>
            <a:endParaRPr lang="en-US" dirty="0"/>
          </a:p>
        </p:txBody>
      </p:sp>
      <p:sp>
        <p:nvSpPr>
          <p:cNvPr id="6" name="Foliennummernplatzhalter 5"/>
          <p:cNvSpPr>
            <a:spLocks noGrp="1"/>
          </p:cNvSpPr>
          <p:nvPr>
            <p:ph type="sldNum" sz="quarter" idx="4"/>
          </p:nvPr>
        </p:nvSpPr>
        <p:spPr>
          <a:xfrm>
            <a:off x="11040000" y="6158400"/>
            <a:ext cx="480000" cy="414000"/>
          </a:xfrm>
          <a:prstGeom prst="rect">
            <a:avLst/>
          </a:prstGeom>
        </p:spPr>
        <p:txBody>
          <a:bodyPr vert="horz" lIns="0" tIns="0" rIns="0" bIns="0" rtlCol="0" anchor="b" anchorCtr="0"/>
          <a:lstStyle>
            <a:lvl1pPr algn="r">
              <a:defRPr sz="1067">
                <a:solidFill>
                  <a:srgbClr val="0078DC"/>
                </a:solidFill>
              </a:defRPr>
            </a:lvl1pPr>
          </a:lstStyle>
          <a:p>
            <a:fld id="{330EA680-D336-4FF7-8B7A-9848BB0A1C32}" type="slidenum">
              <a:rPr lang="en-US" smtClean="0"/>
              <a:t>‹#›</a:t>
            </a:fld>
            <a:endParaRPr lang="en-US" dirty="0"/>
          </a:p>
        </p:txBody>
      </p:sp>
      <p:pic>
        <p:nvPicPr>
          <p:cNvPr id="8" name="Grafik 7" descr="Uniper_Logo_Office_CO.png"/>
          <p:cNvPicPr>
            <a:picLocks noChangeAspect="1"/>
          </p:cNvPicPr>
          <p:nvPr/>
        </p:nvPicPr>
        <p:blipFill>
          <a:blip r:embed="rId29" cstate="print"/>
          <a:stretch>
            <a:fillRect/>
          </a:stretch>
        </p:blipFill>
        <p:spPr>
          <a:xfrm>
            <a:off x="672000" y="6024000"/>
            <a:ext cx="672000" cy="584979"/>
          </a:xfrm>
          <a:prstGeom prst="rect">
            <a:avLst/>
          </a:prstGeom>
        </p:spPr>
      </p:pic>
      <p:sp>
        <p:nvSpPr>
          <p:cNvPr id="4" name="empower - DO NOT DELETE!!!" hidden="1">
            <a:extLst>
              <a:ext uri="{FF2B5EF4-FFF2-40B4-BE49-F238E27FC236}">
                <a16:creationId xmlns:a16="http://schemas.microsoft.com/office/drawing/2014/main" id="{546AC09F-DACA-4E92-9EF6-66AAE2BAAAAA}"/>
              </a:ext>
            </a:extLst>
          </p:cNvPr>
          <p:cNvSpPr/>
          <p:nvPr>
            <p:custDataLst>
              <p:tags r:id="rId27"/>
            </p:custDataLst>
          </p:nvPr>
        </p:nvSpPr>
        <p:spPr>
          <a:xfrm>
            <a:off x="0" y="0"/>
            <a:ext cx="0" cy="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10" name="Text Placeholder 9">
            <a:extLst>
              <a:ext uri="{FF2B5EF4-FFF2-40B4-BE49-F238E27FC236}">
                <a16:creationId xmlns:a16="http://schemas.microsoft.com/office/drawing/2014/main" id="{79F5F00C-4E1F-47BA-A2E2-8C5E23489F3B}"/>
              </a:ext>
            </a:extLst>
          </p:cNvPr>
          <p:cNvSpPr>
            <a:spLocks noGrp="1"/>
          </p:cNvSpPr>
          <p:nvPr>
            <p:ph type="body" idx="1"/>
          </p:nvPr>
        </p:nvSpPr>
        <p:spPr>
          <a:xfrm>
            <a:off x="672000" y="1392000"/>
            <a:ext cx="10848000" cy="4344000"/>
          </a:xfrm>
          <a:prstGeom prst="rect">
            <a:avLst/>
          </a:prstGeom>
        </p:spPr>
        <p:txBody>
          <a:bodyPr vert="horz" lIns="0" tIns="0" rIns="0" bIns="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9635460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Lst>
  <p:hf hdr="0" ftr="0" dt="0"/>
  <p:txStyles>
    <p:titleStyle>
      <a:lvl1pPr algn="l" defTabSz="1219170" rtl="0" eaLnBrk="1" latinLnBrk="0" hangingPunct="1">
        <a:spcBef>
          <a:spcPct val="0"/>
        </a:spcBef>
        <a:buNone/>
        <a:defRPr sz="3200" b="1" kern="1200">
          <a:solidFill>
            <a:srgbClr val="0078DC"/>
          </a:solidFill>
          <a:latin typeface="+mj-lt"/>
          <a:ea typeface="+mj-ea"/>
          <a:cs typeface="+mj-cs"/>
        </a:defRPr>
      </a:lvl1pPr>
    </p:titleStyle>
    <p:bodyStyle>
      <a:lvl1pPr marL="0" indent="0" algn="l" defTabSz="1219170" rtl="0" eaLnBrk="1" latinLnBrk="0" hangingPunct="1">
        <a:spcBef>
          <a:spcPts val="0"/>
        </a:spcBef>
        <a:spcAft>
          <a:spcPts val="800"/>
        </a:spcAft>
        <a:buFont typeface="Arial" pitchFamily="34" charset="0"/>
        <a:buNone/>
        <a:defRPr sz="2133" kern="1200">
          <a:solidFill>
            <a:srgbClr val="5E5E5E"/>
          </a:solidFill>
          <a:latin typeface="+mn-lt"/>
          <a:ea typeface="+mn-ea"/>
          <a:cs typeface="+mn-cs"/>
        </a:defRPr>
      </a:lvl1pPr>
      <a:lvl2pPr marL="277277" indent="-275160" algn="l" defTabSz="1219170" rtl="0" eaLnBrk="1" latinLnBrk="0" hangingPunct="1">
        <a:spcBef>
          <a:spcPts val="0"/>
        </a:spcBef>
        <a:spcAft>
          <a:spcPts val="800"/>
        </a:spcAft>
        <a:buClr>
          <a:srgbClr val="0078DC"/>
        </a:buClr>
        <a:buFont typeface="Wingdings" pitchFamily="2" charset="2"/>
        <a:buChar char=""/>
        <a:defRPr sz="2133" kern="1200">
          <a:solidFill>
            <a:srgbClr val="5E5E5E"/>
          </a:solidFill>
          <a:latin typeface="+mn-lt"/>
          <a:ea typeface="+mn-ea"/>
          <a:cs typeface="+mn-cs"/>
        </a:defRPr>
      </a:lvl2pPr>
      <a:lvl3pPr marL="279393" indent="0" algn="l" defTabSz="1219170" rtl="0" eaLnBrk="1" latinLnBrk="0" hangingPunct="1">
        <a:spcBef>
          <a:spcPts val="0"/>
        </a:spcBef>
        <a:spcAft>
          <a:spcPts val="800"/>
        </a:spcAft>
        <a:buFont typeface="Arial" pitchFamily="34" charset="0"/>
        <a:buNone/>
        <a:defRPr sz="2133" kern="1200">
          <a:solidFill>
            <a:srgbClr val="5E5E5E"/>
          </a:solidFill>
          <a:latin typeface="+mn-lt"/>
          <a:ea typeface="+mn-ea"/>
          <a:cs typeface="+mn-cs"/>
        </a:defRPr>
      </a:lvl3pPr>
      <a:lvl4pPr marL="550320" indent="-268811" algn="l" defTabSz="1219170" rtl="0" eaLnBrk="1" latinLnBrk="0" hangingPunct="1">
        <a:spcBef>
          <a:spcPts val="0"/>
        </a:spcBef>
        <a:spcAft>
          <a:spcPts val="800"/>
        </a:spcAft>
        <a:buClr>
          <a:srgbClr val="0078DC"/>
        </a:buClr>
        <a:buFont typeface="Wingdings" pitchFamily="2" charset="2"/>
        <a:buChar char=""/>
        <a:defRPr sz="2133" kern="1200">
          <a:solidFill>
            <a:srgbClr val="5E5E5E"/>
          </a:solidFill>
          <a:latin typeface="+mn-lt"/>
          <a:ea typeface="+mn-ea"/>
          <a:cs typeface="+mn-cs"/>
        </a:defRPr>
      </a:lvl4pPr>
      <a:lvl5pPr marL="552437" indent="0" algn="l" defTabSz="1219170" rtl="0" eaLnBrk="1" latinLnBrk="0" hangingPunct="1">
        <a:spcBef>
          <a:spcPts val="0"/>
        </a:spcBef>
        <a:spcAft>
          <a:spcPts val="800"/>
        </a:spcAft>
        <a:buFont typeface="Arial" pitchFamily="34" charset="0"/>
        <a:buNone/>
        <a:defRPr sz="2133" kern="1200">
          <a:solidFill>
            <a:srgbClr val="5E5E5E"/>
          </a:solidFill>
          <a:latin typeface="+mn-lt"/>
          <a:ea typeface="+mn-ea"/>
          <a:cs typeface="+mn-cs"/>
        </a:defRPr>
      </a:lvl5pPr>
      <a:lvl6pPr marL="823363" indent="-270927" algn="l" defTabSz="1219170" rtl="0" eaLnBrk="1" latinLnBrk="0" hangingPunct="1">
        <a:spcBef>
          <a:spcPts val="0"/>
        </a:spcBef>
        <a:spcAft>
          <a:spcPts val="800"/>
        </a:spcAft>
        <a:buClr>
          <a:srgbClr val="0078DC"/>
        </a:buClr>
        <a:buFont typeface="Wingdings" pitchFamily="2" charset="2"/>
        <a:buChar char=""/>
        <a:defRPr sz="2133" kern="1200">
          <a:solidFill>
            <a:srgbClr val="5E5E5E"/>
          </a:solidFill>
          <a:latin typeface="+mn-lt"/>
          <a:ea typeface="+mn-ea"/>
          <a:cs typeface="+mn-cs"/>
        </a:defRPr>
      </a:lvl6pPr>
      <a:lvl7pPr marL="823363" indent="0" algn="l" defTabSz="1219170" rtl="0" eaLnBrk="1" latinLnBrk="0" hangingPunct="1">
        <a:spcBef>
          <a:spcPts val="0"/>
        </a:spcBef>
        <a:spcAft>
          <a:spcPts val="800"/>
        </a:spcAft>
        <a:buFont typeface="Arial" pitchFamily="34" charset="0"/>
        <a:buNone/>
        <a:defRPr sz="2133" kern="1200">
          <a:solidFill>
            <a:srgbClr val="5E5E5E"/>
          </a:solidFill>
          <a:latin typeface="+mn-lt"/>
          <a:ea typeface="+mn-ea"/>
          <a:cs typeface="+mn-cs"/>
        </a:defRPr>
      </a:lvl7pPr>
      <a:lvl8pPr marL="1094290" indent="-270927" algn="l" defTabSz="1219170" rtl="0" eaLnBrk="1" latinLnBrk="0" hangingPunct="1">
        <a:spcBef>
          <a:spcPts val="0"/>
        </a:spcBef>
        <a:spcAft>
          <a:spcPts val="800"/>
        </a:spcAft>
        <a:buClr>
          <a:srgbClr val="0078DC"/>
        </a:buClr>
        <a:buFont typeface="Wingdings" pitchFamily="2" charset="2"/>
        <a:buChar char=""/>
        <a:defRPr sz="2133" kern="1200" baseline="0">
          <a:solidFill>
            <a:srgbClr val="5E5E5E"/>
          </a:solidFill>
          <a:latin typeface="+mn-lt"/>
          <a:ea typeface="+mn-ea"/>
          <a:cs typeface="+mn-cs"/>
        </a:defRPr>
      </a:lvl8pPr>
      <a:lvl9pPr marL="1094290" indent="0" algn="l" defTabSz="1219170" rtl="0" eaLnBrk="1" latinLnBrk="0" hangingPunct="1">
        <a:spcBef>
          <a:spcPts val="0"/>
        </a:spcBef>
        <a:spcAft>
          <a:spcPts val="800"/>
        </a:spcAft>
        <a:buFont typeface="Arial" pitchFamily="34" charset="0"/>
        <a:buNone/>
        <a:defRPr sz="2133" kern="1200">
          <a:solidFill>
            <a:srgbClr val="5E5E5E"/>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1">
          <p15:clr>
            <a:srgbClr val="F26B43"/>
          </p15:clr>
        </p15:guide>
        <p15:guide id="2" pos="317">
          <p15:clr>
            <a:srgbClr val="F26B43"/>
          </p15:clr>
        </p15:guide>
        <p15:guide id="3" pos="5442">
          <p15:clr>
            <a:srgbClr val="F26B43"/>
          </p15:clr>
        </p15:guide>
        <p15:guide id="5" orient="horz" pos="620">
          <p15:clr>
            <a:srgbClr val="F26B43"/>
          </p15:clr>
        </p15:guide>
        <p15:guide id="6" orient="horz" pos="657">
          <p15:clr>
            <a:srgbClr val="F26B43"/>
          </p15:clr>
        </p15:guide>
        <p15:guide id="7" orient="horz" pos="2709">
          <p15:clr>
            <a:srgbClr val="F26B43"/>
          </p15:clr>
        </p15:guide>
        <p15:guide id="8" orient="horz" pos="2160" userDrawn="1">
          <p15:clr>
            <a:srgbClr val="F26B43"/>
          </p15:clr>
        </p15:guide>
        <p15:guide id="9"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7_86F8F746.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8" Type="http://schemas.openxmlformats.org/officeDocument/2006/relationships/hyperlink" Target="https://sbert.net/" TargetMode="External"/><Relationship Id="rId13" Type="http://schemas.openxmlformats.org/officeDocument/2006/relationships/hyperlink" Target="https://techcommunity.microsoft.com/t5/ai-machine-learning-blog/introducing-llama-2-on-azure/ba-p/3881233" TargetMode="External"/><Relationship Id="rId3" Type="http://schemas.openxmlformats.org/officeDocument/2006/relationships/hyperlink" Target="https://uniper.sharepoint.com/sites/Uniper-Guide/Content/Key%20Processes/COO/HSSE%20and%20CR/S13.01%20HSSE%20and%20Process%20Safety%20reporting%20definitions.pdf" TargetMode="External"/><Relationship Id="rId7" Type="http://schemas.openxmlformats.org/officeDocument/2006/relationships/hyperlink" Target="https://uniper.sharepoint.com/sites/Uniper-Guide/Content/Key%20Processes/COO/HSSE%20and%20CR/Guidance%20document%20for%20F12.01.02%20Incident%20Learning%20Form%20-%20HSSE%20and%20Process%20Safety%20Learning%20(EN).pdf" TargetMode="External"/><Relationship Id="rId12" Type="http://schemas.openxmlformats.org/officeDocument/2006/relationships/hyperlink" Target="https://huggingface.co/learn/nlp-course/en/chapter1/1" TargetMode="External"/><Relationship Id="rId2" Type="http://schemas.openxmlformats.org/officeDocument/2006/relationships/hyperlink" Target="https://dekraprod-media.e-spirit.cloud/d6df64f5-b4d9-468c-8ffa-874a167a15ab/media/dekra-guide-processsafety-a4-uk-online-final-1.pdf" TargetMode="External"/><Relationship Id="rId16" Type="http://schemas.openxmlformats.org/officeDocument/2006/relationships/hyperlink" Target="https://huggingface.co/meta-llama/Llama-3.2-1B" TargetMode="External"/><Relationship Id="rId1" Type="http://schemas.openxmlformats.org/officeDocument/2006/relationships/slideLayout" Target="../slideLayouts/slideLayout36.xml"/><Relationship Id="rId6" Type="http://schemas.openxmlformats.org/officeDocument/2006/relationships/hyperlink" Target="https://uniper.sharepoint.com/sites/Uniper-Guide/process-view/Processes/PDCA%20-%2012.aspx" TargetMode="External"/><Relationship Id="rId11" Type="http://schemas.openxmlformats.org/officeDocument/2006/relationships/hyperlink" Target="https://huggingface.co/docs/transformers/index" TargetMode="External"/><Relationship Id="rId5" Type="http://schemas.openxmlformats.org/officeDocument/2006/relationships/hyperlink" Target="https://uniper.sharepoint.com/sites/Uniper-Guide/process-view/default.aspx?OR=Teams-HL&amp;CT=1726815245531&amp;clickparams=eyJBcHBOYW1lIjoiVGVhbXMtRGVza3RvcCIsIkFwcFZlcnNpb24iOiI0OS8yNDA4MTcwMDQxOSIsIkhhc0ZlZGVyYXRlZFVzZXIiOmZhbHNlfQ==" TargetMode="External"/><Relationship Id="rId15" Type="http://schemas.openxmlformats.org/officeDocument/2006/relationships/hyperlink" Target="https://www.databricks.com/glossary/retrieval-augmented-generation-rag" TargetMode="External"/><Relationship Id="rId10" Type="http://schemas.openxmlformats.org/officeDocument/2006/relationships/hyperlink" Target="https://huggingface.co/docs/setfit/en/index" TargetMode="External"/><Relationship Id="rId4" Type="http://schemas.openxmlformats.org/officeDocument/2006/relationships/hyperlink" Target="https://ping.uniper.energy/workspaces/process-safety/apps/wiki/process-safety-at-uniper/list/view/5059cb8c-d3ee-47c2-afdc-ac6efd4618ef" TargetMode="External"/><Relationship Id="rId9" Type="http://schemas.openxmlformats.org/officeDocument/2006/relationships/hyperlink" Target="https://scikit-learn.org/stable/modules/generated/sklearn.preprocessing.OneHotEncoder.html" TargetMode="External"/><Relationship Id="rId14" Type="http://schemas.openxmlformats.org/officeDocument/2006/relationships/hyperlink" Target="https://discuss.huggingface.co/t/add-a-classification-head-to-a-fine-tuned-language-model/8176" TargetMode="External"/></Relationships>
</file>

<file path=ppt/slides/_rels/slide2.xml.rels><?xml version="1.0" encoding="UTF-8" standalone="yes"?>
<Relationships xmlns="http://schemas.openxmlformats.org/package/2006/relationships"><Relationship Id="rId2" Type="http://schemas.microsoft.com/office/2018/10/relationships/comments" Target="../comments/modernComment_102_B9720966.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1_2A3CBB9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305199-9682-C965-6C18-17F1B35000D5}"/>
              </a:ext>
            </a:extLst>
          </p:cNvPr>
          <p:cNvSpPr>
            <a:spLocks noGrp="1"/>
          </p:cNvSpPr>
          <p:nvPr>
            <p:ph type="subTitle" idx="1"/>
          </p:nvPr>
        </p:nvSpPr>
        <p:spPr>
          <a:xfrm>
            <a:off x="1461247" y="3637430"/>
            <a:ext cx="9144000" cy="1618129"/>
          </a:xfrm>
        </p:spPr>
        <p:txBody>
          <a:bodyPr/>
          <a:lstStyle/>
          <a:p>
            <a:r>
              <a:rPr lang="en-US" dirty="0">
                <a:solidFill>
                  <a:srgbClr val="000000"/>
                </a:solidFill>
              </a:rPr>
              <a:t>Md Shariar Imroze Khan</a:t>
            </a:r>
          </a:p>
          <a:p>
            <a:r>
              <a:rPr lang="en-US" dirty="0">
                <a:solidFill>
                  <a:srgbClr val="000000"/>
                </a:solidFill>
              </a:rPr>
              <a:t>University of Koblenz</a:t>
            </a:r>
          </a:p>
          <a:p>
            <a:r>
              <a:rPr lang="en-US" dirty="0">
                <a:solidFill>
                  <a:srgbClr val="000000"/>
                </a:solidFill>
              </a:rPr>
              <a:t>21</a:t>
            </a:r>
            <a:r>
              <a:rPr lang="en-US" baseline="30000" dirty="0">
                <a:solidFill>
                  <a:srgbClr val="000000"/>
                </a:solidFill>
              </a:rPr>
              <a:t>st</a:t>
            </a:r>
            <a:r>
              <a:rPr lang="en-US" dirty="0">
                <a:solidFill>
                  <a:srgbClr val="000000"/>
                </a:solidFill>
              </a:rPr>
              <a:t> October 2024</a:t>
            </a:r>
          </a:p>
          <a:p>
            <a:endParaRPr lang="en-US" dirty="0"/>
          </a:p>
        </p:txBody>
      </p:sp>
      <p:sp>
        <p:nvSpPr>
          <p:cNvPr id="4" name="Title 1">
            <a:extLst>
              <a:ext uri="{FF2B5EF4-FFF2-40B4-BE49-F238E27FC236}">
                <a16:creationId xmlns:a16="http://schemas.microsoft.com/office/drawing/2014/main" id="{53A233DA-1B3D-E782-E93B-2A2864709CC2}"/>
              </a:ext>
            </a:extLst>
          </p:cNvPr>
          <p:cNvSpPr txBox="1">
            <a:spLocks/>
          </p:cNvSpPr>
          <p:nvPr/>
        </p:nvSpPr>
        <p:spPr>
          <a:xfrm>
            <a:off x="503238" y="1042988"/>
            <a:ext cx="10848000" cy="1052554"/>
          </a:xfrm>
          <a:prstGeom prst="rect">
            <a:avLst/>
          </a:prstGeom>
        </p:spPr>
        <p:txBody>
          <a:bodyPr vert="horz" lIns="0" tIns="0" rIns="0" bIns="0" rtlCol="0" anchor="b" anchorCtr="0">
            <a:noAutofit/>
          </a:bodyPr>
          <a:lstStyle>
            <a:lvl1pPr algn="ctr" defTabSz="1219170" rtl="0" eaLnBrk="1" latinLnBrk="0" hangingPunct="1">
              <a:spcBef>
                <a:spcPct val="0"/>
              </a:spcBef>
              <a:buNone/>
              <a:defRPr sz="6000" b="1" kern="1200">
                <a:solidFill>
                  <a:srgbClr val="0078DC"/>
                </a:solidFill>
                <a:latin typeface="+mj-lt"/>
                <a:ea typeface="+mj-ea"/>
                <a:cs typeface="+mj-cs"/>
              </a:defRPr>
            </a:lvl1pPr>
          </a:lstStyle>
          <a:p>
            <a:r>
              <a:rPr lang="en-GB" sz="3600" dirty="0"/>
              <a:t>Categorizing Incident Reports with ML or LLM: A Data-Driven Approach</a:t>
            </a:r>
          </a:p>
        </p:txBody>
      </p:sp>
      <p:sp>
        <p:nvSpPr>
          <p:cNvPr id="7" name="Slide Number Placeholder 6">
            <a:extLst>
              <a:ext uri="{FF2B5EF4-FFF2-40B4-BE49-F238E27FC236}">
                <a16:creationId xmlns:a16="http://schemas.microsoft.com/office/drawing/2014/main" id="{E16DC256-8FB4-1362-A2AB-6C9B375A6F4B}"/>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2757541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0CC0-DF7C-A63A-321B-5B7D8EB400FD}"/>
              </a:ext>
            </a:extLst>
          </p:cNvPr>
          <p:cNvSpPr>
            <a:spLocks noGrp="1"/>
          </p:cNvSpPr>
          <p:nvPr>
            <p:ph type="title"/>
          </p:nvPr>
        </p:nvSpPr>
        <p:spPr>
          <a:xfrm>
            <a:off x="503238" y="422618"/>
            <a:ext cx="9307512" cy="672758"/>
          </a:xfrm>
        </p:spPr>
        <p:txBody>
          <a:bodyPr/>
          <a:lstStyle/>
          <a:p>
            <a:r>
              <a:rPr lang="en-GB" dirty="0"/>
              <a:t>Model Development (Named Entity Recognition)</a:t>
            </a:r>
          </a:p>
        </p:txBody>
      </p:sp>
      <p:sp>
        <p:nvSpPr>
          <p:cNvPr id="3" name="Content Placeholder 2">
            <a:extLst>
              <a:ext uri="{FF2B5EF4-FFF2-40B4-BE49-F238E27FC236}">
                <a16:creationId xmlns:a16="http://schemas.microsoft.com/office/drawing/2014/main" id="{51BB8588-111E-4EDB-0B22-50011854907C}"/>
              </a:ext>
            </a:extLst>
          </p:cNvPr>
          <p:cNvSpPr>
            <a:spLocks noGrp="1"/>
          </p:cNvSpPr>
          <p:nvPr>
            <p:ph idx="1"/>
          </p:nvPr>
        </p:nvSpPr>
        <p:spPr>
          <a:xfrm>
            <a:off x="503238" y="1318977"/>
            <a:ext cx="10848000" cy="4344000"/>
          </a:xfrm>
        </p:spPr>
        <p:txBody>
          <a:bodyPr vert="horz" lIns="0" tIns="0" rIns="0" bIns="0" rtlCol="0" anchor="t">
            <a:normAutofit/>
          </a:bodyPr>
          <a:lstStyle/>
          <a:p>
            <a:pPr marL="317500" indent="-3175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Calibri"/>
              </a:rPr>
              <a:t>NER</a:t>
            </a:r>
            <a:r>
              <a:rPr lang="en-US" sz="2100" b="0" i="0" dirty="0">
                <a:solidFill>
                  <a:srgbClr val="111111"/>
                </a:solidFill>
                <a:effectLst/>
                <a:latin typeface="Calibri"/>
                <a:ea typeface="Calibri"/>
                <a:cs typeface="Calibri"/>
              </a:rPr>
              <a:t>: Extract entities such as body parts using one-shot/few-shot learning and semantic search.</a:t>
            </a:r>
          </a:p>
          <a:p>
            <a:pPr marL="594360" lvl="1" indent="-317500">
              <a:buSzPct val="100000"/>
              <a:buFont typeface="Wingdings" panose="05000000000000000000" pitchFamily="2" charset="2"/>
              <a:buChar char=""/>
            </a:pPr>
            <a:r>
              <a:rPr lang="en-US" sz="2100" dirty="0">
                <a:solidFill>
                  <a:srgbClr val="111111"/>
                </a:solidFill>
                <a:latin typeface="Calibri"/>
                <a:ea typeface="Calibri"/>
                <a:cs typeface="Calibri"/>
              </a:rPr>
              <a:t>S</a:t>
            </a:r>
            <a:r>
              <a:rPr lang="en-US" sz="2100" b="0" i="0" dirty="0">
                <a:solidFill>
                  <a:srgbClr val="111111"/>
                </a:solidFill>
                <a:effectLst/>
                <a:latin typeface="Calibri"/>
                <a:ea typeface="Calibri"/>
                <a:cs typeface="Calibri"/>
              </a:rPr>
              <a:t>teps: </a:t>
            </a:r>
          </a:p>
          <a:p>
            <a:pPr marL="907415" lvl="3" indent="-317500">
              <a:buSzPct val="100000"/>
              <a:buFont typeface="Wingdings" panose="05000000000000000000" pitchFamily="2" charset="2"/>
              <a:buAutoNum type="arabicPeriod"/>
            </a:pPr>
            <a:r>
              <a:rPr lang="en-US" sz="2100" b="0" i="0" dirty="0">
                <a:solidFill>
                  <a:srgbClr val="111111"/>
                </a:solidFill>
                <a:effectLst/>
                <a:latin typeface="Calibri"/>
                <a:ea typeface="Calibri"/>
                <a:cs typeface="Calibri"/>
              </a:rPr>
              <a:t>Tokenization</a:t>
            </a:r>
          </a:p>
          <a:p>
            <a:pPr marL="907415" lvl="3" indent="-317500">
              <a:buSzPct val="100000"/>
              <a:buFont typeface="Wingdings" panose="05000000000000000000" pitchFamily="2" charset="2"/>
              <a:buAutoNum type="arabicPeriod"/>
            </a:pPr>
            <a:r>
              <a:rPr lang="en-US" sz="2100" b="0" i="0" dirty="0">
                <a:solidFill>
                  <a:srgbClr val="111111"/>
                </a:solidFill>
                <a:effectLst/>
                <a:latin typeface="Calibri"/>
                <a:ea typeface="Calibri"/>
                <a:cs typeface="Calibri"/>
              </a:rPr>
              <a:t>Entity identification</a:t>
            </a:r>
          </a:p>
          <a:p>
            <a:pPr marL="907415" lvl="3" indent="-317500">
              <a:buSzPct val="100000"/>
              <a:buFont typeface="Wingdings" panose="05000000000000000000" pitchFamily="2" charset="2"/>
              <a:buAutoNum type="arabicPeriod"/>
            </a:pPr>
            <a:r>
              <a:rPr lang="en-US" sz="2100" b="0" i="0" dirty="0">
                <a:solidFill>
                  <a:srgbClr val="111111"/>
                </a:solidFill>
                <a:effectLst/>
                <a:latin typeface="Calibri"/>
                <a:ea typeface="Calibri"/>
                <a:cs typeface="Calibri"/>
              </a:rPr>
              <a:t>Entity classification</a:t>
            </a:r>
          </a:p>
          <a:p>
            <a:pPr marL="907415" lvl="3" indent="-317500">
              <a:buSzPct val="100000"/>
              <a:buFont typeface="Wingdings" panose="05000000000000000000" pitchFamily="2" charset="2"/>
              <a:buAutoNum type="arabicPeriod"/>
            </a:pPr>
            <a:r>
              <a:rPr lang="en-US" sz="2100" b="0" i="0" dirty="0">
                <a:solidFill>
                  <a:srgbClr val="111111"/>
                </a:solidFill>
                <a:effectLst/>
                <a:latin typeface="Calibri"/>
                <a:ea typeface="Calibri"/>
                <a:cs typeface="Calibri"/>
              </a:rPr>
              <a:t>Contextual analysis</a:t>
            </a:r>
          </a:p>
          <a:p>
            <a:pPr marL="907415" lvl="3" indent="-317500">
              <a:buSzPct val="100000"/>
              <a:buFont typeface="Wingdings" panose="05000000000000000000" pitchFamily="2" charset="2"/>
              <a:buAutoNum type="arabicPeriod"/>
            </a:pPr>
            <a:r>
              <a:rPr lang="en-US" sz="2100" b="0" i="0" dirty="0">
                <a:solidFill>
                  <a:srgbClr val="111111"/>
                </a:solidFill>
                <a:effectLst/>
                <a:latin typeface="Calibri"/>
                <a:ea typeface="Calibri"/>
                <a:cs typeface="Calibri"/>
              </a:rPr>
              <a:t>Post-processing</a:t>
            </a:r>
          </a:p>
          <a:p>
            <a:pPr marL="317500" indent="-3175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Calibri"/>
              </a:rPr>
              <a:t>Model Evaluation</a:t>
            </a:r>
            <a:r>
              <a:rPr lang="en-US" sz="2100" b="0" i="0" dirty="0">
                <a:solidFill>
                  <a:srgbClr val="111111"/>
                </a:solidFill>
                <a:effectLst/>
                <a:latin typeface="Calibri"/>
                <a:ea typeface="Calibri"/>
                <a:cs typeface="Calibri"/>
              </a:rPr>
              <a:t>: Metrics - accuracy, precision, recall, F1-score.</a:t>
            </a:r>
          </a:p>
          <a:p>
            <a:endParaRPr lang="en-GB" sz="2100" dirty="0">
              <a:latin typeface="Calibri"/>
              <a:ea typeface="Calibri"/>
              <a:cs typeface="Calibri"/>
            </a:endParaRPr>
          </a:p>
        </p:txBody>
      </p:sp>
      <p:sp>
        <p:nvSpPr>
          <p:cNvPr id="7" name="Slide Number Placeholder 6">
            <a:extLst>
              <a:ext uri="{FF2B5EF4-FFF2-40B4-BE49-F238E27FC236}">
                <a16:creationId xmlns:a16="http://schemas.microsoft.com/office/drawing/2014/main" id="{1502EDCE-9A7E-2A38-E56A-899935E97B75}"/>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264463174"/>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1B17-DCE8-F616-503A-6764BF57BD3A}"/>
              </a:ext>
            </a:extLst>
          </p:cNvPr>
          <p:cNvSpPr>
            <a:spLocks noGrp="1"/>
          </p:cNvSpPr>
          <p:nvPr>
            <p:ph type="title"/>
          </p:nvPr>
        </p:nvSpPr>
        <p:spPr>
          <a:xfrm>
            <a:off x="672000" y="312738"/>
            <a:ext cx="8631797" cy="576250"/>
          </a:xfrm>
        </p:spPr>
        <p:txBody>
          <a:bodyPr/>
          <a:lstStyle/>
          <a:p>
            <a:r>
              <a:rPr lang="en-GB" dirty="0"/>
              <a:t>Typical Issues and Solutions</a:t>
            </a:r>
          </a:p>
        </p:txBody>
      </p:sp>
      <p:sp>
        <p:nvSpPr>
          <p:cNvPr id="3" name="Content Placeholder 2">
            <a:extLst>
              <a:ext uri="{FF2B5EF4-FFF2-40B4-BE49-F238E27FC236}">
                <a16:creationId xmlns:a16="http://schemas.microsoft.com/office/drawing/2014/main" id="{CB8DA6FE-5F84-CE01-93B1-4103AF227A39}"/>
              </a:ext>
            </a:extLst>
          </p:cNvPr>
          <p:cNvSpPr>
            <a:spLocks noGrp="1"/>
          </p:cNvSpPr>
          <p:nvPr>
            <p:ph idx="1"/>
          </p:nvPr>
        </p:nvSpPr>
        <p:spPr/>
        <p:txBody>
          <a:bodyPr vert="horz" lIns="0" tIns="0" rIns="0" bIns="0" rtlCol="0" anchor="t">
            <a:normAutofit/>
          </a:bodyPr>
          <a:lstStyle/>
          <a:p>
            <a:pPr marL="203200" indent="-203200">
              <a:buClr>
                <a:srgbClr val="0078DC"/>
              </a:buClr>
              <a:buSzPct val="100000"/>
              <a:buFont typeface="Wingdings" panose="05000000000000000000" pitchFamily="2" charset="2"/>
              <a:buChar char=""/>
            </a:pPr>
            <a:r>
              <a:rPr lang="en-GB" sz="2100" b="1" i="0" dirty="0">
                <a:solidFill>
                  <a:srgbClr val="111111"/>
                </a:solidFill>
                <a:effectLst/>
                <a:latin typeface="Calibri"/>
                <a:ea typeface="Calibri"/>
                <a:cs typeface="Calibri"/>
              </a:rPr>
              <a:t>Search Results</a:t>
            </a:r>
            <a:r>
              <a:rPr lang="en-GB" sz="2100" b="0" i="0" dirty="0">
                <a:solidFill>
                  <a:srgbClr val="111111"/>
                </a:solidFill>
                <a:effectLst/>
                <a:latin typeface="Calibri"/>
                <a:ea typeface="Calibri"/>
                <a:cs typeface="Calibri"/>
              </a:rPr>
              <a:t>: Fine-tune or create custom embeddings.</a:t>
            </a:r>
          </a:p>
          <a:p>
            <a:pPr>
              <a:buClr>
                <a:srgbClr val="0078DC"/>
              </a:buClr>
              <a:buSzPct val="100000"/>
            </a:pPr>
            <a:endParaRPr lang="en-GB"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GB" sz="2100" b="1" i="0" dirty="0">
                <a:solidFill>
                  <a:srgbClr val="111111"/>
                </a:solidFill>
                <a:effectLst/>
                <a:latin typeface="Calibri"/>
                <a:ea typeface="Calibri"/>
                <a:cs typeface="Calibri"/>
              </a:rPr>
              <a:t>Reranking</a:t>
            </a:r>
            <a:r>
              <a:rPr lang="en-GB" sz="2100" b="0" i="0" dirty="0">
                <a:solidFill>
                  <a:srgbClr val="111111"/>
                </a:solidFill>
                <a:effectLst/>
                <a:latin typeface="Calibri"/>
                <a:ea typeface="Calibri"/>
                <a:cs typeface="Calibri"/>
              </a:rPr>
              <a:t>: Explore alternative approaches.</a:t>
            </a:r>
          </a:p>
          <a:p>
            <a:pPr>
              <a:buClr>
                <a:srgbClr val="0078DC"/>
              </a:buClr>
              <a:buSzPct val="100000"/>
            </a:pPr>
            <a:endParaRPr lang="en-GB"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GB" sz="2100" b="1" i="0" dirty="0">
                <a:solidFill>
                  <a:srgbClr val="111111"/>
                </a:solidFill>
                <a:effectLst/>
                <a:latin typeface="Calibri"/>
                <a:ea typeface="Calibri"/>
                <a:cs typeface="Calibri"/>
              </a:rPr>
              <a:t>Topic Modelling</a:t>
            </a:r>
            <a:r>
              <a:rPr lang="en-GB" sz="2100" b="0" i="0" dirty="0">
                <a:solidFill>
                  <a:srgbClr val="111111"/>
                </a:solidFill>
                <a:effectLst/>
                <a:latin typeface="Calibri"/>
                <a:ea typeface="Calibri"/>
                <a:cs typeface="Calibri"/>
              </a:rPr>
              <a:t>: Prioritize guided topic modelling.</a:t>
            </a:r>
          </a:p>
          <a:p>
            <a:pPr>
              <a:buClr>
                <a:srgbClr val="0078DC"/>
              </a:buClr>
              <a:buSzPct val="100000"/>
            </a:pPr>
            <a:endParaRPr lang="en-GB"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GB" sz="2100" b="1" i="0" dirty="0">
                <a:solidFill>
                  <a:srgbClr val="111111"/>
                </a:solidFill>
                <a:effectLst/>
                <a:latin typeface="Calibri"/>
                <a:ea typeface="Calibri"/>
                <a:cs typeface="Calibri"/>
              </a:rPr>
              <a:t>Trend Detection</a:t>
            </a:r>
            <a:r>
              <a:rPr lang="en-GB" sz="2100" b="0" i="0" dirty="0">
                <a:solidFill>
                  <a:srgbClr val="111111"/>
                </a:solidFill>
                <a:effectLst/>
                <a:latin typeface="Calibri"/>
                <a:ea typeface="Calibri"/>
                <a:cs typeface="Calibri"/>
              </a:rPr>
              <a:t>: Use automatic estimation methods.</a:t>
            </a:r>
          </a:p>
          <a:p>
            <a:pPr>
              <a:buClr>
                <a:srgbClr val="0078DC"/>
              </a:buClr>
              <a:buSzPct val="100000"/>
            </a:pPr>
            <a:endParaRPr lang="en-GB"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GB" sz="2100" b="1" i="0" dirty="0">
                <a:solidFill>
                  <a:srgbClr val="111111"/>
                </a:solidFill>
                <a:effectLst/>
                <a:latin typeface="Calibri"/>
                <a:ea typeface="Calibri"/>
                <a:cs typeface="Calibri"/>
              </a:rPr>
              <a:t>Productive Usage</a:t>
            </a:r>
            <a:r>
              <a:rPr lang="en-GB" sz="2100" b="0" i="0" dirty="0">
                <a:solidFill>
                  <a:srgbClr val="111111"/>
                </a:solidFill>
                <a:effectLst/>
                <a:latin typeface="Calibri"/>
                <a:ea typeface="Calibri"/>
                <a:cs typeface="Calibri"/>
              </a:rPr>
              <a:t>: Implement delta or batch mode.</a:t>
            </a:r>
          </a:p>
        </p:txBody>
      </p:sp>
      <p:sp>
        <p:nvSpPr>
          <p:cNvPr id="6" name="Slide Number Placeholder 5">
            <a:extLst>
              <a:ext uri="{FF2B5EF4-FFF2-40B4-BE49-F238E27FC236}">
                <a16:creationId xmlns:a16="http://schemas.microsoft.com/office/drawing/2014/main" id="{D09C1233-BA76-9004-62E3-B3629BD32B74}"/>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233874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FA83-4959-6DDB-C0C3-7BEC047728A6}"/>
              </a:ext>
            </a:extLst>
          </p:cNvPr>
          <p:cNvSpPr>
            <a:spLocks noGrp="1"/>
          </p:cNvSpPr>
          <p:nvPr>
            <p:ph type="title"/>
          </p:nvPr>
        </p:nvSpPr>
        <p:spPr>
          <a:xfrm>
            <a:off x="503237" y="303213"/>
            <a:ext cx="9012237" cy="900000"/>
          </a:xfrm>
        </p:spPr>
        <p:txBody>
          <a:bodyPr/>
          <a:lstStyle/>
          <a:p>
            <a:r>
              <a:rPr lang="en-GB" dirty="0"/>
              <a:t>LLM-Pipeline 1: Generative Approach (Zero-shot Inferencing)</a:t>
            </a:r>
          </a:p>
        </p:txBody>
      </p:sp>
      <p:sp>
        <p:nvSpPr>
          <p:cNvPr id="3" name="Content Placeholder 2">
            <a:extLst>
              <a:ext uri="{FF2B5EF4-FFF2-40B4-BE49-F238E27FC236}">
                <a16:creationId xmlns:a16="http://schemas.microsoft.com/office/drawing/2014/main" id="{15B15255-5EEB-807D-FEFF-8A6590E265FC}"/>
              </a:ext>
            </a:extLst>
          </p:cNvPr>
          <p:cNvSpPr>
            <a:spLocks noGrp="1"/>
          </p:cNvSpPr>
          <p:nvPr>
            <p:ph idx="1"/>
          </p:nvPr>
        </p:nvSpPr>
        <p:spPr>
          <a:xfrm>
            <a:off x="503237" y="1496775"/>
            <a:ext cx="11016763" cy="4344000"/>
          </a:xfrm>
        </p:spPr>
        <p:txBody>
          <a:bodyPr vert="horz" lIns="0" tIns="0" rIns="0" bIns="0" rtlCol="0" anchor="t">
            <a:noAutofit/>
          </a:bodyPr>
          <a:lstStyle/>
          <a:p>
            <a:pPr marL="203200" indent="-203200" algn="l" fontAlgn="base">
              <a:buClr>
                <a:srgbClr val="0078DC"/>
              </a:buClr>
              <a:buSzPct val="100000"/>
              <a:buFont typeface="Wingdings" panose="05000000000000000000" pitchFamily="2" charset="2"/>
              <a:buChar char=""/>
            </a:pPr>
            <a:r>
              <a:rPr lang="en-GB" sz="2000" b="1" i="0" dirty="0">
                <a:solidFill>
                  <a:srgbClr val="111111"/>
                </a:solidFill>
                <a:effectLst/>
                <a:latin typeface="Calibri"/>
                <a:ea typeface="Calibri"/>
                <a:cs typeface="Calibri"/>
              </a:rPr>
              <a:t>Step 1: Collect and Anonymize Data</a:t>
            </a:r>
            <a:r>
              <a:rPr lang="en-US" sz="2000" dirty="0">
                <a:solidFill>
                  <a:srgbClr val="111111"/>
                </a:solidFill>
                <a:latin typeface="Calibri"/>
                <a:ea typeface="Calibri"/>
                <a:cs typeface="Calibri"/>
              </a:rPr>
              <a:t>:</a:t>
            </a:r>
            <a:endParaRPr lang="en-US" sz="2000" b="0" i="0">
              <a:solidFill>
                <a:srgbClr val="000000"/>
              </a:solidFill>
              <a:effectLst/>
              <a:latin typeface="Calibri"/>
              <a:ea typeface="Calibri"/>
              <a:cs typeface="Calibri"/>
            </a:endParaRPr>
          </a:p>
          <a:p>
            <a:pPr marL="480060" lvl="1" indent="-203200" fontAlgn="base">
              <a:buSzPct val="100000"/>
              <a:buFont typeface="Wingdings" panose="05000000000000000000" pitchFamily="2" charset="2"/>
              <a:buChar char=""/>
            </a:pPr>
            <a:r>
              <a:rPr lang="en-GB" sz="2000" b="1" i="0" dirty="0">
                <a:solidFill>
                  <a:srgbClr val="111111"/>
                </a:solidFill>
                <a:effectLst/>
                <a:latin typeface="Calibri"/>
                <a:ea typeface="Calibri"/>
                <a:cs typeface="Calibri"/>
              </a:rPr>
              <a:t>Data Collection</a:t>
            </a:r>
            <a:r>
              <a:rPr lang="en-GB" sz="2000" b="0" i="0" dirty="0">
                <a:solidFill>
                  <a:srgbClr val="111111"/>
                </a:solidFill>
                <a:effectLst/>
                <a:latin typeface="Calibri"/>
                <a:ea typeface="Calibri"/>
                <a:cs typeface="Calibri"/>
              </a:rPr>
              <a:t>: Gather a diverse set of incident reports from various sources.</a:t>
            </a:r>
            <a:r>
              <a:rPr lang="en-US" sz="2000" b="0" i="0" dirty="0">
                <a:solidFill>
                  <a:srgbClr val="111111"/>
                </a:solidFill>
                <a:effectLst/>
                <a:latin typeface="Calibri"/>
                <a:ea typeface="Calibri"/>
                <a:cs typeface="Calibri"/>
              </a:rPr>
              <a:t> </a:t>
            </a:r>
            <a:endParaRPr lang="en-US" sz="2000" b="0" i="0">
              <a:solidFill>
                <a:srgbClr val="000000"/>
              </a:solidFill>
              <a:effectLst/>
              <a:latin typeface="Calibri"/>
              <a:ea typeface="Calibri"/>
              <a:cs typeface="Calibri"/>
            </a:endParaRPr>
          </a:p>
          <a:p>
            <a:pPr marL="480060" lvl="1" indent="-203200" fontAlgn="base">
              <a:buSzPct val="100000"/>
              <a:buFont typeface="Wingdings" panose="05000000000000000000" pitchFamily="2" charset="2"/>
              <a:buChar char=""/>
            </a:pPr>
            <a:r>
              <a:rPr lang="en-GB" sz="2000" b="1" i="0" dirty="0">
                <a:solidFill>
                  <a:srgbClr val="111111"/>
                </a:solidFill>
                <a:effectLst/>
                <a:latin typeface="Calibri"/>
                <a:ea typeface="Calibri"/>
                <a:cs typeface="Calibri"/>
              </a:rPr>
              <a:t>Anonymization</a:t>
            </a:r>
            <a:r>
              <a:rPr lang="en-GB" sz="2000" b="0" i="0" dirty="0">
                <a:solidFill>
                  <a:srgbClr val="111111"/>
                </a:solidFill>
                <a:effectLst/>
                <a:latin typeface="Calibri"/>
                <a:ea typeface="Calibri"/>
                <a:cs typeface="Calibri"/>
              </a:rPr>
              <a:t>: Remove or mask any sensitive information to ensure privacy and compliance with data protection regulations.</a:t>
            </a:r>
            <a:r>
              <a:rPr lang="en-US" sz="2000" b="0" i="0" dirty="0">
                <a:solidFill>
                  <a:srgbClr val="111111"/>
                </a:solidFill>
                <a:effectLst/>
                <a:latin typeface="Calibri"/>
                <a:ea typeface="Calibri"/>
                <a:cs typeface="Calibri"/>
              </a:rPr>
              <a:t> </a:t>
            </a:r>
            <a:endParaRPr lang="en-US" sz="2000" b="0" i="0">
              <a:solidFill>
                <a:srgbClr val="000000"/>
              </a:solidFill>
              <a:effectLst/>
              <a:latin typeface="Calibri"/>
              <a:ea typeface="Calibri"/>
              <a:cs typeface="Calibri"/>
            </a:endParaRPr>
          </a:p>
          <a:p>
            <a:pPr marL="203200" indent="-203200" algn="l" fontAlgn="base">
              <a:buClr>
                <a:srgbClr val="0078DC"/>
              </a:buClr>
              <a:buSzPct val="100000"/>
              <a:buFont typeface="Wingdings" panose="05000000000000000000" pitchFamily="2" charset="2"/>
              <a:buChar char=""/>
            </a:pPr>
            <a:r>
              <a:rPr lang="en-GB" sz="2000" b="1" i="0" dirty="0">
                <a:solidFill>
                  <a:srgbClr val="111111"/>
                </a:solidFill>
                <a:effectLst/>
                <a:latin typeface="Calibri"/>
                <a:ea typeface="Calibri"/>
                <a:cs typeface="Calibri"/>
              </a:rPr>
              <a:t>Step 2: Inferencing:</a:t>
            </a:r>
            <a:r>
              <a:rPr lang="en-US" sz="2000" b="0" i="0" dirty="0">
                <a:solidFill>
                  <a:srgbClr val="111111"/>
                </a:solidFill>
                <a:effectLst/>
                <a:latin typeface="Calibri"/>
                <a:ea typeface="Calibri"/>
                <a:cs typeface="Calibri"/>
              </a:rPr>
              <a:t> </a:t>
            </a:r>
            <a:endParaRPr lang="en-US" sz="2000" b="0" i="0">
              <a:solidFill>
                <a:srgbClr val="000000"/>
              </a:solidFill>
              <a:effectLst/>
              <a:latin typeface="Calibri"/>
              <a:ea typeface="Calibri"/>
              <a:cs typeface="Calibri"/>
            </a:endParaRPr>
          </a:p>
          <a:p>
            <a:pPr marL="480060" lvl="1" indent="-203200" fontAlgn="base">
              <a:buSzPct val="100000"/>
              <a:buFont typeface="Wingdings" panose="05000000000000000000" pitchFamily="2" charset="2"/>
              <a:buChar char=""/>
            </a:pPr>
            <a:r>
              <a:rPr lang="en-GB" sz="2000" b="1" i="0" dirty="0">
                <a:solidFill>
                  <a:srgbClr val="111111"/>
                </a:solidFill>
                <a:effectLst/>
                <a:latin typeface="Calibri"/>
                <a:ea typeface="Calibri"/>
                <a:cs typeface="Calibri"/>
              </a:rPr>
              <a:t>Model Selection</a:t>
            </a:r>
            <a:r>
              <a:rPr lang="en-GB" sz="2000" b="0" i="0" dirty="0">
                <a:solidFill>
                  <a:srgbClr val="111111"/>
                </a:solidFill>
                <a:effectLst/>
                <a:latin typeface="Calibri"/>
                <a:ea typeface="Calibri"/>
                <a:cs typeface="Calibri"/>
              </a:rPr>
              <a:t>: Use a large language model (LLM) such as </a:t>
            </a:r>
            <a:r>
              <a:rPr lang="en-GB" sz="2000" b="1" i="0" err="1">
                <a:solidFill>
                  <a:srgbClr val="111111"/>
                </a:solidFill>
                <a:effectLst/>
                <a:latin typeface="Calibri"/>
                <a:ea typeface="Calibri"/>
                <a:cs typeface="Calibri"/>
              </a:rPr>
              <a:t>LLaMA</a:t>
            </a:r>
            <a:r>
              <a:rPr lang="en-GB" sz="2000" b="1" i="0" dirty="0">
                <a:solidFill>
                  <a:srgbClr val="111111"/>
                </a:solidFill>
                <a:effectLst/>
                <a:latin typeface="Calibri"/>
                <a:ea typeface="Calibri"/>
                <a:cs typeface="Calibri"/>
              </a:rPr>
              <a:t> 3.21B</a:t>
            </a:r>
            <a:r>
              <a:rPr lang="en-GB" sz="2000" b="0" i="0" dirty="0">
                <a:solidFill>
                  <a:srgbClr val="111111"/>
                </a:solidFill>
                <a:effectLst/>
                <a:latin typeface="Calibri"/>
                <a:ea typeface="Calibri"/>
                <a:cs typeface="Calibri"/>
              </a:rPr>
              <a:t>, which can generate text based on the input it receives.</a:t>
            </a:r>
            <a:r>
              <a:rPr lang="en-US" sz="2000" b="0" i="0" dirty="0">
                <a:solidFill>
                  <a:srgbClr val="111111"/>
                </a:solidFill>
                <a:effectLst/>
                <a:latin typeface="Calibri"/>
                <a:ea typeface="Calibri"/>
                <a:cs typeface="Calibri"/>
              </a:rPr>
              <a:t> </a:t>
            </a:r>
            <a:endParaRPr lang="en-US" sz="2000" b="0" i="0">
              <a:solidFill>
                <a:srgbClr val="000000"/>
              </a:solidFill>
              <a:effectLst/>
              <a:latin typeface="Calibri"/>
              <a:ea typeface="Calibri"/>
              <a:cs typeface="Calibri"/>
            </a:endParaRPr>
          </a:p>
          <a:p>
            <a:pPr marL="480060" lvl="1" indent="-203200" algn="just" fontAlgn="base">
              <a:buSzPct val="100000"/>
              <a:buFont typeface="Wingdings" panose="05000000000000000000" pitchFamily="2" charset="2"/>
              <a:buChar char=""/>
            </a:pPr>
            <a:r>
              <a:rPr lang="en-GB" sz="2000" b="1" i="0" dirty="0">
                <a:solidFill>
                  <a:srgbClr val="111111"/>
                </a:solidFill>
                <a:effectLst/>
                <a:latin typeface="Calibri"/>
                <a:ea typeface="Calibri"/>
                <a:cs typeface="Calibri"/>
              </a:rPr>
              <a:t>Zero-shot Inferencing</a:t>
            </a:r>
            <a:r>
              <a:rPr lang="en-GB" sz="2000" b="0" i="0" dirty="0">
                <a:solidFill>
                  <a:srgbClr val="111111"/>
                </a:solidFill>
                <a:effectLst/>
                <a:latin typeface="Calibri"/>
                <a:ea typeface="Calibri"/>
                <a:cs typeface="Calibri"/>
              </a:rPr>
              <a:t>: This approach involves using the LLM to generate responses or classifications without any prior training on the specific dataset. The model leverages its pre-existing knowledge to infer the most likely output.</a:t>
            </a:r>
            <a:r>
              <a:rPr lang="en-US" sz="2000" b="0" i="0" dirty="0">
                <a:solidFill>
                  <a:srgbClr val="111111"/>
                </a:solidFill>
                <a:effectLst/>
                <a:latin typeface="Calibri"/>
                <a:ea typeface="Calibri"/>
                <a:cs typeface="Calibri"/>
              </a:rPr>
              <a:t> </a:t>
            </a:r>
            <a:endParaRPr lang="en-US" sz="2000" b="0" i="0">
              <a:solidFill>
                <a:srgbClr val="000000"/>
              </a:solidFill>
              <a:effectLst/>
              <a:latin typeface="Calibri"/>
              <a:ea typeface="Calibri"/>
              <a:cs typeface="Calibri"/>
            </a:endParaRPr>
          </a:p>
          <a:p>
            <a:pPr marL="203200" indent="-203200" algn="l" fontAlgn="base">
              <a:buClr>
                <a:srgbClr val="0078DC"/>
              </a:buClr>
              <a:buSzPct val="100000"/>
              <a:buFont typeface="Wingdings" panose="05000000000000000000" pitchFamily="2" charset="2"/>
              <a:buChar char=""/>
            </a:pPr>
            <a:r>
              <a:rPr lang="en-GB" sz="2000" b="1" i="0" dirty="0">
                <a:solidFill>
                  <a:srgbClr val="111111"/>
                </a:solidFill>
                <a:effectLst/>
                <a:latin typeface="Calibri"/>
                <a:ea typeface="Calibri"/>
                <a:cs typeface="Calibri"/>
              </a:rPr>
              <a:t>Step 3: </a:t>
            </a:r>
            <a:r>
              <a:rPr lang="en-GB" sz="2000" b="1" dirty="0">
                <a:solidFill>
                  <a:srgbClr val="111111"/>
                </a:solidFill>
                <a:latin typeface="Calibri"/>
                <a:ea typeface="Calibri"/>
                <a:cs typeface="Calibri"/>
              </a:rPr>
              <a:t>Analysing </a:t>
            </a:r>
            <a:r>
              <a:rPr lang="en-GB" sz="2000" b="1" i="0" dirty="0">
                <a:solidFill>
                  <a:srgbClr val="111111"/>
                </a:solidFill>
                <a:effectLst/>
                <a:latin typeface="Calibri"/>
                <a:ea typeface="Calibri"/>
                <a:cs typeface="Calibri"/>
              </a:rPr>
              <a:t>Output</a:t>
            </a:r>
            <a:r>
              <a:rPr lang="en-US" sz="2000" b="0" i="0" dirty="0">
                <a:solidFill>
                  <a:srgbClr val="111111"/>
                </a:solidFill>
                <a:effectLst/>
                <a:latin typeface="Calibri"/>
                <a:ea typeface="Calibri"/>
                <a:cs typeface="Calibri"/>
              </a:rPr>
              <a:t> </a:t>
            </a:r>
            <a:endParaRPr lang="en-US" sz="2000" b="0" i="0">
              <a:solidFill>
                <a:srgbClr val="000000"/>
              </a:solidFill>
              <a:effectLst/>
              <a:latin typeface="Calibri"/>
              <a:ea typeface="Calibri"/>
              <a:cs typeface="Calibri"/>
            </a:endParaRPr>
          </a:p>
          <a:p>
            <a:pPr marL="480060" lvl="1" indent="-203200" fontAlgn="base">
              <a:buSzPct val="100000"/>
              <a:buFont typeface="Wingdings" panose="05000000000000000000" pitchFamily="2" charset="2"/>
              <a:buChar char=""/>
            </a:pPr>
            <a:r>
              <a:rPr lang="en-GB" sz="2000" b="1" i="0" dirty="0">
                <a:solidFill>
                  <a:srgbClr val="111111"/>
                </a:solidFill>
                <a:effectLst/>
                <a:latin typeface="Calibri"/>
                <a:ea typeface="Calibri"/>
                <a:cs typeface="Calibri"/>
              </a:rPr>
              <a:t>Generated Text</a:t>
            </a:r>
            <a:r>
              <a:rPr lang="en-GB" sz="2000" b="0" i="0" dirty="0">
                <a:solidFill>
                  <a:srgbClr val="111111"/>
                </a:solidFill>
                <a:effectLst/>
                <a:latin typeface="Calibri"/>
                <a:ea typeface="Calibri"/>
                <a:cs typeface="Calibri"/>
              </a:rPr>
              <a:t>: The LLM model produces text that attempts to classify or describe the incident reports based on its understanding. This text can be used for further analysis or as a preliminary classification.</a:t>
            </a:r>
            <a:r>
              <a:rPr lang="en-US" sz="2000" b="0" i="0" dirty="0">
                <a:solidFill>
                  <a:srgbClr val="111111"/>
                </a:solidFill>
                <a:effectLst/>
                <a:latin typeface="Calibri"/>
                <a:ea typeface="Calibri"/>
                <a:cs typeface="Calibri"/>
              </a:rPr>
              <a:t> </a:t>
            </a:r>
            <a:endParaRPr lang="en-US" sz="2000" b="0" i="0">
              <a:solidFill>
                <a:srgbClr val="000000"/>
              </a:solidFill>
              <a:effectLst/>
              <a:latin typeface="Calibri"/>
              <a:ea typeface="Calibri"/>
              <a:cs typeface="Calibri"/>
            </a:endParaRPr>
          </a:p>
          <a:p>
            <a:pPr algn="l"/>
            <a:endParaRPr lang="en-US" sz="2000" b="0" i="0" dirty="0">
              <a:solidFill>
                <a:srgbClr val="111111"/>
              </a:solidFill>
              <a:effectLst/>
              <a:latin typeface="Calibri"/>
              <a:ea typeface="Calibri"/>
              <a:cs typeface="Calibri"/>
            </a:endParaRPr>
          </a:p>
        </p:txBody>
      </p:sp>
      <p:sp>
        <p:nvSpPr>
          <p:cNvPr id="7" name="Slide Number Placeholder 6">
            <a:extLst>
              <a:ext uri="{FF2B5EF4-FFF2-40B4-BE49-F238E27FC236}">
                <a16:creationId xmlns:a16="http://schemas.microsoft.com/office/drawing/2014/main" id="{C7F6FFA1-7CCD-0701-DC72-CDA7D8BBD711}"/>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423475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FA83-4959-6DDB-C0C3-7BEC047728A6}"/>
              </a:ext>
            </a:extLst>
          </p:cNvPr>
          <p:cNvSpPr>
            <a:spLocks noGrp="1"/>
          </p:cNvSpPr>
          <p:nvPr>
            <p:ph type="title"/>
          </p:nvPr>
        </p:nvSpPr>
        <p:spPr>
          <a:xfrm>
            <a:off x="672001" y="761763"/>
            <a:ext cx="10848000" cy="630237"/>
          </a:xfrm>
        </p:spPr>
        <p:txBody>
          <a:bodyPr/>
          <a:lstStyle/>
          <a:p>
            <a:r>
              <a:rPr lang="en-GB" dirty="0"/>
              <a:t>LLM-</a:t>
            </a:r>
            <a:r>
              <a:rPr lang="en-US" dirty="0"/>
              <a:t>Pipeline 2: Classification Head (Finetuning)</a:t>
            </a:r>
            <a:endParaRPr lang="en-GB" dirty="0"/>
          </a:p>
        </p:txBody>
      </p:sp>
      <p:sp>
        <p:nvSpPr>
          <p:cNvPr id="3" name="Content Placeholder 2">
            <a:extLst>
              <a:ext uri="{FF2B5EF4-FFF2-40B4-BE49-F238E27FC236}">
                <a16:creationId xmlns:a16="http://schemas.microsoft.com/office/drawing/2014/main" id="{15B15255-5EEB-807D-FEFF-8A6590E265FC}"/>
              </a:ext>
            </a:extLst>
          </p:cNvPr>
          <p:cNvSpPr>
            <a:spLocks noGrp="1"/>
          </p:cNvSpPr>
          <p:nvPr>
            <p:ph idx="1"/>
          </p:nvPr>
        </p:nvSpPr>
        <p:spPr>
          <a:xfrm>
            <a:off x="672001" y="1534875"/>
            <a:ext cx="10848000" cy="4344000"/>
          </a:xfrm>
        </p:spPr>
        <p:txBody>
          <a:bodyPr vert="horz" lIns="0" tIns="0" rIns="0" bIns="0" rtlCol="0" anchor="t">
            <a:noAutofit/>
          </a:bodyPr>
          <a:lstStyle/>
          <a:p>
            <a:pPr marL="203200" indent="-203200" fontAlgn="base">
              <a:buClr>
                <a:srgbClr val="0078DC"/>
              </a:buClr>
              <a:buSzPct val="100000"/>
              <a:buFont typeface="Wingdings" panose="05000000000000000000" pitchFamily="2" charset="2"/>
              <a:buChar char=""/>
            </a:pPr>
            <a:r>
              <a:rPr lang="en-GB" sz="2000" b="1" i="0" dirty="0">
                <a:solidFill>
                  <a:srgbClr val="111111"/>
                </a:solidFill>
                <a:effectLst/>
                <a:latin typeface="Calibri"/>
                <a:ea typeface="Calibri"/>
                <a:cs typeface="Calibri"/>
              </a:rPr>
              <a:t>Step 1: Collect and Anonymize Data</a:t>
            </a:r>
            <a:r>
              <a:rPr lang="en-US" sz="2000" b="0" i="0" dirty="0">
                <a:solidFill>
                  <a:srgbClr val="111111"/>
                </a:solidFill>
                <a:effectLst/>
                <a:latin typeface="Calibri"/>
                <a:ea typeface="Calibri"/>
                <a:cs typeface="Calibri"/>
              </a:rPr>
              <a:t> </a:t>
            </a:r>
            <a:endParaRPr lang="en-US" sz="2000" b="0" i="0" dirty="0">
              <a:solidFill>
                <a:srgbClr val="000000"/>
              </a:solidFill>
              <a:effectLst/>
              <a:latin typeface="Calibri"/>
              <a:ea typeface="Calibri"/>
              <a:cs typeface="Calibri"/>
            </a:endParaRPr>
          </a:p>
          <a:p>
            <a:pPr marL="480060" lvl="1" indent="-203200" fontAlgn="base">
              <a:buSzPct val="100000"/>
              <a:buFont typeface="Wingdings" panose="05000000000000000000" pitchFamily="2" charset="2"/>
              <a:buChar char=""/>
            </a:pPr>
            <a:r>
              <a:rPr lang="en-GB" sz="2000" b="1" i="0" dirty="0">
                <a:solidFill>
                  <a:srgbClr val="111111"/>
                </a:solidFill>
                <a:effectLst/>
                <a:latin typeface="Calibri"/>
                <a:ea typeface="Calibri"/>
                <a:cs typeface="Calibri"/>
              </a:rPr>
              <a:t>Data Collection</a:t>
            </a:r>
            <a:r>
              <a:rPr lang="en-GB" sz="2000" b="0" i="0" dirty="0">
                <a:solidFill>
                  <a:srgbClr val="111111"/>
                </a:solidFill>
                <a:effectLst/>
                <a:latin typeface="Calibri"/>
                <a:ea typeface="Calibri"/>
                <a:cs typeface="Calibri"/>
              </a:rPr>
              <a:t>: Like Pipeline 1, gather incident reports/data.</a:t>
            </a:r>
            <a:r>
              <a:rPr lang="en-US" sz="2000" b="0" i="0" dirty="0">
                <a:solidFill>
                  <a:srgbClr val="111111"/>
                </a:solidFill>
                <a:effectLst/>
                <a:latin typeface="Calibri"/>
                <a:ea typeface="Calibri"/>
                <a:cs typeface="Calibri"/>
              </a:rPr>
              <a:t> </a:t>
            </a:r>
            <a:endParaRPr lang="en-US" sz="2000" b="0" i="0" dirty="0">
              <a:solidFill>
                <a:srgbClr val="000000"/>
              </a:solidFill>
              <a:effectLst/>
              <a:latin typeface="Calibri"/>
              <a:ea typeface="Calibri"/>
              <a:cs typeface="Calibri"/>
            </a:endParaRPr>
          </a:p>
          <a:p>
            <a:pPr marL="480060" lvl="1" indent="-203200" fontAlgn="base">
              <a:buSzPct val="100000"/>
              <a:buFont typeface="Wingdings" panose="05000000000000000000" pitchFamily="2" charset="2"/>
              <a:buChar char=""/>
            </a:pPr>
            <a:r>
              <a:rPr lang="en-GB" sz="2000" b="1" i="0" dirty="0">
                <a:solidFill>
                  <a:srgbClr val="111111"/>
                </a:solidFill>
                <a:effectLst/>
                <a:latin typeface="Calibri"/>
                <a:ea typeface="Calibri"/>
                <a:cs typeface="Calibri"/>
              </a:rPr>
              <a:t>Anonymization</a:t>
            </a:r>
            <a:r>
              <a:rPr lang="en-GB" sz="2000" b="0" i="0" dirty="0">
                <a:solidFill>
                  <a:srgbClr val="111111"/>
                </a:solidFill>
                <a:effectLst/>
                <a:latin typeface="Calibri"/>
                <a:ea typeface="Calibri"/>
                <a:cs typeface="Calibri"/>
              </a:rPr>
              <a:t>: Ensure all data is anonymized to protect sensitive information.</a:t>
            </a:r>
            <a:r>
              <a:rPr lang="en-US" sz="2000" b="0" i="0" dirty="0">
                <a:solidFill>
                  <a:srgbClr val="111111"/>
                </a:solidFill>
                <a:effectLst/>
                <a:latin typeface="Calibri"/>
                <a:ea typeface="Calibri"/>
                <a:cs typeface="Calibri"/>
              </a:rPr>
              <a:t> </a:t>
            </a:r>
            <a:endParaRPr lang="en-US" sz="2000" b="0" i="0" dirty="0">
              <a:solidFill>
                <a:srgbClr val="000000"/>
              </a:solidFill>
              <a:effectLst/>
              <a:latin typeface="Calibri"/>
              <a:ea typeface="Calibri"/>
              <a:cs typeface="Calibri"/>
            </a:endParaRPr>
          </a:p>
          <a:p>
            <a:pPr marL="203200" indent="-203200" fontAlgn="base">
              <a:buClr>
                <a:srgbClr val="0078DC"/>
              </a:buClr>
              <a:buSzPct val="100000"/>
              <a:buFont typeface="Wingdings" panose="05000000000000000000" pitchFamily="2" charset="2"/>
              <a:buChar char=""/>
            </a:pPr>
            <a:r>
              <a:rPr lang="en-GB" sz="2000" b="1" i="0" dirty="0">
                <a:solidFill>
                  <a:srgbClr val="111111"/>
                </a:solidFill>
                <a:effectLst/>
                <a:latin typeface="Calibri"/>
                <a:ea typeface="Calibri"/>
                <a:cs typeface="Calibri"/>
              </a:rPr>
              <a:t>Step 2: LLM with Classification Head (Finetuning)</a:t>
            </a:r>
            <a:r>
              <a:rPr lang="en-US" sz="2000" b="0" i="0" dirty="0">
                <a:solidFill>
                  <a:srgbClr val="111111"/>
                </a:solidFill>
                <a:effectLst/>
                <a:latin typeface="Calibri"/>
                <a:ea typeface="Calibri"/>
                <a:cs typeface="Calibri"/>
              </a:rPr>
              <a:t> </a:t>
            </a:r>
            <a:endParaRPr lang="en-US" sz="2000" b="0" i="0" dirty="0">
              <a:solidFill>
                <a:srgbClr val="000000"/>
              </a:solidFill>
              <a:effectLst/>
              <a:latin typeface="Calibri"/>
              <a:ea typeface="Calibri"/>
              <a:cs typeface="Calibri"/>
            </a:endParaRPr>
          </a:p>
          <a:p>
            <a:pPr marL="480060" lvl="1" indent="-203200" fontAlgn="base">
              <a:buSzPct val="100000"/>
              <a:buFont typeface="Wingdings" panose="05000000000000000000" pitchFamily="2" charset="2"/>
              <a:buChar char=""/>
            </a:pPr>
            <a:r>
              <a:rPr lang="en-GB" sz="2000" b="1" i="0" dirty="0">
                <a:solidFill>
                  <a:srgbClr val="000000"/>
                </a:solidFill>
                <a:effectLst/>
                <a:latin typeface="Calibri"/>
                <a:ea typeface="Calibri"/>
                <a:cs typeface="Calibri"/>
              </a:rPr>
              <a:t>Model Selection</a:t>
            </a:r>
            <a:r>
              <a:rPr lang="en-GB" sz="2000" b="0" i="0" dirty="0">
                <a:solidFill>
                  <a:srgbClr val="000000"/>
                </a:solidFill>
                <a:effectLst/>
                <a:latin typeface="Calibri"/>
                <a:ea typeface="Calibri"/>
                <a:cs typeface="Calibri"/>
              </a:rPr>
              <a:t>: Choose an LLM that supports adding a classification head, which is a layer specifically designed for classification tasks.</a:t>
            </a:r>
            <a:r>
              <a:rPr lang="en-US" sz="2000" b="0" i="0" dirty="0">
                <a:solidFill>
                  <a:srgbClr val="000000"/>
                </a:solidFill>
                <a:effectLst/>
                <a:latin typeface="Calibri"/>
                <a:ea typeface="Calibri"/>
                <a:cs typeface="Calibri"/>
              </a:rPr>
              <a:t> </a:t>
            </a:r>
          </a:p>
          <a:p>
            <a:pPr marL="480060" lvl="1" indent="-203200" fontAlgn="base">
              <a:buSzPct val="100000"/>
              <a:buFont typeface="Wingdings" panose="05000000000000000000" pitchFamily="2" charset="2"/>
              <a:buChar char=""/>
            </a:pPr>
            <a:r>
              <a:rPr lang="en-GB" sz="2000" b="1" i="0" dirty="0">
                <a:solidFill>
                  <a:srgbClr val="000000"/>
                </a:solidFill>
                <a:effectLst/>
                <a:latin typeface="Calibri"/>
                <a:ea typeface="Calibri"/>
                <a:cs typeface="Calibri"/>
              </a:rPr>
              <a:t>Finetuning</a:t>
            </a:r>
            <a:r>
              <a:rPr lang="en-GB" sz="2000" b="0" i="0" dirty="0">
                <a:solidFill>
                  <a:srgbClr val="000000"/>
                </a:solidFill>
                <a:effectLst/>
                <a:latin typeface="Calibri"/>
                <a:ea typeface="Calibri"/>
                <a:cs typeface="Calibri"/>
              </a:rPr>
              <a:t>: Train the LLM on the collected dataset, adjusting the model’s parameters to improve its performance on the specific task of incident classification. This involves supervised learning where the model learns from labelled examples.</a:t>
            </a:r>
            <a:r>
              <a:rPr lang="en-US" sz="2000" b="0" i="0" dirty="0">
                <a:solidFill>
                  <a:srgbClr val="000000"/>
                </a:solidFill>
                <a:effectLst/>
                <a:latin typeface="Calibri"/>
                <a:ea typeface="Calibri"/>
                <a:cs typeface="Calibri"/>
              </a:rPr>
              <a:t> </a:t>
            </a:r>
          </a:p>
          <a:p>
            <a:pPr marL="203200" indent="-203200" fontAlgn="base">
              <a:buClr>
                <a:srgbClr val="0078DC"/>
              </a:buClr>
              <a:buSzPct val="100000"/>
              <a:buFont typeface="Wingdings" panose="05000000000000000000" pitchFamily="2" charset="2"/>
              <a:buChar char=""/>
            </a:pPr>
            <a:r>
              <a:rPr lang="en-GB" sz="2000" b="1" i="0" dirty="0">
                <a:solidFill>
                  <a:srgbClr val="111111"/>
                </a:solidFill>
                <a:effectLst/>
                <a:latin typeface="Calibri"/>
                <a:ea typeface="Calibri"/>
                <a:cs typeface="Calibri"/>
              </a:rPr>
              <a:t>Step 3: Analysing Output</a:t>
            </a:r>
            <a:r>
              <a:rPr lang="en-US" sz="2000" b="0" i="0" dirty="0">
                <a:solidFill>
                  <a:srgbClr val="111111"/>
                </a:solidFill>
                <a:effectLst/>
                <a:latin typeface="Calibri"/>
                <a:ea typeface="Calibri"/>
                <a:cs typeface="Calibri"/>
              </a:rPr>
              <a:t> </a:t>
            </a:r>
            <a:endParaRPr lang="en-US" sz="2000" b="0" i="0" dirty="0">
              <a:solidFill>
                <a:srgbClr val="000000"/>
              </a:solidFill>
              <a:effectLst/>
              <a:latin typeface="Calibri"/>
              <a:ea typeface="Calibri"/>
              <a:cs typeface="Calibri"/>
            </a:endParaRPr>
          </a:p>
          <a:p>
            <a:pPr marL="480060" lvl="1" indent="-203200" fontAlgn="base">
              <a:buSzPct val="100000"/>
              <a:buFont typeface="Wingdings" panose="05000000000000000000" pitchFamily="2" charset="2"/>
              <a:buChar char=""/>
            </a:pPr>
            <a:r>
              <a:rPr lang="en-GB" sz="2000" b="1" i="0" dirty="0">
                <a:solidFill>
                  <a:srgbClr val="111111"/>
                </a:solidFill>
                <a:effectLst/>
                <a:latin typeface="Calibri"/>
                <a:ea typeface="Calibri"/>
                <a:cs typeface="Calibri"/>
              </a:rPr>
              <a:t>Classification</a:t>
            </a:r>
            <a:r>
              <a:rPr lang="en-GB" sz="2000" b="0" i="0" dirty="0">
                <a:solidFill>
                  <a:srgbClr val="111111"/>
                </a:solidFill>
                <a:effectLst/>
                <a:latin typeface="Calibri"/>
                <a:ea typeface="Calibri"/>
                <a:cs typeface="Calibri"/>
              </a:rPr>
              <a:t>: The finetuned model outputs a classification for each incident report, categorizing them into predefined classes based on the training it received.</a:t>
            </a:r>
            <a:endParaRPr lang="en-US" sz="2000" b="0" i="0" dirty="0">
              <a:solidFill>
                <a:srgbClr val="000000"/>
              </a:solidFill>
              <a:effectLst/>
              <a:latin typeface="Calibri"/>
              <a:ea typeface="Calibri"/>
              <a:cs typeface="Calibri"/>
            </a:endParaRPr>
          </a:p>
          <a:p>
            <a:pPr algn="l"/>
            <a:endParaRPr lang="en-US" sz="2000" b="0" i="0" dirty="0">
              <a:solidFill>
                <a:srgbClr val="111111"/>
              </a:solidFill>
              <a:effectLst/>
              <a:latin typeface="Calibri"/>
              <a:ea typeface="Calibri"/>
              <a:cs typeface="Calibri"/>
            </a:endParaRPr>
          </a:p>
        </p:txBody>
      </p:sp>
      <p:sp>
        <p:nvSpPr>
          <p:cNvPr id="4" name="Slide Number Placeholder 3">
            <a:extLst>
              <a:ext uri="{FF2B5EF4-FFF2-40B4-BE49-F238E27FC236}">
                <a16:creationId xmlns:a16="http://schemas.microsoft.com/office/drawing/2014/main" id="{102EFE6F-5946-9C05-F962-3F4C538AA45F}"/>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207856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FA83-4959-6DDB-C0C3-7BEC047728A6}"/>
              </a:ext>
            </a:extLst>
          </p:cNvPr>
          <p:cNvSpPr>
            <a:spLocks noGrp="1"/>
          </p:cNvSpPr>
          <p:nvPr>
            <p:ph type="title"/>
          </p:nvPr>
        </p:nvSpPr>
        <p:spPr>
          <a:xfrm>
            <a:off x="503238" y="303213"/>
            <a:ext cx="9297987" cy="900000"/>
          </a:xfrm>
        </p:spPr>
        <p:txBody>
          <a:bodyPr/>
          <a:lstStyle/>
          <a:p>
            <a:r>
              <a:rPr lang="en-GB" dirty="0"/>
              <a:t>LLM-Pipeline 3: Retrieval Augmented Generation (RAG)</a:t>
            </a:r>
          </a:p>
        </p:txBody>
      </p:sp>
      <p:sp>
        <p:nvSpPr>
          <p:cNvPr id="3" name="Content Placeholder 2">
            <a:extLst>
              <a:ext uri="{FF2B5EF4-FFF2-40B4-BE49-F238E27FC236}">
                <a16:creationId xmlns:a16="http://schemas.microsoft.com/office/drawing/2014/main" id="{15B15255-5EEB-807D-FEFF-8A6590E265FC}"/>
              </a:ext>
            </a:extLst>
          </p:cNvPr>
          <p:cNvSpPr>
            <a:spLocks noGrp="1"/>
          </p:cNvSpPr>
          <p:nvPr>
            <p:ph idx="1"/>
          </p:nvPr>
        </p:nvSpPr>
        <p:spPr>
          <a:xfrm>
            <a:off x="672000" y="1392000"/>
            <a:ext cx="10848000" cy="4989762"/>
          </a:xfrm>
        </p:spPr>
        <p:txBody>
          <a:bodyPr vert="horz" lIns="0" tIns="0" rIns="0" bIns="0" rtlCol="0" anchor="t">
            <a:noAutofit/>
          </a:bodyPr>
          <a:lstStyle/>
          <a:p>
            <a:pPr marL="203200" indent="-203200" fontAlgn="base">
              <a:buClr>
                <a:srgbClr val="0078DC"/>
              </a:buClr>
              <a:buSzPct val="100000"/>
              <a:buFont typeface="Wingdings" panose="05000000000000000000" pitchFamily="2" charset="2"/>
              <a:buChar char=""/>
            </a:pPr>
            <a:r>
              <a:rPr lang="en-GB" sz="1500" b="1" i="0" dirty="0">
                <a:solidFill>
                  <a:srgbClr val="111111"/>
                </a:solidFill>
                <a:effectLst/>
                <a:latin typeface="Calibri"/>
                <a:ea typeface="Roboto"/>
                <a:cs typeface="Roboto"/>
              </a:rPr>
              <a:t>Step 1: Input</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marL="480060" lvl="1" indent="-203200" fontAlgn="base">
              <a:buSzPct val="100000"/>
              <a:buFont typeface="Wingdings" panose="05000000000000000000" pitchFamily="2" charset="2"/>
              <a:buChar char=""/>
            </a:pPr>
            <a:r>
              <a:rPr lang="en-GB" sz="1500" b="1" i="0" dirty="0">
                <a:solidFill>
                  <a:srgbClr val="111111"/>
                </a:solidFill>
                <a:effectLst/>
                <a:latin typeface="Calibri"/>
                <a:ea typeface="Roboto"/>
                <a:cs typeface="Roboto"/>
              </a:rPr>
              <a:t>Data Collection</a:t>
            </a:r>
            <a:r>
              <a:rPr lang="en-GB" sz="1500" b="0" i="0" dirty="0">
                <a:solidFill>
                  <a:srgbClr val="111111"/>
                </a:solidFill>
                <a:effectLst/>
                <a:latin typeface="Calibri"/>
                <a:ea typeface="Roboto"/>
                <a:cs typeface="Roboto"/>
              </a:rPr>
              <a:t>: Collect incident reports as in the previous pipelines.</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marL="480060" lvl="1" indent="-203200" fontAlgn="base">
              <a:buSzPct val="100000"/>
              <a:buFont typeface="Wingdings" panose="05000000000000000000" pitchFamily="2" charset="2"/>
              <a:buChar char=""/>
            </a:pPr>
            <a:r>
              <a:rPr lang="en-GB" sz="1500" b="1" i="0" dirty="0">
                <a:solidFill>
                  <a:srgbClr val="111111"/>
                </a:solidFill>
                <a:effectLst/>
                <a:latin typeface="Calibri"/>
                <a:ea typeface="Roboto"/>
                <a:cs typeface="Roboto"/>
              </a:rPr>
              <a:t>Preprocessing for Class Verification</a:t>
            </a:r>
            <a:r>
              <a:rPr lang="en-GB" sz="1500" b="0" i="0" dirty="0">
                <a:solidFill>
                  <a:srgbClr val="111111"/>
                </a:solidFill>
                <a:effectLst/>
                <a:latin typeface="Calibri"/>
                <a:ea typeface="Roboto"/>
                <a:cs typeface="Roboto"/>
              </a:rPr>
              <a:t>: Prepare the data to ensure it is suitable for the RAG process, which may involve cleaning and structuring the data.</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marL="203200" indent="-203200" fontAlgn="base">
              <a:buClr>
                <a:srgbClr val="0078DC"/>
              </a:buClr>
              <a:buSzPct val="100000"/>
              <a:buFont typeface="Wingdings" panose="05000000000000000000" pitchFamily="2" charset="2"/>
              <a:buChar char=""/>
            </a:pPr>
            <a:r>
              <a:rPr lang="en-GB" sz="1500" b="1" i="0" dirty="0">
                <a:solidFill>
                  <a:srgbClr val="111111"/>
                </a:solidFill>
                <a:effectLst/>
                <a:latin typeface="Calibri"/>
                <a:ea typeface="Roboto"/>
                <a:cs typeface="Roboto"/>
              </a:rPr>
              <a:t>Step 2: LLM with RAG</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marL="480060" lvl="1" indent="-203200" fontAlgn="base">
              <a:buSzPct val="100000"/>
              <a:buFont typeface="Wingdings" panose="05000000000000000000" pitchFamily="2" charset="2"/>
              <a:buChar char=""/>
            </a:pPr>
            <a:r>
              <a:rPr lang="en-GB" sz="1500" b="1" i="0" dirty="0">
                <a:solidFill>
                  <a:srgbClr val="111111"/>
                </a:solidFill>
                <a:effectLst/>
                <a:latin typeface="Calibri"/>
                <a:ea typeface="Roboto"/>
                <a:cs typeface="Roboto"/>
              </a:rPr>
              <a:t>Model Selection</a:t>
            </a:r>
            <a:r>
              <a:rPr lang="en-GB" sz="1500" b="0" i="0" dirty="0">
                <a:solidFill>
                  <a:srgbClr val="111111"/>
                </a:solidFill>
                <a:effectLst/>
                <a:latin typeface="Calibri"/>
                <a:ea typeface="Roboto"/>
                <a:cs typeface="Roboto"/>
              </a:rPr>
              <a:t>: Use an LLM integrated with a Retrieval Augmented Generation (RAG) framework. RAG combines the strengths of retrieval-based and generative models.</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marL="480060" lvl="1" indent="-203200" fontAlgn="base">
              <a:buSzPct val="100000"/>
              <a:buFont typeface="Wingdings" panose="05000000000000000000" pitchFamily="2" charset="2"/>
              <a:buChar char=""/>
            </a:pPr>
            <a:r>
              <a:rPr lang="en-GB" sz="1500" b="1" i="0" dirty="0">
                <a:solidFill>
                  <a:srgbClr val="111111"/>
                </a:solidFill>
                <a:effectLst/>
                <a:latin typeface="Calibri"/>
                <a:ea typeface="Roboto"/>
                <a:cs typeface="Roboto"/>
              </a:rPr>
              <a:t>Retrieval Component</a:t>
            </a:r>
            <a:r>
              <a:rPr lang="en-GB" sz="1500" b="0" i="0" dirty="0">
                <a:solidFill>
                  <a:srgbClr val="111111"/>
                </a:solidFill>
                <a:effectLst/>
                <a:latin typeface="Calibri"/>
                <a:ea typeface="Roboto"/>
                <a:cs typeface="Roboto"/>
              </a:rPr>
              <a:t>: The model retrieves relevant documents or data points from a large corpus that can help in generating a more accurate and contextually relevant response.</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marL="480060" lvl="1" indent="-203200" fontAlgn="base">
              <a:buSzPct val="100000"/>
              <a:buFont typeface="Wingdings" panose="05000000000000000000" pitchFamily="2" charset="2"/>
              <a:buChar char=""/>
            </a:pPr>
            <a:r>
              <a:rPr lang="en-GB" sz="1500" b="1" i="0" dirty="0">
                <a:solidFill>
                  <a:srgbClr val="111111"/>
                </a:solidFill>
                <a:effectLst/>
                <a:latin typeface="Calibri"/>
                <a:ea typeface="Roboto"/>
                <a:cs typeface="Roboto"/>
              </a:rPr>
              <a:t>Generation Component</a:t>
            </a:r>
            <a:r>
              <a:rPr lang="en-GB" sz="1500" b="0" i="0" dirty="0">
                <a:solidFill>
                  <a:srgbClr val="111111"/>
                </a:solidFill>
                <a:effectLst/>
                <a:latin typeface="Calibri"/>
                <a:ea typeface="Roboto"/>
                <a:cs typeface="Roboto"/>
              </a:rPr>
              <a:t>: The LLM then generates text based on the retrieved information, enhancing the quality and relevance of the output.</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marL="203200" indent="-203200" fontAlgn="base">
              <a:buClr>
                <a:srgbClr val="0078DC"/>
              </a:buClr>
              <a:buSzPct val="100000"/>
              <a:buFont typeface="Wingdings" panose="05000000000000000000" pitchFamily="2" charset="2"/>
              <a:buChar char=""/>
            </a:pPr>
            <a:r>
              <a:rPr lang="en-GB" sz="1500" b="1" i="0" dirty="0">
                <a:solidFill>
                  <a:srgbClr val="111111"/>
                </a:solidFill>
                <a:effectLst/>
                <a:latin typeface="Calibri"/>
                <a:ea typeface="Roboto"/>
                <a:cs typeface="Roboto"/>
              </a:rPr>
              <a:t>Step 3: Classifier (Combined Classes)</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marL="480060" lvl="1" indent="-203200" fontAlgn="base">
              <a:buSzPct val="100000"/>
              <a:buFont typeface="Wingdings" panose="05000000000000000000" pitchFamily="2" charset="2"/>
              <a:buChar char=""/>
            </a:pPr>
            <a:r>
              <a:rPr lang="en-GB" sz="1500" b="1" i="0" dirty="0">
                <a:solidFill>
                  <a:srgbClr val="111111"/>
                </a:solidFill>
                <a:effectLst/>
                <a:latin typeface="Calibri"/>
                <a:ea typeface="Roboto"/>
                <a:cs typeface="Roboto"/>
              </a:rPr>
              <a:t>Classification</a:t>
            </a:r>
            <a:r>
              <a:rPr lang="en-GB" sz="1500" b="0" i="0" dirty="0">
                <a:solidFill>
                  <a:srgbClr val="111111"/>
                </a:solidFill>
                <a:effectLst/>
                <a:latin typeface="Calibri"/>
                <a:ea typeface="Roboto"/>
                <a:cs typeface="Roboto"/>
              </a:rPr>
              <a:t>: After generating the text, a classifier is used to categorize the incidents into combined classes. This step ensures that the generated text is aligned with the predefined classification schema.</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marL="203200" indent="-203200" fontAlgn="base">
              <a:buClr>
                <a:srgbClr val="0078DC"/>
              </a:buClr>
              <a:buSzPct val="100000"/>
              <a:buFont typeface="Wingdings" panose="05000000000000000000" pitchFamily="2" charset="2"/>
              <a:buChar char=""/>
            </a:pPr>
            <a:r>
              <a:rPr lang="en-GB" sz="1500" b="1" i="0" dirty="0">
                <a:solidFill>
                  <a:srgbClr val="111111"/>
                </a:solidFill>
                <a:effectLst/>
                <a:latin typeface="Calibri"/>
                <a:ea typeface="Roboto"/>
                <a:cs typeface="Roboto"/>
              </a:rPr>
              <a:t>Step 4: Analysing Output</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marL="480060" lvl="1" indent="-203200" fontAlgn="base">
              <a:buSzPct val="100000"/>
              <a:buFont typeface="Wingdings" panose="05000000000000000000" pitchFamily="2" charset="2"/>
              <a:buChar char=""/>
            </a:pPr>
            <a:r>
              <a:rPr lang="en-GB" sz="1500" b="1" i="0" dirty="0">
                <a:solidFill>
                  <a:srgbClr val="111111"/>
                </a:solidFill>
                <a:effectLst/>
                <a:latin typeface="Calibri"/>
                <a:ea typeface="Roboto"/>
                <a:cs typeface="Roboto"/>
              </a:rPr>
              <a:t>Class</a:t>
            </a:r>
            <a:r>
              <a:rPr lang="en-GB" sz="1500" b="0" i="0" dirty="0">
                <a:solidFill>
                  <a:srgbClr val="111111"/>
                </a:solidFill>
                <a:effectLst/>
                <a:latin typeface="Calibri"/>
                <a:ea typeface="Roboto"/>
                <a:cs typeface="Roboto"/>
              </a:rPr>
              <a:t>: The final output is a class label for each incident report, determined by the combined efforts of retrieval, generation, and classification processes.</a:t>
            </a:r>
            <a:r>
              <a:rPr lang="en-US" sz="1500" b="0" i="0" dirty="0">
                <a:solidFill>
                  <a:srgbClr val="111111"/>
                </a:solidFill>
                <a:effectLst/>
                <a:latin typeface="Calibri"/>
                <a:ea typeface="Roboto"/>
                <a:cs typeface="Roboto"/>
              </a:rPr>
              <a:t> </a:t>
            </a:r>
            <a:endParaRPr lang="en-US" sz="1500" b="0" i="0">
              <a:solidFill>
                <a:srgbClr val="000000"/>
              </a:solidFill>
              <a:effectLst/>
              <a:latin typeface="Calibri"/>
              <a:ea typeface="Roboto"/>
              <a:cs typeface="Roboto"/>
            </a:endParaRPr>
          </a:p>
          <a:p>
            <a:pPr algn="l"/>
            <a:endParaRPr lang="en-US" sz="1500" b="0" i="0" dirty="0">
              <a:solidFill>
                <a:srgbClr val="111111"/>
              </a:solidFill>
              <a:effectLst/>
              <a:latin typeface="Calibri"/>
              <a:ea typeface="Calibri"/>
              <a:cs typeface="Calibri"/>
            </a:endParaRPr>
          </a:p>
        </p:txBody>
      </p:sp>
      <p:sp>
        <p:nvSpPr>
          <p:cNvPr id="4" name="Slide Number Placeholder 3">
            <a:extLst>
              <a:ext uri="{FF2B5EF4-FFF2-40B4-BE49-F238E27FC236}">
                <a16:creationId xmlns:a16="http://schemas.microsoft.com/office/drawing/2014/main" id="{E8C04042-BD17-228B-608A-CBC6BD3735AB}"/>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63785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FA83-4959-6DDB-C0C3-7BEC047728A6}"/>
              </a:ext>
            </a:extLst>
          </p:cNvPr>
          <p:cNvSpPr>
            <a:spLocks noGrp="1"/>
          </p:cNvSpPr>
          <p:nvPr>
            <p:ph type="title"/>
          </p:nvPr>
        </p:nvSpPr>
        <p:spPr>
          <a:xfrm>
            <a:off x="672000" y="293688"/>
            <a:ext cx="8326997" cy="900000"/>
          </a:xfrm>
        </p:spPr>
        <p:txBody>
          <a:bodyPr/>
          <a:lstStyle/>
          <a:p>
            <a:r>
              <a:rPr lang="en-GB" dirty="0"/>
              <a:t>Timeline</a:t>
            </a:r>
          </a:p>
        </p:txBody>
      </p:sp>
      <p:sp>
        <p:nvSpPr>
          <p:cNvPr id="3" name="Content Placeholder 2">
            <a:extLst>
              <a:ext uri="{FF2B5EF4-FFF2-40B4-BE49-F238E27FC236}">
                <a16:creationId xmlns:a16="http://schemas.microsoft.com/office/drawing/2014/main" id="{15B15255-5EEB-807D-FEFF-8A6590E265FC}"/>
              </a:ext>
            </a:extLst>
          </p:cNvPr>
          <p:cNvSpPr>
            <a:spLocks noGrp="1"/>
          </p:cNvSpPr>
          <p:nvPr>
            <p:ph idx="1"/>
          </p:nvPr>
        </p:nvSpPr>
        <p:spPr>
          <a:xfrm>
            <a:off x="672000" y="1392000"/>
            <a:ext cx="9595950" cy="2922825"/>
          </a:xfrm>
        </p:spPr>
        <p:txBody>
          <a:bodyPr vert="horz" lIns="0" tIns="0" rIns="0" bIns="0" rtlCol="0" anchor="t">
            <a:normAutofit/>
          </a:bodyPr>
          <a:lstStyle/>
          <a:p>
            <a:pPr marL="203200" indent="-203200" algn="just" fontAlgn="base">
              <a:buClr>
                <a:srgbClr val="0078DC"/>
              </a:buClr>
              <a:buSzPct val="100000"/>
              <a:buFont typeface="Wingdings" panose="05000000000000000000" pitchFamily="2" charset="2"/>
              <a:buChar char=""/>
            </a:pPr>
            <a:r>
              <a:rPr lang="en-US" sz="1800" b="0" i="0" u="none" strike="noStrike" dirty="0">
                <a:solidFill>
                  <a:srgbClr val="000000"/>
                </a:solidFill>
                <a:effectLst/>
                <a:latin typeface="Calibri"/>
                <a:ea typeface="Calibri"/>
                <a:cs typeface="Calibri"/>
              </a:rPr>
              <a:t>Month 1: Literature review, data collection, site visit. </a:t>
            </a:r>
            <a:endParaRPr lang="en-US" sz="1800" dirty="0">
              <a:solidFill>
                <a:srgbClr val="000000"/>
              </a:solidFill>
              <a:latin typeface="Calibri"/>
              <a:ea typeface="Calibri"/>
              <a:cs typeface="Calibri"/>
            </a:endParaRPr>
          </a:p>
          <a:p>
            <a:pPr marL="203200" indent="-203200" algn="just" fontAlgn="base">
              <a:buClr>
                <a:srgbClr val="0078DC"/>
              </a:buClr>
              <a:buSzPct val="100000"/>
              <a:buFont typeface="Wingdings" panose="05000000000000000000" pitchFamily="2" charset="2"/>
              <a:buChar char=""/>
            </a:pPr>
            <a:r>
              <a:rPr lang="en-US" sz="1800" u="none" strike="noStrike" dirty="0">
                <a:solidFill>
                  <a:srgbClr val="000000"/>
                </a:solidFill>
                <a:latin typeface="Calibri"/>
                <a:ea typeface="Calibri"/>
                <a:cs typeface="Calibri"/>
              </a:rPr>
              <a:t>Month 2: </a:t>
            </a:r>
            <a:r>
              <a:rPr lang="en-US" sz="1800" dirty="0">
                <a:solidFill>
                  <a:srgbClr val="000000"/>
                </a:solidFill>
                <a:latin typeface="Calibri"/>
                <a:ea typeface="Calibri"/>
                <a:cs typeface="Calibri"/>
              </a:rPr>
              <a:t>D</a:t>
            </a:r>
            <a:r>
              <a:rPr lang="en-US" sz="1800" b="0" i="0" u="none" strike="noStrike" dirty="0">
                <a:solidFill>
                  <a:srgbClr val="000000"/>
                </a:solidFill>
                <a:effectLst/>
                <a:latin typeface="Calibri"/>
                <a:ea typeface="Calibri"/>
                <a:cs typeface="Calibri"/>
              </a:rPr>
              <a:t>ata pre-processing.</a:t>
            </a:r>
            <a:endParaRPr lang="en-US" sz="1800" u="none" strike="noStrike" dirty="0">
              <a:solidFill>
                <a:srgbClr val="000000"/>
              </a:solidFill>
              <a:latin typeface="Calibri"/>
              <a:ea typeface="Calibri"/>
              <a:cs typeface="Calibri"/>
            </a:endParaRPr>
          </a:p>
          <a:p>
            <a:pPr marL="203200" indent="-203200" algn="just" fontAlgn="base">
              <a:buClr>
                <a:srgbClr val="0078DC"/>
              </a:buClr>
              <a:buSzPct val="100000"/>
              <a:buFont typeface="Wingdings" panose="05000000000000000000" pitchFamily="2" charset="2"/>
              <a:buChar char=""/>
            </a:pPr>
            <a:r>
              <a:rPr lang="en-US" sz="1800" dirty="0">
                <a:solidFill>
                  <a:srgbClr val="000000"/>
                </a:solidFill>
                <a:latin typeface="Calibri"/>
                <a:ea typeface="Calibri"/>
                <a:cs typeface="Calibri"/>
              </a:rPr>
              <a:t>Month 3: </a:t>
            </a:r>
            <a:r>
              <a:rPr lang="en-US" sz="1800" b="0" i="0" u="none" strike="noStrike" dirty="0">
                <a:solidFill>
                  <a:srgbClr val="000000"/>
                </a:solidFill>
                <a:effectLst/>
                <a:latin typeface="Calibri"/>
                <a:ea typeface="Calibri"/>
                <a:cs typeface="Calibri"/>
              </a:rPr>
              <a:t>Model development.</a:t>
            </a:r>
            <a:endParaRPr lang="en-US" sz="1800" dirty="0">
              <a:solidFill>
                <a:srgbClr val="000000"/>
              </a:solidFill>
              <a:latin typeface="Calibri"/>
              <a:ea typeface="Calibri"/>
              <a:cs typeface="Calibri"/>
            </a:endParaRPr>
          </a:p>
          <a:p>
            <a:pPr marL="203200" indent="-203200" algn="just" fontAlgn="base">
              <a:buClr>
                <a:srgbClr val="0078DC"/>
              </a:buClr>
              <a:buSzPct val="100000"/>
              <a:buFont typeface="Wingdings" panose="05000000000000000000" pitchFamily="2" charset="2"/>
              <a:buChar char=""/>
            </a:pPr>
            <a:r>
              <a:rPr lang="en-US" sz="1800" u="none" strike="noStrike" dirty="0">
                <a:solidFill>
                  <a:srgbClr val="000000"/>
                </a:solidFill>
                <a:latin typeface="Calibri"/>
                <a:ea typeface="Calibri"/>
                <a:cs typeface="Calibri"/>
              </a:rPr>
              <a:t>Month 4: </a:t>
            </a:r>
            <a:r>
              <a:rPr lang="en-US" sz="1800" b="0" i="0" u="none" strike="noStrike" dirty="0">
                <a:solidFill>
                  <a:srgbClr val="000000"/>
                </a:solidFill>
                <a:effectLst/>
                <a:latin typeface="Calibri"/>
                <a:ea typeface="Calibri"/>
                <a:cs typeface="Calibri"/>
              </a:rPr>
              <a:t>Model evaluation and refinement.</a:t>
            </a:r>
            <a:endParaRPr lang="en-US" sz="1800" u="none" strike="noStrike" dirty="0">
              <a:solidFill>
                <a:srgbClr val="000000"/>
              </a:solidFill>
              <a:latin typeface="Calibri"/>
              <a:ea typeface="Calibri"/>
              <a:cs typeface="Calibri"/>
            </a:endParaRPr>
          </a:p>
          <a:p>
            <a:pPr marL="203200" indent="-203200" algn="just" fontAlgn="base">
              <a:buClr>
                <a:srgbClr val="0078DC"/>
              </a:buClr>
              <a:buSzPct val="100000"/>
              <a:buFont typeface="Wingdings" panose="05000000000000000000" pitchFamily="2" charset="2"/>
              <a:buChar char=""/>
            </a:pPr>
            <a:r>
              <a:rPr lang="en-US" sz="1800" dirty="0">
                <a:solidFill>
                  <a:srgbClr val="000000"/>
                </a:solidFill>
                <a:latin typeface="Calibri"/>
                <a:ea typeface="Calibri"/>
                <a:cs typeface="Calibri"/>
              </a:rPr>
              <a:t>Month 5: </a:t>
            </a:r>
            <a:r>
              <a:rPr lang="en-US" sz="1800" b="0" i="0" u="none" strike="noStrike" dirty="0">
                <a:solidFill>
                  <a:srgbClr val="000000"/>
                </a:solidFill>
                <a:effectLst/>
                <a:latin typeface="Calibri"/>
                <a:ea typeface="Calibri"/>
                <a:cs typeface="Calibri"/>
              </a:rPr>
              <a:t>Implementation and testing in a real-world setting.</a:t>
            </a:r>
            <a:endParaRPr lang="en-US" sz="1800" dirty="0">
              <a:solidFill>
                <a:srgbClr val="000000"/>
              </a:solidFill>
              <a:latin typeface="Calibri"/>
              <a:ea typeface="Calibri"/>
              <a:cs typeface="Calibri"/>
            </a:endParaRPr>
          </a:p>
          <a:p>
            <a:pPr marL="203200" indent="-203200" algn="just" fontAlgn="base">
              <a:buClr>
                <a:srgbClr val="0078DC"/>
              </a:buClr>
              <a:buSzPct val="100000"/>
              <a:buFont typeface="Wingdings" panose="05000000000000000000" pitchFamily="2" charset="2"/>
              <a:buChar char=""/>
            </a:pPr>
            <a:r>
              <a:rPr lang="en-US" sz="1800" dirty="0">
                <a:solidFill>
                  <a:srgbClr val="000000"/>
                </a:solidFill>
                <a:latin typeface="Calibri"/>
                <a:ea typeface="Calibri"/>
                <a:cs typeface="Calibri"/>
              </a:rPr>
              <a:t>Month 6: </a:t>
            </a:r>
            <a:r>
              <a:rPr lang="en-US" sz="1800" b="0" i="0" u="none" strike="noStrike" dirty="0">
                <a:solidFill>
                  <a:srgbClr val="000000"/>
                </a:solidFill>
                <a:effectLst/>
                <a:latin typeface="Calibri"/>
                <a:ea typeface="Calibri"/>
                <a:cs typeface="Calibri"/>
              </a:rPr>
              <a:t>Analysis of results and thesis writing</a:t>
            </a:r>
            <a:r>
              <a:rPr lang="en-US" sz="1800" b="0" i="0" dirty="0">
                <a:solidFill>
                  <a:srgbClr val="000000"/>
                </a:solidFill>
                <a:effectLst/>
                <a:latin typeface="Calibri"/>
                <a:ea typeface="Calibri"/>
                <a:cs typeface="Calibri"/>
              </a:rPr>
              <a:t>.</a:t>
            </a:r>
            <a:endParaRPr lang="en-US" sz="1800" dirty="0">
              <a:solidFill>
                <a:srgbClr val="000000"/>
              </a:solidFill>
              <a:latin typeface="Calibri"/>
              <a:ea typeface="Calibri"/>
              <a:cs typeface="Calibri"/>
            </a:endParaRPr>
          </a:p>
        </p:txBody>
      </p:sp>
      <p:sp>
        <p:nvSpPr>
          <p:cNvPr id="4" name="Slide Number Placeholder 3">
            <a:extLst>
              <a:ext uri="{FF2B5EF4-FFF2-40B4-BE49-F238E27FC236}">
                <a16:creationId xmlns:a16="http://schemas.microsoft.com/office/drawing/2014/main" id="{7521B359-7968-643D-3542-4987057BDF0D}"/>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66336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FA83-4959-6DDB-C0C3-7BEC047728A6}"/>
              </a:ext>
            </a:extLst>
          </p:cNvPr>
          <p:cNvSpPr>
            <a:spLocks noGrp="1"/>
          </p:cNvSpPr>
          <p:nvPr>
            <p:ph type="title"/>
          </p:nvPr>
        </p:nvSpPr>
        <p:spPr>
          <a:xfrm>
            <a:off x="672000" y="293688"/>
            <a:ext cx="8326997" cy="900000"/>
          </a:xfrm>
        </p:spPr>
        <p:txBody>
          <a:bodyPr/>
          <a:lstStyle/>
          <a:p>
            <a:r>
              <a:rPr lang="en-GB" dirty="0"/>
              <a:t>References</a:t>
            </a:r>
          </a:p>
        </p:txBody>
      </p:sp>
      <p:sp>
        <p:nvSpPr>
          <p:cNvPr id="3" name="Content Placeholder 2">
            <a:extLst>
              <a:ext uri="{FF2B5EF4-FFF2-40B4-BE49-F238E27FC236}">
                <a16:creationId xmlns:a16="http://schemas.microsoft.com/office/drawing/2014/main" id="{15B15255-5EEB-807D-FEFF-8A6590E265FC}"/>
              </a:ext>
            </a:extLst>
          </p:cNvPr>
          <p:cNvSpPr>
            <a:spLocks noGrp="1"/>
          </p:cNvSpPr>
          <p:nvPr>
            <p:ph idx="1"/>
          </p:nvPr>
        </p:nvSpPr>
        <p:spPr>
          <a:xfrm>
            <a:off x="672000" y="1193688"/>
            <a:ext cx="10368000" cy="4344000"/>
          </a:xfrm>
        </p:spPr>
        <p:txBody>
          <a:bodyPr>
            <a:noAutofit/>
          </a:bodyPr>
          <a:lstStyle/>
          <a:p>
            <a:r>
              <a:rPr lang="en-US" sz="1200" b="0" i="0" dirty="0">
                <a:solidFill>
                  <a:srgbClr val="000000"/>
                </a:solidFill>
                <a:effectLst/>
                <a:latin typeface="Arial" panose="020B0604020202020204" pitchFamily="34" charset="0"/>
              </a:rPr>
              <a:t>[1] </a:t>
            </a:r>
            <a:r>
              <a:rPr lang="en-GB" sz="1200" dirty="0">
                <a:solidFill>
                  <a:srgbClr val="000000"/>
                </a:solidFill>
                <a:hlinkClick r:id="rId2">
                  <a:extLst>
                    <a:ext uri="{A12FA001-AC4F-418D-AE19-62706E023703}">
                      <ahyp:hlinkClr xmlns:ahyp="http://schemas.microsoft.com/office/drawing/2018/hyperlinkcolor" val="tx"/>
                    </a:ext>
                  </a:extLst>
                </a:hlinkClick>
              </a:rPr>
              <a:t>Guide to Process Safety</a:t>
            </a:r>
            <a:r>
              <a:rPr lang="en-GB" sz="1200" dirty="0">
                <a:solidFill>
                  <a:srgbClr val="000000"/>
                </a:solidFill>
                <a:effectLst/>
                <a:latin typeface="Arial" panose="020B0604020202020204" pitchFamily="34" charset="0"/>
              </a:rPr>
              <a:t> </a:t>
            </a:r>
          </a:p>
          <a:p>
            <a:r>
              <a:rPr lang="en-GB" sz="1200" dirty="0">
                <a:solidFill>
                  <a:srgbClr val="000000"/>
                </a:solidFill>
                <a:latin typeface="Arial" panose="020B0604020202020204" pitchFamily="34" charset="0"/>
              </a:rPr>
              <a:t>[2] </a:t>
            </a:r>
            <a:r>
              <a:rPr lang="en-GB" sz="1200" dirty="0">
                <a:solidFill>
                  <a:srgbClr val="000000"/>
                </a:solidFill>
                <a:latin typeface="Arial" panose="020B0604020202020204" pitchFamily="34" charset="0"/>
                <a:hlinkClick r:id="rId3">
                  <a:extLst>
                    <a:ext uri="{A12FA001-AC4F-418D-AE19-62706E023703}">
                      <ahyp:hlinkClr xmlns:ahyp="http://schemas.microsoft.com/office/drawing/2018/hyperlinkcolor" val="tx"/>
                    </a:ext>
                  </a:extLst>
                </a:hlinkClick>
              </a:rPr>
              <a:t>Process Description</a:t>
            </a:r>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[3] </a:t>
            </a:r>
            <a:r>
              <a:rPr lang="en-US" sz="1200" dirty="0">
                <a:solidFill>
                  <a:srgbClr val="000000"/>
                </a:solidFill>
                <a:latin typeface="Arial" panose="020B0604020202020204" pitchFamily="34" charset="0"/>
                <a:hlinkClick r:id="rId4">
                  <a:extLst>
                    <a:ext uri="{A12FA001-AC4F-418D-AE19-62706E023703}">
                      <ahyp:hlinkClr xmlns:ahyp="http://schemas.microsoft.com/office/drawing/2018/hyperlinkcolor" val="tx"/>
                    </a:ext>
                  </a:extLst>
                </a:hlinkClick>
              </a:rPr>
              <a:t>(16) Ping | Process Safety Community</a:t>
            </a:r>
            <a:endParaRPr lang="en-US" sz="1200" dirty="0">
              <a:solidFill>
                <a:srgbClr val="000000"/>
              </a:solidFill>
              <a:latin typeface="Arial" panose="020B0604020202020204" pitchFamily="34" charset="0"/>
            </a:endParaRPr>
          </a:p>
          <a:p>
            <a:r>
              <a:rPr lang="en-US" sz="1200" dirty="0">
                <a:solidFill>
                  <a:srgbClr val="000000"/>
                </a:solidFill>
                <a:effectLst/>
                <a:latin typeface="Arial" panose="020B0604020202020204" pitchFamily="34" charset="0"/>
              </a:rPr>
              <a:t>[4] </a:t>
            </a:r>
            <a:r>
              <a:rPr lang="en-GB" sz="1200" dirty="0">
                <a:solidFill>
                  <a:srgbClr val="000000"/>
                </a:solidFill>
                <a:latin typeface="Arial" panose="020B0604020202020204" pitchFamily="34" charset="0"/>
                <a:hlinkClick r:id="rId5">
                  <a:extLst>
                    <a:ext uri="{A12FA001-AC4F-418D-AE19-62706E023703}">
                      <ahyp:hlinkClr xmlns:ahyp="http://schemas.microsoft.com/office/drawing/2018/hyperlinkcolor" val="tx"/>
                    </a:ext>
                  </a:extLst>
                </a:hlinkClick>
              </a:rPr>
              <a:t>Home - Integrated Management System</a:t>
            </a:r>
            <a:endParaRPr lang="en-GB" sz="1200" dirty="0">
              <a:solidFill>
                <a:srgbClr val="000000"/>
              </a:solidFill>
              <a:effectLst/>
              <a:latin typeface="Arial" panose="020B0604020202020204" pitchFamily="34" charset="0"/>
            </a:endParaRPr>
          </a:p>
          <a:p>
            <a:pPr algn="l"/>
            <a:r>
              <a:rPr lang="en-US" sz="1200" b="0" i="0" dirty="0">
                <a:solidFill>
                  <a:srgbClr val="000000"/>
                </a:solidFill>
                <a:effectLst/>
                <a:latin typeface="Arial" panose="020B0604020202020204" pitchFamily="34" charset="0"/>
              </a:rPr>
              <a:t>[5] </a:t>
            </a:r>
            <a:r>
              <a:rPr lang="en-GB" sz="1200" dirty="0">
                <a:solidFill>
                  <a:srgbClr val="000000"/>
                </a:solidFill>
                <a:latin typeface="Arial" panose="020B0604020202020204" pitchFamily="34" charset="0"/>
                <a:hlinkClick r:id="rId6">
                  <a:extLst>
                    <a:ext uri="{A12FA001-AC4F-418D-AE19-62706E023703}">
                      <ahyp:hlinkClr xmlns:ahyp="http://schemas.microsoft.com/office/drawing/2018/hyperlinkcolor" val="tx"/>
                    </a:ext>
                  </a:extLst>
                </a:hlinkClick>
              </a:rPr>
              <a:t>PDCA – 12</a:t>
            </a:r>
            <a:endParaRPr lang="en-GB" sz="1200" dirty="0">
              <a:solidFill>
                <a:srgbClr val="000000"/>
              </a:solidFill>
              <a:latin typeface="Arial" panose="020B0604020202020204" pitchFamily="34" charset="0"/>
            </a:endParaRPr>
          </a:p>
          <a:p>
            <a:pPr algn="l"/>
            <a:r>
              <a:rPr lang="en-GB" sz="1200" b="0" i="0" dirty="0">
                <a:solidFill>
                  <a:srgbClr val="000000"/>
                </a:solidFill>
                <a:effectLst/>
                <a:latin typeface="Arial" panose="020B0604020202020204" pitchFamily="34" charset="0"/>
              </a:rPr>
              <a:t>[6] </a:t>
            </a:r>
            <a:r>
              <a:rPr lang="en-US" sz="1200" dirty="0">
                <a:solidFill>
                  <a:srgbClr val="000000"/>
                </a:solidFill>
                <a:latin typeface="Arial" panose="020B0604020202020204" pitchFamily="34" charset="0"/>
                <a:hlinkClick r:id="rId7">
                  <a:extLst>
                    <a:ext uri="{A12FA001-AC4F-418D-AE19-62706E023703}">
                      <ahyp:hlinkClr xmlns:ahyp="http://schemas.microsoft.com/office/drawing/2018/hyperlinkcolor" val="tx"/>
                    </a:ext>
                  </a:extLst>
                </a:hlinkClick>
              </a:rPr>
              <a:t>Guidance document for F12.01.02 Incident Learning Form - HSSE and Process Safety Learning (EN).pdf</a:t>
            </a:r>
            <a:endParaRPr lang="en-US" sz="1200" dirty="0">
              <a:solidFill>
                <a:srgbClr val="000000"/>
              </a:solidFill>
              <a:latin typeface="Arial" panose="020B0604020202020204" pitchFamily="34" charset="0"/>
            </a:endParaRPr>
          </a:p>
          <a:p>
            <a:pPr algn="l"/>
            <a:r>
              <a:rPr lang="en-US" sz="1200" b="0" i="0" dirty="0">
                <a:solidFill>
                  <a:srgbClr val="000000"/>
                </a:solidFill>
                <a:effectLst/>
                <a:latin typeface="Arial" panose="020B0604020202020204" pitchFamily="34" charset="0"/>
              </a:rPr>
              <a:t>[7] </a:t>
            </a:r>
            <a:r>
              <a:rPr lang="fr-FR" sz="1200" b="0" i="0" dirty="0">
                <a:solidFill>
                  <a:srgbClr val="000000"/>
                </a:solidFill>
                <a:effectLst/>
                <a:latin typeface="Arial" panose="020B0604020202020204" pitchFamily="34" charset="0"/>
              </a:rPr>
              <a:t>[</a:t>
            </a:r>
            <a:r>
              <a:rPr lang="fr-FR" sz="1200" b="0" i="0" dirty="0" err="1">
                <a:solidFill>
                  <a:srgbClr val="000000"/>
                </a:solidFill>
                <a:effectLst/>
                <a:latin typeface="Arial" panose="020B0604020202020204" pitchFamily="34" charset="0"/>
              </a:rPr>
              <a:t>SentenceTransformers</a:t>
            </a:r>
            <a:r>
              <a:rPr lang="fr-FR" sz="1200" b="0" i="0" dirty="0">
                <a:solidFill>
                  <a:srgbClr val="000000"/>
                </a:solidFill>
                <a:effectLst/>
                <a:latin typeface="Arial" panose="020B0604020202020204" pitchFamily="34" charset="0"/>
              </a:rPr>
              <a:t> Documentation — Sentence Transformers documentation (sbert.net)](</a:t>
            </a:r>
            <a:r>
              <a:rPr lang="fr-FR" sz="1200" b="0" i="0" dirty="0">
                <a:solidFill>
                  <a:srgbClr val="000000"/>
                </a:solidFill>
                <a:effectLst/>
                <a:latin typeface="Arial" panose="020B0604020202020204" pitchFamily="34" charset="0"/>
                <a:hlinkClick r:id="rId8">
                  <a:extLst>
                    <a:ext uri="{A12FA001-AC4F-418D-AE19-62706E023703}">
                      <ahyp:hlinkClr xmlns:ahyp="http://schemas.microsoft.com/office/drawing/2018/hyperlinkcolor" val="tx"/>
                    </a:ext>
                  </a:extLst>
                </a:hlinkClick>
              </a:rPr>
              <a:t>https://sbert.net/</a:t>
            </a:r>
            <a:r>
              <a:rPr lang="fr-FR" sz="1200" b="0" i="0" dirty="0">
                <a:solidFill>
                  <a:srgbClr val="000000"/>
                </a:solidFill>
                <a:effectLst/>
                <a:latin typeface="Arial" panose="020B0604020202020204" pitchFamily="34" charset="0"/>
              </a:rPr>
              <a:t>)</a:t>
            </a:r>
            <a:endParaRPr lang="en-US" sz="1200" b="0" i="0" dirty="0">
              <a:solidFill>
                <a:srgbClr val="000000"/>
              </a:solidFill>
              <a:effectLst/>
              <a:latin typeface="Arial" panose="020B0604020202020204" pitchFamily="34" charset="0"/>
            </a:endParaRPr>
          </a:p>
          <a:p>
            <a:pPr algn="l"/>
            <a:r>
              <a:rPr lang="en-US" sz="1200" dirty="0">
                <a:solidFill>
                  <a:srgbClr val="000000"/>
                </a:solidFill>
                <a:latin typeface="Arial" panose="020B0604020202020204" pitchFamily="34" charset="0"/>
              </a:rPr>
              <a:t>[8] [</a:t>
            </a:r>
            <a:r>
              <a:rPr lang="en-US" sz="1200" dirty="0" err="1">
                <a:solidFill>
                  <a:srgbClr val="000000"/>
                </a:solidFill>
                <a:latin typeface="Arial" panose="020B0604020202020204" pitchFamily="34" charset="0"/>
              </a:rPr>
              <a:t>OneHotEncoder</a:t>
            </a:r>
            <a:r>
              <a:rPr lang="en-US" sz="1200" dirty="0">
                <a:solidFill>
                  <a:srgbClr val="000000"/>
                </a:solidFill>
                <a:latin typeface="Arial" panose="020B0604020202020204" pitchFamily="34" charset="0"/>
              </a:rPr>
              <a:t> — scikit-learn 1.5.2 documentation](</a:t>
            </a:r>
            <a:r>
              <a:rPr lang="en-US" sz="1200" dirty="0">
                <a:solidFill>
                  <a:srgbClr val="000000"/>
                </a:solidFill>
                <a:latin typeface="Arial" panose="020B0604020202020204" pitchFamily="34" charset="0"/>
                <a:hlinkClick r:id="rId9">
                  <a:extLst>
                    <a:ext uri="{A12FA001-AC4F-418D-AE19-62706E023703}">
                      <ahyp:hlinkClr xmlns:ahyp="http://schemas.microsoft.com/office/drawing/2018/hyperlinkcolor" val="tx"/>
                    </a:ext>
                  </a:extLst>
                </a:hlinkClick>
              </a:rPr>
              <a:t>https://scikit-learn.org/stable/modules/generated/sklearn.preprocessing.OneHotEncoder.html</a:t>
            </a:r>
            <a:r>
              <a:rPr lang="en-US" sz="1200" dirty="0">
                <a:solidFill>
                  <a:srgbClr val="000000"/>
                </a:solidFill>
                <a:latin typeface="Arial" panose="020B0604020202020204" pitchFamily="34" charset="0"/>
              </a:rPr>
              <a:t>)</a:t>
            </a:r>
          </a:p>
          <a:p>
            <a:pPr algn="l"/>
            <a:r>
              <a:rPr lang="en-US" sz="1200" dirty="0">
                <a:solidFill>
                  <a:srgbClr val="000000"/>
                </a:solidFill>
                <a:latin typeface="Arial" panose="020B0604020202020204" pitchFamily="34" charset="0"/>
              </a:rPr>
              <a:t>[9] [</a:t>
            </a:r>
            <a:r>
              <a:rPr lang="en-US" sz="1200" dirty="0" err="1">
                <a:solidFill>
                  <a:srgbClr val="000000"/>
                </a:solidFill>
                <a:latin typeface="Arial" panose="020B0604020202020204" pitchFamily="34" charset="0"/>
              </a:rPr>
              <a:t>SetFit</a:t>
            </a:r>
            <a:r>
              <a:rPr lang="en-US" sz="1200" dirty="0">
                <a:solidFill>
                  <a:srgbClr val="000000"/>
                </a:solidFill>
                <a:latin typeface="Arial" panose="020B0604020202020204" pitchFamily="34" charset="0"/>
              </a:rPr>
              <a:t> (huggingface.co)](</a:t>
            </a:r>
            <a:r>
              <a:rPr lang="en-US" sz="1200" dirty="0">
                <a:solidFill>
                  <a:srgbClr val="000000"/>
                </a:solidFill>
                <a:latin typeface="Arial" panose="020B0604020202020204" pitchFamily="34" charset="0"/>
                <a:hlinkClick r:id="rId10">
                  <a:extLst>
                    <a:ext uri="{A12FA001-AC4F-418D-AE19-62706E023703}">
                      <ahyp:hlinkClr xmlns:ahyp="http://schemas.microsoft.com/office/drawing/2018/hyperlinkcolor" val="tx"/>
                    </a:ext>
                  </a:extLst>
                </a:hlinkClick>
              </a:rPr>
              <a:t>https://huggingface.co/docs/setfit/en/index</a:t>
            </a:r>
            <a:r>
              <a:rPr lang="en-US" sz="1200" dirty="0">
                <a:solidFill>
                  <a:srgbClr val="000000"/>
                </a:solidFill>
                <a:latin typeface="Arial" panose="020B0604020202020204" pitchFamily="34" charset="0"/>
              </a:rPr>
              <a:t>)</a:t>
            </a:r>
          </a:p>
          <a:p>
            <a:pPr algn="l"/>
            <a:r>
              <a:rPr lang="en-US" sz="1200" dirty="0">
                <a:solidFill>
                  <a:srgbClr val="000000"/>
                </a:solidFill>
                <a:latin typeface="Arial" panose="020B0604020202020204" pitchFamily="34" charset="0"/>
              </a:rPr>
              <a:t>[10] [Transformers (huggingface.co)](</a:t>
            </a:r>
            <a:r>
              <a:rPr lang="en-US" sz="1200" dirty="0">
                <a:solidFill>
                  <a:srgbClr val="000000"/>
                </a:solidFill>
                <a:latin typeface="Arial" panose="020B0604020202020204" pitchFamily="34" charset="0"/>
                <a:hlinkClick r:id="rId11">
                  <a:extLst>
                    <a:ext uri="{A12FA001-AC4F-418D-AE19-62706E023703}">
                      <ahyp:hlinkClr xmlns:ahyp="http://schemas.microsoft.com/office/drawing/2018/hyperlinkcolor" val="tx"/>
                    </a:ext>
                  </a:extLst>
                </a:hlinkClick>
              </a:rPr>
              <a:t>https://huggingface.co/docs/transformers/index</a:t>
            </a:r>
            <a:r>
              <a:rPr lang="en-US" sz="1200" dirty="0">
                <a:solidFill>
                  <a:srgbClr val="000000"/>
                </a:solidFill>
                <a:latin typeface="Arial" panose="020B0604020202020204" pitchFamily="34" charset="0"/>
              </a:rPr>
              <a:t>)</a:t>
            </a:r>
          </a:p>
          <a:p>
            <a:pPr algn="l"/>
            <a:r>
              <a:rPr lang="en-US" sz="1200" dirty="0">
                <a:solidFill>
                  <a:srgbClr val="000000"/>
                </a:solidFill>
                <a:latin typeface="Arial" panose="020B0604020202020204" pitchFamily="34" charset="0"/>
              </a:rPr>
              <a:t>[11] [Introduction - Hugging Face NLP Course](</a:t>
            </a:r>
            <a:r>
              <a:rPr lang="en-US" sz="1200" dirty="0">
                <a:solidFill>
                  <a:srgbClr val="000000"/>
                </a:solidFill>
                <a:latin typeface="Arial" panose="020B0604020202020204" pitchFamily="34" charset="0"/>
                <a:hlinkClick r:id="rId12">
                  <a:extLst>
                    <a:ext uri="{A12FA001-AC4F-418D-AE19-62706E023703}">
                      <ahyp:hlinkClr xmlns:ahyp="http://schemas.microsoft.com/office/drawing/2018/hyperlinkcolor" val="tx"/>
                    </a:ext>
                  </a:extLst>
                </a:hlinkClick>
              </a:rPr>
              <a:t>https://huggingface.co/learn/nlp-course/en/chapter1/1</a:t>
            </a:r>
            <a:r>
              <a:rPr lang="en-US" sz="1200" dirty="0">
                <a:solidFill>
                  <a:srgbClr val="000000"/>
                </a:solidFill>
                <a:latin typeface="Arial" panose="020B0604020202020204" pitchFamily="34" charset="0"/>
              </a:rPr>
              <a:t>)</a:t>
            </a:r>
          </a:p>
          <a:p>
            <a:pPr algn="l"/>
            <a:r>
              <a:rPr lang="en-US" sz="1200" dirty="0">
                <a:solidFill>
                  <a:srgbClr val="000000"/>
                </a:solidFill>
                <a:latin typeface="Arial" panose="020B0604020202020204" pitchFamily="34" charset="0"/>
              </a:rPr>
              <a:t>[12] </a:t>
            </a:r>
            <a:r>
              <a:rPr lang="es-ES" sz="1200" dirty="0" err="1">
                <a:solidFill>
                  <a:srgbClr val="000000"/>
                </a:solidFill>
                <a:hlinkClick r:id="rId13">
                  <a:extLst>
                    <a:ext uri="{A12FA001-AC4F-418D-AE19-62706E023703}">
                      <ahyp:hlinkClr xmlns:ahyp="http://schemas.microsoft.com/office/drawing/2018/hyperlinkcolor" val="tx"/>
                    </a:ext>
                  </a:extLst>
                </a:hlinkClick>
              </a:rPr>
              <a:t>Introducing</a:t>
            </a:r>
            <a:r>
              <a:rPr lang="es-ES" sz="1200" dirty="0">
                <a:solidFill>
                  <a:srgbClr val="000000"/>
                </a:solidFill>
                <a:hlinkClick r:id="rId13">
                  <a:extLst>
                    <a:ext uri="{A12FA001-AC4F-418D-AE19-62706E023703}">
                      <ahyp:hlinkClr xmlns:ahyp="http://schemas.microsoft.com/office/drawing/2018/hyperlinkcolor" val="tx"/>
                    </a:ext>
                  </a:extLst>
                </a:hlinkClick>
              </a:rPr>
              <a:t> Llama 2 </a:t>
            </a:r>
            <a:r>
              <a:rPr lang="es-ES" sz="1200" dirty="0" err="1">
                <a:solidFill>
                  <a:srgbClr val="000000"/>
                </a:solidFill>
                <a:hlinkClick r:id="rId13">
                  <a:extLst>
                    <a:ext uri="{A12FA001-AC4F-418D-AE19-62706E023703}">
                      <ahyp:hlinkClr xmlns:ahyp="http://schemas.microsoft.com/office/drawing/2018/hyperlinkcolor" val="tx"/>
                    </a:ext>
                  </a:extLst>
                </a:hlinkClick>
              </a:rPr>
              <a:t>on</a:t>
            </a:r>
            <a:r>
              <a:rPr lang="es-ES" sz="1200" dirty="0">
                <a:solidFill>
                  <a:srgbClr val="000000"/>
                </a:solidFill>
                <a:hlinkClick r:id="rId13">
                  <a:extLst>
                    <a:ext uri="{A12FA001-AC4F-418D-AE19-62706E023703}">
                      <ahyp:hlinkClr xmlns:ahyp="http://schemas.microsoft.com/office/drawing/2018/hyperlinkcolor" val="tx"/>
                    </a:ext>
                  </a:extLst>
                </a:hlinkClick>
              </a:rPr>
              <a:t> Azure</a:t>
            </a:r>
            <a:endParaRPr lang="en-US" sz="1200" dirty="0">
              <a:solidFill>
                <a:srgbClr val="000000"/>
              </a:solidFill>
              <a:latin typeface="Arial" panose="020B0604020202020204" pitchFamily="34" charset="0"/>
            </a:endParaRPr>
          </a:p>
          <a:p>
            <a:pPr algn="l"/>
            <a:r>
              <a:rPr lang="en-US" sz="1200" dirty="0">
                <a:solidFill>
                  <a:srgbClr val="000000"/>
                </a:solidFill>
                <a:latin typeface="Arial" panose="020B0604020202020204" pitchFamily="34" charset="0"/>
              </a:rPr>
              <a:t>[13] [Add a classification head to a fine-tuned language model - Beginners - Hugging Face Forums](</a:t>
            </a:r>
            <a:r>
              <a:rPr lang="en-US" sz="1200" dirty="0">
                <a:solidFill>
                  <a:srgbClr val="000000"/>
                </a:solidFill>
                <a:latin typeface="Arial" panose="020B0604020202020204" pitchFamily="34" charset="0"/>
                <a:hlinkClick r:id="rId14">
                  <a:extLst>
                    <a:ext uri="{A12FA001-AC4F-418D-AE19-62706E023703}">
                      <ahyp:hlinkClr xmlns:ahyp="http://schemas.microsoft.com/office/drawing/2018/hyperlinkcolor" val="tx"/>
                    </a:ext>
                  </a:extLst>
                </a:hlinkClick>
              </a:rPr>
              <a:t>https://discuss.huggingface.co/t/add-a-classification-head-to-a-fine-tuned-language-model/8176</a:t>
            </a:r>
            <a:r>
              <a:rPr lang="en-US" sz="1200" dirty="0">
                <a:solidFill>
                  <a:srgbClr val="000000"/>
                </a:solidFill>
                <a:latin typeface="Arial" panose="020B0604020202020204" pitchFamily="34" charset="0"/>
              </a:rPr>
              <a:t>)</a:t>
            </a:r>
          </a:p>
          <a:p>
            <a:pPr algn="l"/>
            <a:r>
              <a:rPr lang="en-US" sz="1200" dirty="0">
                <a:solidFill>
                  <a:srgbClr val="000000"/>
                </a:solidFill>
                <a:latin typeface="Arial" panose="020B0604020202020204" pitchFamily="34" charset="0"/>
              </a:rPr>
              <a:t>[14] [What is Retrieval Augmented Generation (RAG)? | Databricks](</a:t>
            </a:r>
            <a:r>
              <a:rPr lang="en-US" sz="1200" dirty="0">
                <a:solidFill>
                  <a:srgbClr val="000000"/>
                </a:solidFill>
                <a:latin typeface="Arial" panose="020B0604020202020204" pitchFamily="34" charset="0"/>
                <a:hlinkClick r:id="rId15">
                  <a:extLst>
                    <a:ext uri="{A12FA001-AC4F-418D-AE19-62706E023703}">
                      <ahyp:hlinkClr xmlns:ahyp="http://schemas.microsoft.com/office/drawing/2018/hyperlinkcolor" val="tx"/>
                    </a:ext>
                  </a:extLst>
                </a:hlinkClick>
              </a:rPr>
              <a:t>https://www.databricks.com/glossary/retrieval-augmented-generation-rag</a:t>
            </a:r>
            <a:r>
              <a:rPr lang="en-US" sz="1200" dirty="0">
                <a:solidFill>
                  <a:srgbClr val="000000"/>
                </a:solidFill>
                <a:latin typeface="Arial" panose="020B0604020202020204" pitchFamily="34" charset="0"/>
              </a:rPr>
              <a:t>)</a:t>
            </a:r>
          </a:p>
          <a:p>
            <a:pPr algn="l"/>
            <a:r>
              <a:rPr lang="en-US" sz="1200" b="0" i="0" dirty="0">
                <a:solidFill>
                  <a:srgbClr val="000000"/>
                </a:solidFill>
                <a:effectLst/>
                <a:latin typeface="Arial" panose="020B0604020202020204" pitchFamily="34" charset="0"/>
              </a:rPr>
              <a:t>[15] </a:t>
            </a:r>
            <a:r>
              <a:rPr lang="es-ES" sz="1200" b="0" i="0" dirty="0">
                <a:solidFill>
                  <a:srgbClr val="000000"/>
                </a:solidFill>
                <a:effectLst/>
                <a:latin typeface="Arial" panose="020B0604020202020204" pitchFamily="34" charset="0"/>
              </a:rPr>
              <a:t>[meta-llama/Llama-3.2-1B · </a:t>
            </a:r>
            <a:r>
              <a:rPr lang="es-ES" sz="1200" b="0" i="0" dirty="0" err="1">
                <a:solidFill>
                  <a:srgbClr val="000000"/>
                </a:solidFill>
                <a:effectLst/>
                <a:latin typeface="Arial" panose="020B0604020202020204" pitchFamily="34" charset="0"/>
              </a:rPr>
              <a:t>Hugging</a:t>
            </a:r>
            <a:r>
              <a:rPr lang="es-ES" sz="1200" b="0" i="0" dirty="0">
                <a:solidFill>
                  <a:srgbClr val="000000"/>
                </a:solidFill>
                <a:effectLst/>
                <a:latin typeface="Arial" panose="020B0604020202020204" pitchFamily="34" charset="0"/>
              </a:rPr>
              <a:t> </a:t>
            </a:r>
            <a:r>
              <a:rPr lang="es-ES" sz="1200" b="0" i="0" dirty="0" err="1">
                <a:solidFill>
                  <a:srgbClr val="000000"/>
                </a:solidFill>
                <a:effectLst/>
                <a:latin typeface="Arial" panose="020B0604020202020204" pitchFamily="34" charset="0"/>
              </a:rPr>
              <a:t>Face</a:t>
            </a:r>
            <a:r>
              <a:rPr lang="es-ES" sz="1200" b="0" i="0" dirty="0">
                <a:solidFill>
                  <a:srgbClr val="000000"/>
                </a:solidFill>
                <a:effectLst/>
                <a:latin typeface="Arial" panose="020B0604020202020204" pitchFamily="34" charset="0"/>
              </a:rPr>
              <a:t>](</a:t>
            </a:r>
            <a:r>
              <a:rPr lang="es-ES" sz="1200" b="0" i="0" dirty="0">
                <a:solidFill>
                  <a:srgbClr val="000000"/>
                </a:solidFill>
                <a:effectLst/>
                <a:latin typeface="Arial" panose="020B0604020202020204" pitchFamily="34" charset="0"/>
                <a:hlinkClick r:id="rId16">
                  <a:extLst>
                    <a:ext uri="{A12FA001-AC4F-418D-AE19-62706E023703}">
                      <ahyp:hlinkClr xmlns:ahyp="http://schemas.microsoft.com/office/drawing/2018/hyperlinkcolor" val="tx"/>
                    </a:ext>
                  </a:extLst>
                </a:hlinkClick>
              </a:rPr>
              <a:t>https://huggingface.co/meta-llama/Llama-3.2-1B</a:t>
            </a:r>
            <a:r>
              <a:rPr lang="es-ES" sz="1200" dirty="0">
                <a:solidFill>
                  <a:srgbClr val="000000"/>
                </a:solidFill>
                <a:latin typeface="Arial" panose="020B0604020202020204" pitchFamily="34" charset="0"/>
              </a:rPr>
              <a:t>)</a:t>
            </a:r>
            <a:endParaRPr lang="en-US" sz="1200" b="0" i="0"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93571C1A-CAE7-BD6A-E08D-6966DD546618}"/>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368985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37C0-F3AC-313E-7627-554947E6E48A}"/>
              </a:ext>
            </a:extLst>
          </p:cNvPr>
          <p:cNvSpPr>
            <a:spLocks noGrp="1"/>
          </p:cNvSpPr>
          <p:nvPr>
            <p:ph type="title"/>
          </p:nvPr>
        </p:nvSpPr>
        <p:spPr>
          <a:xfrm>
            <a:off x="503238" y="1005195"/>
            <a:ext cx="10848000" cy="604282"/>
          </a:xfrm>
        </p:spPr>
        <p:txBody>
          <a:bodyPr/>
          <a:lstStyle/>
          <a:p>
            <a:r>
              <a:rPr lang="en-GB" dirty="0"/>
              <a:t>Introduction</a:t>
            </a:r>
          </a:p>
        </p:txBody>
      </p:sp>
      <p:sp>
        <p:nvSpPr>
          <p:cNvPr id="3" name="Content Placeholder 2">
            <a:extLst>
              <a:ext uri="{FF2B5EF4-FFF2-40B4-BE49-F238E27FC236}">
                <a16:creationId xmlns:a16="http://schemas.microsoft.com/office/drawing/2014/main" id="{E427EC88-A815-41C6-0926-8BE44BEE701D}"/>
              </a:ext>
            </a:extLst>
          </p:cNvPr>
          <p:cNvSpPr>
            <a:spLocks noGrp="1"/>
          </p:cNvSpPr>
          <p:nvPr>
            <p:ph idx="1"/>
          </p:nvPr>
        </p:nvSpPr>
        <p:spPr>
          <a:xfrm>
            <a:off x="503238" y="1804519"/>
            <a:ext cx="10515600" cy="3152963"/>
          </a:xfrm>
        </p:spPr>
        <p:txBody>
          <a:bodyPr vert="horz" lIns="0" tIns="0" rIns="0" bIns="0" rtlCol="0" anchor="t">
            <a:normAutofit/>
          </a:bodyPr>
          <a:lstStyle/>
          <a:p>
            <a:pPr marL="203200" indent="-203200" algn="just">
              <a:buClr>
                <a:srgbClr val="0078DC"/>
              </a:buClr>
              <a:buSzPct val="100000"/>
              <a:buFont typeface="Wingdings" panose="05000000000000000000" pitchFamily="2" charset="2"/>
              <a:buChar char=""/>
            </a:pPr>
            <a:r>
              <a:rPr lang="en-US" sz="2100" b="1" i="0" dirty="0">
                <a:solidFill>
                  <a:srgbClr val="111111"/>
                </a:solidFill>
                <a:effectLst/>
                <a:latin typeface="Arial"/>
                <a:cs typeface="Arial"/>
              </a:rPr>
              <a:t>Importance of Incident Reporting</a:t>
            </a:r>
            <a:r>
              <a:rPr lang="en-US" sz="2100" b="0" i="0" dirty="0">
                <a:solidFill>
                  <a:srgbClr val="111111"/>
                </a:solidFill>
                <a:effectLst/>
                <a:latin typeface="Arial"/>
                <a:cs typeface="Arial"/>
              </a:rPr>
              <a:t>: </a:t>
            </a:r>
            <a:r>
              <a:rPr lang="en-GB" sz="1800" b="0" i="0" u="none" strike="noStrike" dirty="0">
                <a:solidFill>
                  <a:srgbClr val="000000"/>
                </a:solidFill>
                <a:effectLst/>
                <a:latin typeface="Arial"/>
                <a:cs typeface="Arial"/>
              </a:rPr>
              <a:t>Incident reporting is a critical process in various industries. P</a:t>
            </a:r>
            <a:r>
              <a:rPr lang="en-GB" sz="1800" b="0" i="0" dirty="0">
                <a:solidFill>
                  <a:srgbClr val="000000"/>
                </a:solidFill>
                <a:effectLst/>
                <a:latin typeface="Arial"/>
                <a:cs typeface="Arial"/>
              </a:rPr>
              <a:t>rocess safety incidents tend to happen infrequently but can often have catastrophic results when things go wrong. </a:t>
            </a:r>
            <a:r>
              <a:rPr lang="en-GB" sz="1800" b="0" i="0" baseline="30000" dirty="0">
                <a:solidFill>
                  <a:srgbClr val="000000"/>
                </a:solidFill>
                <a:effectLst/>
                <a:latin typeface="Arial"/>
                <a:cs typeface="Arial"/>
              </a:rPr>
              <a:t>[1]</a:t>
            </a:r>
          </a:p>
          <a:p>
            <a:pPr algn="just">
              <a:buClr>
                <a:srgbClr val="0078DC"/>
              </a:buClr>
              <a:buSzPct val="100000"/>
            </a:pPr>
            <a:endParaRPr lang="en-US" sz="2100" b="0" i="0" dirty="0">
              <a:solidFill>
                <a:srgbClr val="111111"/>
              </a:solidFill>
              <a:effectLst/>
              <a:latin typeface="Arial"/>
              <a:cs typeface="Arial"/>
            </a:endParaRPr>
          </a:p>
          <a:p>
            <a:pPr marL="203200" indent="-203200" algn="just">
              <a:buClr>
                <a:srgbClr val="0078DC"/>
              </a:buClr>
              <a:buSzPct val="100000"/>
              <a:buFont typeface="Wingdings" panose="05000000000000000000" pitchFamily="2" charset="2"/>
              <a:buChar char=""/>
            </a:pPr>
            <a:r>
              <a:rPr lang="en-US" sz="2100" b="1" i="0" dirty="0">
                <a:solidFill>
                  <a:srgbClr val="111111"/>
                </a:solidFill>
                <a:effectLst/>
                <a:latin typeface="Arial"/>
                <a:cs typeface="Arial"/>
              </a:rPr>
              <a:t>Current Challenges</a:t>
            </a:r>
            <a:r>
              <a:rPr lang="en-US" sz="2100" b="0" i="0" dirty="0">
                <a:solidFill>
                  <a:srgbClr val="111111"/>
                </a:solidFill>
                <a:effectLst/>
                <a:latin typeface="Arial"/>
                <a:cs typeface="Arial"/>
              </a:rPr>
              <a:t>: Manual classification leads to errors and inefficiencies.</a:t>
            </a:r>
          </a:p>
          <a:p>
            <a:pPr algn="just">
              <a:buClr>
                <a:srgbClr val="0078DC"/>
              </a:buClr>
              <a:buSzPct val="100000"/>
            </a:pPr>
            <a:endParaRPr lang="en-US" sz="2100" b="0" i="0" dirty="0">
              <a:solidFill>
                <a:srgbClr val="111111"/>
              </a:solidFill>
              <a:effectLst/>
              <a:latin typeface="Arial"/>
              <a:cs typeface="Arial"/>
            </a:endParaRPr>
          </a:p>
          <a:p>
            <a:pPr marL="203200" indent="-203200" algn="just">
              <a:buClr>
                <a:srgbClr val="0078DC"/>
              </a:buClr>
              <a:buSzPct val="100000"/>
              <a:buFont typeface="Wingdings" panose="05000000000000000000" pitchFamily="2" charset="2"/>
              <a:buChar char=""/>
            </a:pPr>
            <a:r>
              <a:rPr lang="en-US" sz="2100" b="1" i="0" dirty="0">
                <a:solidFill>
                  <a:srgbClr val="111111"/>
                </a:solidFill>
                <a:effectLst/>
                <a:latin typeface="Arial"/>
                <a:cs typeface="Arial"/>
              </a:rPr>
              <a:t>Proposed Solution</a:t>
            </a:r>
            <a:r>
              <a:rPr lang="en-US" sz="2100" b="0" i="0" dirty="0">
                <a:solidFill>
                  <a:srgbClr val="111111"/>
                </a:solidFill>
                <a:effectLst/>
                <a:latin typeface="Arial"/>
                <a:cs typeface="Arial"/>
              </a:rPr>
              <a:t>: Use ML or LLM to improve accuracy and reliability.</a:t>
            </a:r>
          </a:p>
          <a:p>
            <a:pPr marL="0" indent="0" algn="just">
              <a:buNone/>
            </a:pPr>
            <a:endParaRPr lang="en-GB" sz="2100" dirty="0">
              <a:cs typeface="Arial"/>
            </a:endParaRPr>
          </a:p>
        </p:txBody>
      </p:sp>
      <p:sp>
        <p:nvSpPr>
          <p:cNvPr id="8" name="Slide Number Placeholder 7">
            <a:extLst>
              <a:ext uri="{FF2B5EF4-FFF2-40B4-BE49-F238E27FC236}">
                <a16:creationId xmlns:a16="http://schemas.microsoft.com/office/drawing/2014/main" id="{1EB21897-5A2B-B51E-F16B-6B7A3EFC37C2}"/>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311125847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305199-9682-C965-6C18-17F1B35000D5}"/>
              </a:ext>
            </a:extLst>
          </p:cNvPr>
          <p:cNvSpPr>
            <a:spLocks noGrp="1"/>
          </p:cNvSpPr>
          <p:nvPr>
            <p:ph type="subTitle" idx="1"/>
          </p:nvPr>
        </p:nvSpPr>
        <p:spPr>
          <a:xfrm>
            <a:off x="627529" y="1909482"/>
            <a:ext cx="10735795" cy="2976843"/>
          </a:xfrm>
        </p:spPr>
        <p:txBody>
          <a:bodyPr vert="horz" lIns="0" tIns="0" rIns="0" bIns="0" rtlCol="0" anchor="t">
            <a:normAutofit/>
          </a:bodyPr>
          <a:lstStyle/>
          <a:p>
            <a:pPr marL="203200" indent="-203200" algn="l">
              <a:buClr>
                <a:srgbClr val="0078DC"/>
              </a:buClr>
              <a:buSzPct val="100000"/>
              <a:buFont typeface="Wingdings" panose="05000000000000000000" pitchFamily="2" charset="2"/>
              <a:buChar char=""/>
            </a:pPr>
            <a:r>
              <a:rPr lang="en-US" b="1" i="0" dirty="0">
                <a:solidFill>
                  <a:srgbClr val="111111"/>
                </a:solidFill>
                <a:effectLst/>
                <a:latin typeface="Arial"/>
                <a:ea typeface="Calibri"/>
                <a:cs typeface="Calibri"/>
              </a:rPr>
              <a:t>Manual Reporting Errors</a:t>
            </a:r>
            <a:r>
              <a:rPr lang="en-US" b="0" i="0" dirty="0">
                <a:solidFill>
                  <a:srgbClr val="111111"/>
                </a:solidFill>
                <a:effectLst/>
                <a:latin typeface="Arial"/>
                <a:ea typeface="Calibri"/>
                <a:cs typeface="Calibri"/>
              </a:rPr>
              <a:t>: Studies on human errors in incident reporting.</a:t>
            </a:r>
            <a:br>
              <a:rPr lang="en-US" b="0" i="0" dirty="0">
                <a:effectLst/>
                <a:latin typeface="Arial"/>
              </a:rPr>
            </a:br>
            <a:endParaRPr lang="en-US" b="0" i="0" dirty="0">
              <a:solidFill>
                <a:srgbClr val="111111"/>
              </a:solidFill>
              <a:effectLst/>
              <a:latin typeface="Arial"/>
              <a:ea typeface="Calibri"/>
              <a:cs typeface="Calibri"/>
            </a:endParaRPr>
          </a:p>
          <a:p>
            <a:pPr marL="203200" indent="-203200" algn="l">
              <a:buClr>
                <a:srgbClr val="0078DC"/>
              </a:buClr>
              <a:buSzPct val="100000"/>
              <a:buFont typeface="Wingdings" panose="05000000000000000000" pitchFamily="2" charset="2"/>
              <a:buChar char=""/>
            </a:pPr>
            <a:r>
              <a:rPr lang="en-US" b="1" i="0" dirty="0">
                <a:solidFill>
                  <a:srgbClr val="111111"/>
                </a:solidFill>
                <a:effectLst/>
                <a:latin typeface="Arial"/>
                <a:ea typeface="Calibri"/>
                <a:cs typeface="Calibri"/>
              </a:rPr>
              <a:t>ML/LLM in Classification</a:t>
            </a:r>
            <a:r>
              <a:rPr lang="en-US" b="0" i="0" dirty="0">
                <a:solidFill>
                  <a:srgbClr val="111111"/>
                </a:solidFill>
                <a:effectLst/>
                <a:latin typeface="Arial"/>
                <a:ea typeface="Calibri"/>
                <a:cs typeface="Calibri"/>
              </a:rPr>
              <a:t>: Existing applications of ML or LLM in similar tasks.</a:t>
            </a:r>
            <a:br>
              <a:rPr lang="en-US" b="0" i="0" dirty="0">
                <a:effectLst/>
                <a:latin typeface="Arial"/>
              </a:rPr>
            </a:br>
            <a:endParaRPr lang="en-US" b="0" i="0" dirty="0">
              <a:solidFill>
                <a:srgbClr val="111111"/>
              </a:solidFill>
              <a:effectLst/>
              <a:latin typeface="Arial"/>
              <a:ea typeface="Calibri"/>
              <a:cs typeface="Calibri"/>
            </a:endParaRPr>
          </a:p>
          <a:p>
            <a:pPr marL="203200" indent="-203200" algn="l">
              <a:buClr>
                <a:srgbClr val="0078DC"/>
              </a:buClr>
              <a:buSzPct val="100000"/>
              <a:buFont typeface="Wingdings" panose="05000000000000000000" pitchFamily="2" charset="2"/>
              <a:buChar char=""/>
            </a:pPr>
            <a:r>
              <a:rPr lang="en-US" b="1" i="0" dirty="0">
                <a:solidFill>
                  <a:srgbClr val="111111"/>
                </a:solidFill>
                <a:effectLst/>
                <a:latin typeface="Arial"/>
                <a:ea typeface="Calibri"/>
                <a:cs typeface="Calibri"/>
              </a:rPr>
              <a:t>Algorithm Effectiveness</a:t>
            </a:r>
            <a:r>
              <a:rPr lang="en-US" b="0" i="0" dirty="0">
                <a:solidFill>
                  <a:srgbClr val="111111"/>
                </a:solidFill>
                <a:effectLst/>
                <a:latin typeface="Arial"/>
                <a:ea typeface="Calibri"/>
                <a:cs typeface="Calibri"/>
              </a:rPr>
              <a:t>: Comparison of various algorithms in classification contexts.</a:t>
            </a:r>
          </a:p>
        </p:txBody>
      </p:sp>
      <p:sp>
        <p:nvSpPr>
          <p:cNvPr id="4" name="Title 1">
            <a:extLst>
              <a:ext uri="{FF2B5EF4-FFF2-40B4-BE49-F238E27FC236}">
                <a16:creationId xmlns:a16="http://schemas.microsoft.com/office/drawing/2014/main" id="{6F02B964-21AC-9D86-4AD6-4854E0D809EE}"/>
              </a:ext>
            </a:extLst>
          </p:cNvPr>
          <p:cNvSpPr txBox="1">
            <a:spLocks/>
          </p:cNvSpPr>
          <p:nvPr/>
        </p:nvSpPr>
        <p:spPr>
          <a:xfrm>
            <a:off x="627529" y="450383"/>
            <a:ext cx="10848000" cy="656663"/>
          </a:xfrm>
          <a:prstGeom prst="rect">
            <a:avLst/>
          </a:prstGeom>
        </p:spPr>
        <p:txBody>
          <a:bodyPr vert="horz" lIns="0" tIns="0" rIns="0" bIns="0" rtlCol="0" anchor="b" anchorCtr="0">
            <a:noAutofit/>
          </a:bodyPr>
          <a:lstStyle>
            <a:lvl1pPr algn="ctr" defTabSz="1219170" rtl="0" eaLnBrk="1" latinLnBrk="0" hangingPunct="1">
              <a:spcBef>
                <a:spcPct val="0"/>
              </a:spcBef>
              <a:buNone/>
              <a:defRPr sz="6000" b="1" kern="1200">
                <a:solidFill>
                  <a:srgbClr val="0078DC"/>
                </a:solidFill>
                <a:latin typeface="+mj-lt"/>
                <a:ea typeface="+mj-ea"/>
                <a:cs typeface="+mj-cs"/>
              </a:defRPr>
            </a:lvl1pPr>
          </a:lstStyle>
          <a:p>
            <a:pPr algn="l"/>
            <a:r>
              <a:rPr lang="en-GB" sz="3200" dirty="0"/>
              <a:t>Literature Review</a:t>
            </a:r>
          </a:p>
        </p:txBody>
      </p:sp>
      <p:sp>
        <p:nvSpPr>
          <p:cNvPr id="9" name="Slide Number Placeholder 8">
            <a:extLst>
              <a:ext uri="{FF2B5EF4-FFF2-40B4-BE49-F238E27FC236}">
                <a16:creationId xmlns:a16="http://schemas.microsoft.com/office/drawing/2014/main" id="{57CB817B-BB60-9B1C-3AE9-E3F8A3024951}"/>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16224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E214-E321-3AE6-5C25-E6F88BBA0B93}"/>
              </a:ext>
            </a:extLst>
          </p:cNvPr>
          <p:cNvSpPr>
            <a:spLocks noGrp="1"/>
          </p:cNvSpPr>
          <p:nvPr>
            <p:ph type="ctrTitle"/>
          </p:nvPr>
        </p:nvSpPr>
        <p:spPr>
          <a:xfrm>
            <a:off x="552449" y="479472"/>
            <a:ext cx="9144000" cy="609600"/>
          </a:xfrm>
        </p:spPr>
        <p:txBody>
          <a:bodyPr/>
          <a:lstStyle/>
          <a:p>
            <a:pPr algn="l"/>
            <a:r>
              <a:rPr lang="en-GB" sz="3200" dirty="0"/>
              <a:t>Safety Risk Matrix </a:t>
            </a:r>
            <a:r>
              <a:rPr lang="en-GB" sz="3200" baseline="30000" dirty="0"/>
              <a:t>[2]</a:t>
            </a:r>
          </a:p>
        </p:txBody>
      </p:sp>
      <p:pic>
        <p:nvPicPr>
          <p:cNvPr id="5" name="Picture 4" descr="A screen shot of a chart&#10;&#10;Description automatically generated">
            <a:extLst>
              <a:ext uri="{FF2B5EF4-FFF2-40B4-BE49-F238E27FC236}">
                <a16:creationId xmlns:a16="http://schemas.microsoft.com/office/drawing/2014/main" id="{DBC9A014-6C2D-BD84-DCAF-9F79B4C31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49" y="1133475"/>
            <a:ext cx="11144251" cy="4897182"/>
          </a:xfrm>
          <a:prstGeom prst="rect">
            <a:avLst/>
          </a:prstGeom>
        </p:spPr>
      </p:pic>
      <p:sp>
        <p:nvSpPr>
          <p:cNvPr id="6" name="Subtitle 2">
            <a:extLst>
              <a:ext uri="{FF2B5EF4-FFF2-40B4-BE49-F238E27FC236}">
                <a16:creationId xmlns:a16="http://schemas.microsoft.com/office/drawing/2014/main" id="{B47F8866-78A3-86E0-7EBE-4BFBF3DD3867}"/>
              </a:ext>
            </a:extLst>
          </p:cNvPr>
          <p:cNvSpPr>
            <a:spLocks noGrp="1"/>
          </p:cNvSpPr>
          <p:nvPr>
            <p:ph type="subTitle" idx="1"/>
          </p:nvPr>
        </p:nvSpPr>
        <p:spPr>
          <a:xfrm>
            <a:off x="5305424" y="149256"/>
            <a:ext cx="1581151" cy="285813"/>
          </a:xfrm>
        </p:spPr>
        <p:txBody>
          <a:bodyPr>
            <a:normAutofit fontScale="92500" lnSpcReduction="20000"/>
          </a:bodyPr>
          <a:lstStyle/>
          <a:p>
            <a:pPr algn="l">
              <a:buClr>
                <a:srgbClr val="0078DC"/>
              </a:buClr>
              <a:buSzPct val="100000"/>
            </a:pPr>
            <a:r>
              <a:rPr lang="en-US" b="0" i="0" dirty="0">
                <a:solidFill>
                  <a:srgbClr val="E6252E"/>
                </a:solidFill>
                <a:effectLst/>
                <a:latin typeface="-apple-system"/>
              </a:rPr>
              <a:t>Confidential!</a:t>
            </a:r>
          </a:p>
        </p:txBody>
      </p:sp>
      <p:sp>
        <p:nvSpPr>
          <p:cNvPr id="7" name="Slide Number Placeholder 6">
            <a:extLst>
              <a:ext uri="{FF2B5EF4-FFF2-40B4-BE49-F238E27FC236}">
                <a16:creationId xmlns:a16="http://schemas.microsoft.com/office/drawing/2014/main" id="{2039EF1A-38D1-3B4F-4A14-AE1482D44053}"/>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70862325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B68B4-139A-CFBC-9C02-E988EAB08B5E}"/>
              </a:ext>
            </a:extLst>
          </p:cNvPr>
          <p:cNvSpPr>
            <a:spLocks noGrp="1"/>
          </p:cNvSpPr>
          <p:nvPr>
            <p:ph idx="1"/>
          </p:nvPr>
        </p:nvSpPr>
        <p:spPr>
          <a:xfrm>
            <a:off x="672000" y="1392000"/>
            <a:ext cx="10643700" cy="2703750"/>
          </a:xfrm>
        </p:spPr>
        <p:txBody>
          <a:bodyPr vert="horz" lIns="0" tIns="0" rIns="0" bIns="0" rtlCol="0" anchor="t">
            <a:normAutofit/>
          </a:bodyPr>
          <a:lstStyle/>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Calibri"/>
              </a:rPr>
              <a:t>Manual Reporting Issues</a:t>
            </a:r>
            <a:r>
              <a:rPr lang="en-US" sz="2100" b="0" i="0" dirty="0">
                <a:solidFill>
                  <a:srgbClr val="111111"/>
                </a:solidFill>
                <a:effectLst/>
                <a:latin typeface="Calibri"/>
                <a:ea typeface="Calibri"/>
                <a:cs typeface="Calibri"/>
              </a:rPr>
              <a:t>: Subjective judgement, fatigue, lack of standardization.</a:t>
            </a:r>
          </a:p>
          <a:p>
            <a:pPr>
              <a:buClr>
                <a:srgbClr val="0078DC"/>
              </a:buClr>
              <a:buSzPct val="100000"/>
            </a:pPr>
            <a:endParaRPr lang="en-US"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Calibri"/>
              </a:rPr>
              <a:t>Impact</a:t>
            </a:r>
            <a:r>
              <a:rPr lang="en-US" sz="2100" b="0" i="0" dirty="0">
                <a:solidFill>
                  <a:srgbClr val="111111"/>
                </a:solidFill>
                <a:effectLst/>
                <a:latin typeface="Calibri"/>
                <a:ea typeface="Calibri"/>
                <a:cs typeface="Calibri"/>
              </a:rPr>
              <a:t>: Incorrect categorization affects data quality and decision-making.</a:t>
            </a:r>
          </a:p>
          <a:p>
            <a:pPr>
              <a:buClr>
                <a:srgbClr val="0078DC"/>
              </a:buClr>
              <a:buSzPct val="100000"/>
            </a:pPr>
            <a:endParaRPr lang="en-US"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Calibri"/>
              </a:rPr>
              <a:t>Research Aim</a:t>
            </a:r>
            <a:r>
              <a:rPr lang="en-US" sz="2100" b="0" i="0" dirty="0">
                <a:solidFill>
                  <a:srgbClr val="111111"/>
                </a:solidFill>
                <a:effectLst/>
                <a:latin typeface="Calibri"/>
                <a:ea typeface="Calibri"/>
                <a:cs typeface="Calibri"/>
              </a:rPr>
              <a:t>: Develop an ML or LLM based model to accurately classify incidents.</a:t>
            </a:r>
          </a:p>
          <a:p>
            <a:endParaRPr lang="en-GB" sz="2100" dirty="0">
              <a:latin typeface="Calibri"/>
              <a:ea typeface="Calibri"/>
              <a:cs typeface="Calibri"/>
            </a:endParaRPr>
          </a:p>
        </p:txBody>
      </p:sp>
      <p:sp>
        <p:nvSpPr>
          <p:cNvPr id="6" name="Title 1">
            <a:extLst>
              <a:ext uri="{FF2B5EF4-FFF2-40B4-BE49-F238E27FC236}">
                <a16:creationId xmlns:a16="http://schemas.microsoft.com/office/drawing/2014/main" id="{E253DACB-E7EF-8F90-6C39-5FC8F5E3102F}"/>
              </a:ext>
            </a:extLst>
          </p:cNvPr>
          <p:cNvSpPr txBox="1">
            <a:spLocks/>
          </p:cNvSpPr>
          <p:nvPr/>
        </p:nvSpPr>
        <p:spPr>
          <a:xfrm>
            <a:off x="672000" y="309955"/>
            <a:ext cx="10848000" cy="674295"/>
          </a:xfrm>
          <a:prstGeom prst="rect">
            <a:avLst/>
          </a:prstGeom>
        </p:spPr>
        <p:txBody>
          <a:bodyPr vert="horz" lIns="0" tIns="0" rIns="0" bIns="0" rtlCol="0" anchor="b" anchorCtr="0">
            <a:noAutofit/>
          </a:bodyPr>
          <a:lstStyle>
            <a:lvl1pPr algn="ctr" defTabSz="1219170" rtl="0" eaLnBrk="1" latinLnBrk="0" hangingPunct="1">
              <a:spcBef>
                <a:spcPct val="0"/>
              </a:spcBef>
              <a:buNone/>
              <a:defRPr sz="6000" b="1" kern="1200">
                <a:solidFill>
                  <a:srgbClr val="0078DC"/>
                </a:solidFill>
                <a:latin typeface="+mj-lt"/>
                <a:ea typeface="+mj-ea"/>
                <a:cs typeface="+mj-cs"/>
              </a:defRPr>
            </a:lvl1pPr>
          </a:lstStyle>
          <a:p>
            <a:pPr algn="l"/>
            <a:r>
              <a:rPr lang="en-GB" sz="3200" dirty="0"/>
              <a:t>Problem Statement</a:t>
            </a:r>
          </a:p>
        </p:txBody>
      </p:sp>
      <p:sp>
        <p:nvSpPr>
          <p:cNvPr id="11" name="Slide Number Placeholder 10">
            <a:extLst>
              <a:ext uri="{FF2B5EF4-FFF2-40B4-BE49-F238E27FC236}">
                <a16:creationId xmlns:a16="http://schemas.microsoft.com/office/drawing/2014/main" id="{3D65EAA8-3028-D6C1-63C5-71A08CF16BCA}"/>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205380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7252D-0CDB-9CAC-DA68-F6B49E2C4A0D}"/>
              </a:ext>
            </a:extLst>
          </p:cNvPr>
          <p:cNvSpPr>
            <a:spLocks noGrp="1"/>
          </p:cNvSpPr>
          <p:nvPr>
            <p:ph idx="1"/>
          </p:nvPr>
        </p:nvSpPr>
        <p:spPr>
          <a:xfrm>
            <a:off x="503237" y="1374070"/>
            <a:ext cx="11069637" cy="4210942"/>
          </a:xfrm>
        </p:spPr>
        <p:txBody>
          <a:bodyPr vert="horz" lIns="0" tIns="0" rIns="0" bIns="0" rtlCol="0" anchor="t">
            <a:normAutofit/>
          </a:bodyPr>
          <a:lstStyle/>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Arial"/>
              </a:rPr>
              <a:t> Analyze Current Reporting Process</a:t>
            </a:r>
            <a:r>
              <a:rPr lang="en-US" sz="2100" b="0" i="0" dirty="0">
                <a:solidFill>
                  <a:srgbClr val="111111"/>
                </a:solidFill>
                <a:effectLst/>
                <a:latin typeface="Calibri"/>
                <a:ea typeface="Calibri"/>
                <a:cs typeface="Arial"/>
              </a:rPr>
              <a:t>: Identify common errors and inefficiencies. (Ongoing)</a:t>
            </a:r>
          </a:p>
          <a:p>
            <a:pPr marL="203200" indent="-203200">
              <a:buClr>
                <a:srgbClr val="0078DC"/>
              </a:buClr>
              <a:buSzPct val="100000"/>
              <a:buFont typeface="Wingdings" panose="05000000000000000000" pitchFamily="2" charset="2"/>
              <a:buChar char=""/>
            </a:pPr>
            <a:endParaRPr lang="en-US" sz="2100" b="0" i="0" dirty="0">
              <a:solidFill>
                <a:srgbClr val="111111"/>
              </a:solidFill>
              <a:effectLst/>
              <a:latin typeface="Calibri"/>
              <a:ea typeface="Calibri"/>
              <a:cs typeface="Arial"/>
            </a:endParaRPr>
          </a:p>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Arial"/>
              </a:rPr>
              <a:t> Develop ML/LLM Model</a:t>
            </a:r>
            <a:r>
              <a:rPr lang="en-US" sz="2100" b="0" i="0" dirty="0">
                <a:solidFill>
                  <a:srgbClr val="111111"/>
                </a:solidFill>
                <a:effectLst/>
                <a:latin typeface="Calibri"/>
                <a:ea typeface="Calibri"/>
                <a:cs typeface="Arial"/>
              </a:rPr>
              <a:t>: Classify incidents using historical data.</a:t>
            </a:r>
          </a:p>
          <a:p>
            <a:pPr>
              <a:buClr>
                <a:srgbClr val="0078DC"/>
              </a:buClr>
              <a:buSzPct val="100000"/>
            </a:pPr>
            <a:endParaRPr lang="en-US" sz="2100" b="0" i="0" dirty="0">
              <a:solidFill>
                <a:srgbClr val="111111"/>
              </a:solidFill>
              <a:effectLst/>
              <a:latin typeface="Calibri"/>
              <a:ea typeface="Calibri"/>
              <a:cs typeface="Arial"/>
            </a:endParaRPr>
          </a:p>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Arial"/>
              </a:rPr>
              <a:t> Evaluate Performance</a:t>
            </a:r>
            <a:r>
              <a:rPr lang="en-US" sz="2100" b="0" i="0" dirty="0">
                <a:solidFill>
                  <a:srgbClr val="111111"/>
                </a:solidFill>
                <a:effectLst/>
                <a:latin typeface="Calibri"/>
                <a:ea typeface="Calibri"/>
                <a:cs typeface="Arial"/>
              </a:rPr>
              <a:t>: Compare the performance of the machine learning/LLM model with manual classification using metrics such as accuracy, precision, recall, and F1-score.</a:t>
            </a:r>
          </a:p>
          <a:p>
            <a:pPr>
              <a:buClr>
                <a:srgbClr val="0078DC"/>
              </a:buClr>
              <a:buSzPct val="100000"/>
            </a:pPr>
            <a:endParaRPr lang="en-US" sz="2100" b="0" i="0" dirty="0">
              <a:solidFill>
                <a:srgbClr val="111111"/>
              </a:solidFill>
              <a:effectLst/>
              <a:latin typeface="Calibri"/>
              <a:ea typeface="Calibri"/>
              <a:cs typeface="Arial"/>
            </a:endParaRPr>
          </a:p>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Arial"/>
              </a:rPr>
              <a:t> Real-World Implementation</a:t>
            </a:r>
            <a:r>
              <a:rPr lang="en-US" sz="2100" b="0" i="0" dirty="0">
                <a:solidFill>
                  <a:srgbClr val="111111"/>
                </a:solidFill>
                <a:effectLst/>
                <a:latin typeface="Calibri"/>
                <a:ea typeface="Calibri"/>
                <a:cs typeface="Arial"/>
              </a:rPr>
              <a:t>: Assess impact on accuracy and efficiency.</a:t>
            </a:r>
          </a:p>
        </p:txBody>
      </p:sp>
      <p:sp>
        <p:nvSpPr>
          <p:cNvPr id="8" name="Title 7">
            <a:extLst>
              <a:ext uri="{FF2B5EF4-FFF2-40B4-BE49-F238E27FC236}">
                <a16:creationId xmlns:a16="http://schemas.microsoft.com/office/drawing/2014/main" id="{F97646E1-75A7-0C31-990F-3CEC2F684DB4}"/>
              </a:ext>
            </a:extLst>
          </p:cNvPr>
          <p:cNvSpPr>
            <a:spLocks noGrp="1"/>
          </p:cNvSpPr>
          <p:nvPr>
            <p:ph type="title"/>
          </p:nvPr>
        </p:nvSpPr>
        <p:spPr>
          <a:xfrm>
            <a:off x="655637" y="452507"/>
            <a:ext cx="9136062" cy="696349"/>
          </a:xfrm>
        </p:spPr>
        <p:txBody>
          <a:bodyPr/>
          <a:lstStyle/>
          <a:p>
            <a:r>
              <a:rPr lang="en-GB" dirty="0"/>
              <a:t>Objectives</a:t>
            </a:r>
          </a:p>
        </p:txBody>
      </p:sp>
      <p:sp>
        <p:nvSpPr>
          <p:cNvPr id="9" name="Slide Number Placeholder 8">
            <a:extLst>
              <a:ext uri="{FF2B5EF4-FFF2-40B4-BE49-F238E27FC236}">
                <a16:creationId xmlns:a16="http://schemas.microsoft.com/office/drawing/2014/main" id="{D5A7CF85-82FD-A079-2732-0267259DB9FC}"/>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58596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EFFD-B24E-FD83-A4FA-877D62004F6A}"/>
              </a:ext>
            </a:extLst>
          </p:cNvPr>
          <p:cNvSpPr>
            <a:spLocks noGrp="1"/>
          </p:cNvSpPr>
          <p:nvPr>
            <p:ph type="title"/>
          </p:nvPr>
        </p:nvSpPr>
        <p:spPr>
          <a:xfrm>
            <a:off x="600282" y="408000"/>
            <a:ext cx="8038893" cy="576250"/>
          </a:xfrm>
        </p:spPr>
        <p:txBody>
          <a:bodyPr/>
          <a:lstStyle/>
          <a:p>
            <a:r>
              <a:rPr lang="en-GB" dirty="0"/>
              <a:t>Research Question</a:t>
            </a:r>
          </a:p>
        </p:txBody>
      </p:sp>
      <p:graphicFrame>
        <p:nvGraphicFramePr>
          <p:cNvPr id="4" name="Content Placeholder 3">
            <a:extLst>
              <a:ext uri="{FF2B5EF4-FFF2-40B4-BE49-F238E27FC236}">
                <a16:creationId xmlns:a16="http://schemas.microsoft.com/office/drawing/2014/main" id="{3BD3734E-B51A-535C-7D2F-681A6F0696B5}"/>
              </a:ext>
            </a:extLst>
          </p:cNvPr>
          <p:cNvGraphicFramePr>
            <a:graphicFrameLocks noGrp="1"/>
          </p:cNvGraphicFramePr>
          <p:nvPr>
            <p:ph idx="1"/>
            <p:extLst>
              <p:ext uri="{D42A27DB-BD31-4B8C-83A1-F6EECF244321}">
                <p14:modId xmlns:p14="http://schemas.microsoft.com/office/powerpoint/2010/main" val="1295204588"/>
              </p:ext>
            </p:extLst>
          </p:nvPr>
        </p:nvGraphicFramePr>
        <p:xfrm>
          <a:off x="600282" y="1085850"/>
          <a:ext cx="11067843" cy="4746936"/>
        </p:xfrm>
        <a:graphic>
          <a:graphicData uri="http://schemas.openxmlformats.org/drawingml/2006/table">
            <a:tbl>
              <a:tblPr firstRow="1" bandRow="1">
                <a:tableStyleId>{775DCB02-9BB8-47FD-8907-85C794F793BA}</a:tableStyleId>
              </a:tblPr>
              <a:tblGrid>
                <a:gridCol w="3135790">
                  <a:extLst>
                    <a:ext uri="{9D8B030D-6E8A-4147-A177-3AD203B41FA5}">
                      <a16:colId xmlns:a16="http://schemas.microsoft.com/office/drawing/2014/main" val="2802896295"/>
                    </a:ext>
                  </a:extLst>
                </a:gridCol>
                <a:gridCol w="3483878">
                  <a:extLst>
                    <a:ext uri="{9D8B030D-6E8A-4147-A177-3AD203B41FA5}">
                      <a16:colId xmlns:a16="http://schemas.microsoft.com/office/drawing/2014/main" val="2934804603"/>
                    </a:ext>
                  </a:extLst>
                </a:gridCol>
                <a:gridCol w="4448175">
                  <a:extLst>
                    <a:ext uri="{9D8B030D-6E8A-4147-A177-3AD203B41FA5}">
                      <a16:colId xmlns:a16="http://schemas.microsoft.com/office/drawing/2014/main" val="3442811112"/>
                    </a:ext>
                  </a:extLst>
                </a:gridCol>
              </a:tblGrid>
              <a:tr h="673588">
                <a:tc>
                  <a:txBody>
                    <a:bodyPr/>
                    <a:lstStyle/>
                    <a:p>
                      <a:pPr algn="ctr"/>
                      <a:r>
                        <a:rPr lang="en-GB" sz="2000" dirty="0">
                          <a:solidFill>
                            <a:schemeClr val="lt1"/>
                          </a:solidFill>
                        </a:rPr>
                        <a:t>Research Objective(s)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GB" sz="2000" dirty="0">
                          <a:solidFill>
                            <a:schemeClr val="lt1"/>
                          </a:solidFill>
                        </a:rPr>
                        <a:t>Research question(s)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GB" sz="2000" dirty="0">
                          <a:solidFill>
                            <a:schemeClr val="lt1"/>
                          </a:solidFill>
                        </a:rPr>
                        <a:t>Methods per Research Question(s)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0598176"/>
                  </a:ext>
                </a:extLst>
              </a:tr>
              <a:tr h="675772">
                <a:tc rowSpan="6">
                  <a:txBody>
                    <a:bodyPr/>
                    <a:lstStyle/>
                    <a:p>
                      <a:r>
                        <a:rPr lang="en-GB" sz="2000" dirty="0">
                          <a:solidFill>
                            <a:srgbClr val="000000"/>
                          </a:solidFill>
                        </a:rPr>
                        <a:t>Correct recategorization of incident reports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3">
                  <a:txBody>
                    <a:bodyPr/>
                    <a:lstStyle/>
                    <a:p>
                      <a:pPr algn="l"/>
                      <a:r>
                        <a:rPr lang="en-GB" sz="2000" dirty="0">
                          <a:solidFill>
                            <a:srgbClr val="000000"/>
                          </a:solidFill>
                        </a:rPr>
                        <a:t>Can ML methods correctly recategorize incident report?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GB" sz="2000" dirty="0">
                          <a:solidFill>
                            <a:srgbClr val="000000"/>
                          </a:solidFill>
                        </a:rPr>
                        <a:t>Semantic search and Reclassification</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3048534"/>
                  </a:ext>
                </a:extLst>
              </a:tr>
              <a:tr h="675772">
                <a:tc vMerge="1">
                  <a:txBody>
                    <a:bodyPr/>
                    <a:lstStyle/>
                    <a:p>
                      <a:endParaRPr lang="en-GB"/>
                    </a:p>
                  </a:txBody>
                  <a:tcPr/>
                </a:tc>
                <a:tc vMerge="1">
                  <a:txBody>
                    <a:bodyPr/>
                    <a:lstStyle/>
                    <a:p>
                      <a:endParaRPr lang="en-GB"/>
                    </a:p>
                  </a:txBody>
                  <a:tcPr/>
                </a:tc>
                <a:tc>
                  <a:txBody>
                    <a:bodyPr/>
                    <a:lstStyle/>
                    <a:p>
                      <a:r>
                        <a:rPr lang="en-GB" sz="2000" dirty="0">
                          <a:solidFill>
                            <a:srgbClr val="000000"/>
                          </a:solidFill>
                        </a:rPr>
                        <a:t>Topic Modelling for Automatic Analysis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644680"/>
                  </a:ext>
                </a:extLst>
              </a:tr>
              <a:tr h="673588">
                <a:tc vMerge="1">
                  <a:txBody>
                    <a:bodyPr/>
                    <a:lstStyle/>
                    <a:p>
                      <a:endParaRPr lang="en-GB"/>
                    </a:p>
                  </a:txBody>
                  <a:tcPr/>
                </a:tc>
                <a:tc vMerge="1">
                  <a:txBody>
                    <a:bodyPr/>
                    <a:lstStyle/>
                    <a:p>
                      <a:endParaRPr lang="en-GB"/>
                    </a:p>
                  </a:txBody>
                  <a:tcPr/>
                </a:tc>
                <a:tc>
                  <a:txBody>
                    <a:bodyPr/>
                    <a:lstStyle/>
                    <a:p>
                      <a:r>
                        <a:rPr lang="en-GB" sz="2000" b="0" i="0" kern="1200" dirty="0">
                          <a:solidFill>
                            <a:srgbClr val="000000"/>
                          </a:solidFill>
                          <a:effectLst/>
                          <a:latin typeface="+mn-lt"/>
                          <a:ea typeface="+mn-ea"/>
                          <a:cs typeface="+mn-cs"/>
                        </a:rPr>
                        <a:t>Named Entity Recognition (NER)</a:t>
                      </a:r>
                      <a:endParaRPr lang="en-GB" sz="2000" b="0" dirty="0">
                        <a:solidFill>
                          <a:srgbClr val="000000"/>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9392433"/>
                  </a:ext>
                </a:extLst>
              </a:tr>
              <a:tr h="675772">
                <a:tc vMerge="1">
                  <a:txBody>
                    <a:bodyPr/>
                    <a:lstStyle/>
                    <a:p>
                      <a:endParaRPr lang="en-GB" dirty="0"/>
                    </a:p>
                  </a:txBody>
                  <a:tcPr/>
                </a:tc>
                <a:tc rowSpan="3">
                  <a:txBody>
                    <a:bodyPr/>
                    <a:lstStyle/>
                    <a:p>
                      <a:r>
                        <a:rPr lang="en-GB" sz="2000" dirty="0">
                          <a:solidFill>
                            <a:srgbClr val="000000"/>
                          </a:solidFill>
                        </a:rPr>
                        <a:t>Can LLM model be used to enhance recategorization and help in decision making? </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GB" sz="2000" b="0" i="0" kern="1200" dirty="0">
                          <a:solidFill>
                            <a:srgbClr val="000000"/>
                          </a:solidFill>
                          <a:effectLst/>
                          <a:latin typeface="+mn-lt"/>
                          <a:ea typeface="+mn-ea"/>
                          <a:cs typeface="+mn-cs"/>
                        </a:rPr>
                        <a:t>Generative Approach - Inferencing</a:t>
                      </a:r>
                      <a:endParaRPr lang="en-GB" sz="2000" dirty="0">
                        <a:solidFill>
                          <a:srgbClr val="000000"/>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4249044"/>
                  </a:ext>
                </a:extLst>
              </a:tr>
              <a:tr h="673588">
                <a:tc vMerge="1">
                  <a:txBody>
                    <a:bodyPr/>
                    <a:lstStyle/>
                    <a:p>
                      <a:endParaRPr lang="en-GB"/>
                    </a:p>
                  </a:txBody>
                  <a:tcPr/>
                </a:tc>
                <a:tc vMerge="1">
                  <a:txBody>
                    <a:bodyPr/>
                    <a:lstStyle/>
                    <a:p>
                      <a:endParaRPr lang="en-GB"/>
                    </a:p>
                  </a:txBody>
                  <a:tcPr/>
                </a:tc>
                <a:tc>
                  <a:txBody>
                    <a:bodyPr/>
                    <a:lstStyle/>
                    <a:p>
                      <a:r>
                        <a:rPr lang="en-GB" sz="2000" b="0" i="0" kern="1200" dirty="0">
                          <a:solidFill>
                            <a:srgbClr val="000000"/>
                          </a:solidFill>
                          <a:effectLst/>
                          <a:latin typeface="+mn-lt"/>
                          <a:ea typeface="+mn-ea"/>
                          <a:cs typeface="+mn-cs"/>
                        </a:rPr>
                        <a:t>LLM with Classification Head</a:t>
                      </a:r>
                      <a:endParaRPr lang="en-GB" sz="2000" dirty="0">
                        <a:solidFill>
                          <a:srgbClr val="000000"/>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306460"/>
                  </a:ext>
                </a:extLst>
              </a:tr>
              <a:tr h="673588">
                <a:tc vMerge="1">
                  <a:txBody>
                    <a:bodyPr/>
                    <a:lstStyle/>
                    <a:p>
                      <a:endParaRPr lang="en-GB"/>
                    </a:p>
                  </a:txBody>
                  <a:tcPr/>
                </a:tc>
                <a:tc vMerge="1">
                  <a:txBody>
                    <a:bodyPr/>
                    <a:lstStyle/>
                    <a:p>
                      <a:endParaRPr lang="en-GB"/>
                    </a:p>
                  </a:txBody>
                  <a:tcPr/>
                </a:tc>
                <a:tc>
                  <a:txBody>
                    <a:bodyPr/>
                    <a:lstStyle/>
                    <a:p>
                      <a:r>
                        <a:rPr lang="en-GB" sz="2000" b="0" i="0" kern="1200" dirty="0">
                          <a:solidFill>
                            <a:srgbClr val="000000"/>
                          </a:solidFill>
                          <a:effectLst/>
                          <a:latin typeface="+mn-lt"/>
                          <a:ea typeface="+mn-ea"/>
                          <a:cs typeface="+mn-cs"/>
                        </a:rPr>
                        <a:t>Retrieval Augmented Generation</a:t>
                      </a:r>
                      <a:endParaRPr lang="en-GB" sz="2000" dirty="0">
                        <a:solidFill>
                          <a:srgbClr val="000000"/>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0290932"/>
                  </a:ext>
                </a:extLst>
              </a:tr>
            </a:tbl>
          </a:graphicData>
        </a:graphic>
      </p:graphicFrame>
      <p:sp>
        <p:nvSpPr>
          <p:cNvPr id="8" name="Slide Number Placeholder 7">
            <a:extLst>
              <a:ext uri="{FF2B5EF4-FFF2-40B4-BE49-F238E27FC236}">
                <a16:creationId xmlns:a16="http://schemas.microsoft.com/office/drawing/2014/main" id="{595C0152-C5B3-B0C2-B041-9ABCB4D0DD85}"/>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3" name="TextBox 2">
            <a:extLst>
              <a:ext uri="{FF2B5EF4-FFF2-40B4-BE49-F238E27FC236}">
                <a16:creationId xmlns:a16="http://schemas.microsoft.com/office/drawing/2014/main" id="{A4542910-5C97-1202-7104-C05AAD17A0A1}"/>
              </a:ext>
            </a:extLst>
          </p:cNvPr>
          <p:cNvSpPr txBox="1"/>
          <p:nvPr/>
        </p:nvSpPr>
        <p:spPr>
          <a:xfrm>
            <a:off x="2614646" y="6004002"/>
            <a:ext cx="5828840" cy="338554"/>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600" dirty="0">
                <a:cs typeface="Arial"/>
              </a:rPr>
              <a:t>One of them can't use because the dataset is not big enough. </a:t>
            </a:r>
            <a:endParaRPr lang="en-US" sz="1600" dirty="0" err="1"/>
          </a:p>
        </p:txBody>
      </p:sp>
    </p:spTree>
    <p:extLst>
      <p:ext uri="{BB962C8B-B14F-4D97-AF65-F5344CB8AC3E}">
        <p14:creationId xmlns:p14="http://schemas.microsoft.com/office/powerpoint/2010/main" val="271044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DCA3-0287-CF84-6A3F-2016D48E39CD}"/>
              </a:ext>
            </a:extLst>
          </p:cNvPr>
          <p:cNvSpPr>
            <a:spLocks noGrp="1"/>
          </p:cNvSpPr>
          <p:nvPr>
            <p:ph type="title"/>
          </p:nvPr>
        </p:nvSpPr>
        <p:spPr/>
        <p:txBody>
          <a:bodyPr/>
          <a:lstStyle/>
          <a:p>
            <a:r>
              <a:rPr lang="en-GB" dirty="0"/>
              <a:t>Methodology (ML-Based)</a:t>
            </a:r>
          </a:p>
        </p:txBody>
      </p:sp>
      <p:sp>
        <p:nvSpPr>
          <p:cNvPr id="3" name="Content Placeholder 2">
            <a:extLst>
              <a:ext uri="{FF2B5EF4-FFF2-40B4-BE49-F238E27FC236}">
                <a16:creationId xmlns:a16="http://schemas.microsoft.com/office/drawing/2014/main" id="{CFE67EF6-ED88-3E63-435E-985DFD0E132D}"/>
              </a:ext>
            </a:extLst>
          </p:cNvPr>
          <p:cNvSpPr>
            <a:spLocks noGrp="1"/>
          </p:cNvSpPr>
          <p:nvPr>
            <p:ph idx="1"/>
          </p:nvPr>
        </p:nvSpPr>
        <p:spPr/>
        <p:txBody>
          <a:bodyPr vert="horz" lIns="0" tIns="0" rIns="0" bIns="0" rtlCol="0" anchor="t">
            <a:normAutofit/>
          </a:bodyPr>
          <a:lstStyle/>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Calibri"/>
              </a:rPr>
              <a:t>Data Collection</a:t>
            </a:r>
            <a:r>
              <a:rPr lang="en-US" sz="2100" b="0" i="0" dirty="0">
                <a:solidFill>
                  <a:srgbClr val="111111"/>
                </a:solidFill>
                <a:effectLst/>
                <a:latin typeface="Calibri"/>
                <a:ea typeface="Calibri"/>
                <a:cs typeface="Calibri"/>
              </a:rPr>
              <a:t>: Gather historical incident reports.</a:t>
            </a:r>
          </a:p>
          <a:p>
            <a:pPr marL="203200" indent="-203200">
              <a:buClr>
                <a:srgbClr val="0078DC"/>
              </a:buClr>
              <a:buSzPct val="100000"/>
              <a:buFont typeface="Wingdings" panose="05000000000000000000" pitchFamily="2" charset="2"/>
              <a:buChar char=""/>
            </a:pPr>
            <a:endParaRPr lang="en-US"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Calibri"/>
              </a:rPr>
              <a:t>Anonymization</a:t>
            </a:r>
            <a:r>
              <a:rPr lang="en-US" sz="2100" b="0" i="0" dirty="0">
                <a:solidFill>
                  <a:srgbClr val="111111"/>
                </a:solidFill>
                <a:effectLst/>
                <a:latin typeface="Calibri"/>
                <a:ea typeface="Calibri"/>
                <a:cs typeface="Calibri"/>
              </a:rPr>
              <a:t>: Protect business-critical data.</a:t>
            </a:r>
          </a:p>
          <a:p>
            <a:pPr>
              <a:buClr>
                <a:srgbClr val="0078DC"/>
              </a:buClr>
              <a:buSzPct val="100000"/>
            </a:pPr>
            <a:endParaRPr lang="en-US"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Calibri"/>
              </a:rPr>
              <a:t>Data Preprocessing</a:t>
            </a:r>
            <a:r>
              <a:rPr lang="en-US" sz="2100" b="0" i="0" dirty="0">
                <a:solidFill>
                  <a:srgbClr val="111111"/>
                </a:solidFill>
                <a:effectLst/>
                <a:latin typeface="Calibri"/>
                <a:ea typeface="Calibri"/>
                <a:cs typeface="Calibri"/>
              </a:rPr>
              <a:t>: Clean and prepare data for analysis.</a:t>
            </a:r>
          </a:p>
          <a:p>
            <a:pPr>
              <a:buClr>
                <a:srgbClr val="0078DC"/>
              </a:buClr>
              <a:buSzPct val="100000"/>
            </a:pPr>
            <a:endParaRPr lang="en-US"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US" sz="2100" b="1" i="0" dirty="0">
                <a:solidFill>
                  <a:srgbClr val="111111"/>
                </a:solidFill>
                <a:effectLst/>
                <a:latin typeface="Calibri"/>
                <a:ea typeface="Calibri"/>
                <a:cs typeface="Calibri"/>
              </a:rPr>
              <a:t>Model Development</a:t>
            </a:r>
            <a:r>
              <a:rPr lang="en-US" sz="2100" b="0" i="0" dirty="0">
                <a:solidFill>
                  <a:srgbClr val="111111"/>
                </a:solidFill>
                <a:effectLst/>
                <a:latin typeface="Calibri"/>
                <a:ea typeface="Calibri"/>
                <a:cs typeface="Calibri"/>
              </a:rPr>
              <a:t>: Train ML models on pre-processed data.</a:t>
            </a:r>
          </a:p>
        </p:txBody>
      </p:sp>
      <p:sp>
        <p:nvSpPr>
          <p:cNvPr id="7" name="Slide Number Placeholder 6">
            <a:extLst>
              <a:ext uri="{FF2B5EF4-FFF2-40B4-BE49-F238E27FC236}">
                <a16:creationId xmlns:a16="http://schemas.microsoft.com/office/drawing/2014/main" id="{49DFBC22-E6DC-1DDF-EFD0-133967167A86}"/>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22040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D203-3321-847C-61D0-0DDF799177FB}"/>
              </a:ext>
            </a:extLst>
          </p:cNvPr>
          <p:cNvSpPr>
            <a:spLocks noGrp="1"/>
          </p:cNvSpPr>
          <p:nvPr>
            <p:ph type="title"/>
          </p:nvPr>
        </p:nvSpPr>
        <p:spPr>
          <a:xfrm>
            <a:off x="672000" y="459641"/>
            <a:ext cx="8929200" cy="1016734"/>
          </a:xfrm>
        </p:spPr>
        <p:txBody>
          <a:bodyPr>
            <a:noAutofit/>
          </a:bodyPr>
          <a:lstStyle/>
          <a:p>
            <a:r>
              <a:rPr lang="en-GB" dirty="0"/>
              <a:t>Model Development (Semantic Search &amp; Reclassification)</a:t>
            </a:r>
          </a:p>
        </p:txBody>
      </p:sp>
      <p:sp>
        <p:nvSpPr>
          <p:cNvPr id="3" name="Content Placeholder 2">
            <a:extLst>
              <a:ext uri="{FF2B5EF4-FFF2-40B4-BE49-F238E27FC236}">
                <a16:creationId xmlns:a16="http://schemas.microsoft.com/office/drawing/2014/main" id="{4A6C505D-D67F-F17B-3F76-FB7D4DC9EAEC}"/>
              </a:ext>
            </a:extLst>
          </p:cNvPr>
          <p:cNvSpPr>
            <a:spLocks noGrp="1"/>
          </p:cNvSpPr>
          <p:nvPr>
            <p:ph idx="1"/>
          </p:nvPr>
        </p:nvSpPr>
        <p:spPr>
          <a:xfrm>
            <a:off x="672000" y="1649175"/>
            <a:ext cx="9996000" cy="3389550"/>
          </a:xfrm>
        </p:spPr>
        <p:txBody>
          <a:bodyPr vert="horz" lIns="0" tIns="0" rIns="0" bIns="0" rtlCol="0" anchor="t">
            <a:normAutofit/>
          </a:bodyPr>
          <a:lstStyle/>
          <a:p>
            <a:pPr marL="203200" indent="-203200">
              <a:buClr>
                <a:srgbClr val="0078DC"/>
              </a:buClr>
              <a:buSzPct val="100000"/>
              <a:buFont typeface="Wingdings" panose="05000000000000000000" pitchFamily="2" charset="2"/>
              <a:buChar char=""/>
            </a:pPr>
            <a:r>
              <a:rPr lang="en-GB" sz="2100" b="1" i="0" dirty="0">
                <a:solidFill>
                  <a:srgbClr val="111111"/>
                </a:solidFill>
                <a:effectLst/>
                <a:latin typeface="Calibri"/>
                <a:ea typeface="Calibri"/>
                <a:cs typeface="Calibri"/>
              </a:rPr>
              <a:t>Adaptation</a:t>
            </a:r>
            <a:r>
              <a:rPr lang="en-GB" sz="2100" b="0" i="0" dirty="0">
                <a:solidFill>
                  <a:srgbClr val="111111"/>
                </a:solidFill>
                <a:effectLst/>
                <a:latin typeface="Calibri"/>
                <a:ea typeface="Calibri"/>
                <a:cs typeface="Calibri"/>
              </a:rPr>
              <a:t>: Use zero-shot and few-shot learning for new classifications.</a:t>
            </a:r>
          </a:p>
          <a:p>
            <a:pPr>
              <a:buClr>
                <a:srgbClr val="0078DC"/>
              </a:buClr>
              <a:buSzPct val="100000"/>
            </a:pPr>
            <a:endParaRPr lang="en-GB"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GB" sz="2100" b="1" i="0" dirty="0">
                <a:solidFill>
                  <a:srgbClr val="111111"/>
                </a:solidFill>
                <a:effectLst/>
                <a:latin typeface="Calibri"/>
                <a:ea typeface="Calibri"/>
                <a:cs typeface="Calibri"/>
              </a:rPr>
              <a:t>Multilingual Embeddings</a:t>
            </a:r>
            <a:r>
              <a:rPr lang="en-GB" sz="2100" b="0" i="0" dirty="0">
                <a:solidFill>
                  <a:srgbClr val="111111"/>
                </a:solidFill>
                <a:effectLst/>
                <a:latin typeface="Calibri"/>
                <a:ea typeface="Calibri"/>
                <a:cs typeface="Calibri"/>
              </a:rPr>
              <a:t>: Enhance applicability in multilanguage settings.</a:t>
            </a:r>
          </a:p>
          <a:p>
            <a:pPr>
              <a:buClr>
                <a:srgbClr val="0078DC"/>
              </a:buClr>
              <a:buSzPct val="100000"/>
            </a:pPr>
            <a:endParaRPr lang="en-GB" sz="2100" b="0" i="0" dirty="0">
              <a:solidFill>
                <a:srgbClr val="111111"/>
              </a:solidFill>
              <a:effectLst/>
              <a:latin typeface="Calibri"/>
              <a:ea typeface="Calibri"/>
              <a:cs typeface="Calibri"/>
            </a:endParaRPr>
          </a:p>
          <a:p>
            <a:pPr marL="203200" indent="-203200">
              <a:buClr>
                <a:srgbClr val="0078DC"/>
              </a:buClr>
              <a:buSzPct val="100000"/>
              <a:buFont typeface="Wingdings" panose="05000000000000000000" pitchFamily="2" charset="2"/>
              <a:buChar char=""/>
            </a:pPr>
            <a:r>
              <a:rPr lang="en-GB" sz="2100" b="1" i="0" dirty="0">
                <a:solidFill>
                  <a:srgbClr val="111111"/>
                </a:solidFill>
                <a:effectLst/>
                <a:latin typeface="Calibri"/>
                <a:ea typeface="Calibri"/>
                <a:cs typeface="Calibri"/>
              </a:rPr>
              <a:t>Topic Modelling</a:t>
            </a:r>
            <a:r>
              <a:rPr lang="en-GB" sz="2100" b="0" i="0" dirty="0">
                <a:solidFill>
                  <a:srgbClr val="111111"/>
                </a:solidFill>
                <a:effectLst/>
                <a:latin typeface="Calibri"/>
                <a:ea typeface="Calibri"/>
                <a:cs typeface="Calibri"/>
              </a:rPr>
              <a:t>: Dynamic guided topic modelling for relevant clusters.</a:t>
            </a:r>
          </a:p>
          <a:p>
            <a:endParaRPr lang="en-GB" sz="2100" dirty="0">
              <a:latin typeface="Calibri"/>
              <a:ea typeface="Calibri"/>
              <a:cs typeface="Calibri"/>
            </a:endParaRPr>
          </a:p>
        </p:txBody>
      </p:sp>
      <p:sp>
        <p:nvSpPr>
          <p:cNvPr id="7" name="Slide Number Placeholder 6">
            <a:extLst>
              <a:ext uri="{FF2B5EF4-FFF2-40B4-BE49-F238E27FC236}">
                <a16:creationId xmlns:a16="http://schemas.microsoft.com/office/drawing/2014/main" id="{8A557AB8-257C-AB1D-6D39-2F0C91FFE676}"/>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780193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IAAAAAAAAAAwAAAAMAAAAA/////wQAMwwAAAAAAAAAAAAAIAD///////////////8AAAD///////////////8DAAAAAgD///////8DAAAAAgD///////////////////////////////////////////////////////////////////////////////////////////////////////////////////////////////////////////////////////////////////////////////////////////////////////////////////////////////////////////////////////////////////////////////////////////////////////////////////////////////////////////////////////////////////////////////////////////////////////////////////////////////////////////////////////////////////////////////////////////////8BACAA////////////////AAAO////////AwAAAAMA////////////////////////////////////////////////////////////////////////////////////////////////////////////////////////////////////////////////////////////////////////////////////////////////////////////////////////////////////////////////////////////////////////////////////////////////////////////////////////////////////////////////////////////////////////////////////////////////////////////////////////////////////////////////////////////////////////////////////////////////////////////////////////AgACAP///////wQAAAACABAAC1wvoU7XBmpNn3y9LDaPRFUFAAAAAAADAAAAAAADAAAAAwADAAAAAAADAAAAAwADAAIA////////BAAAAAMAEAALcRoBm8hLPEqeGnYz1Eos8A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BQMAAAAAAAAAAAAACAB////////////////AAAA////////////////BAAAAAMA////////BAAAAAIA////////BAAAAAIA////////////////////////////////////////////////////////////////////////////////////////////////////////////////////////////////////////////////////////////////////////////////////////////////////////////////////////////////////////////////////////////////////////////////////////////////////////////////////////////////////////////////////////////////////////////////////////////////////////////////////////////////////////////////////////////////////////////////AQAgAf///////////////wAADv///////wQAAAACAP///////////////////////////////////////////////////////////////////////////////////////////////////////////////////////////////////////////////////////////////////////////////////////////////////////////////////////////////////////////////////////////////////////////////////////////////////////////////////////////////////////////////////////////////////////////////////////////////////////////////////////////////////////////////////////////////////////////////////////////////////////////////////////wIAAwEDAAAAAgD///////8aAAZMaW5rZWRTaGFwZXNEYXRhUHJvcGVydHlfMAUAAAAAAAQAAAADAAQAAAABAAQAAAAAAP///////wQAAAAAAP///////w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FwvoU7XBmpNn3y9LDaPRFUDRGF0YQAbAAAABExpbmtlZFNoYXBlRGF0YQAFAAAAAAACTmFtZQAZAAAATGlua2VkU2hhcGVzRGF0YVByb3BlcnR5ABBWZXJzaW9uAAAAAAAJTGFzdFdyaXRlAF2WiqmSAQAAAAEA/////8YAxgAAAAVfaWQAEAAAAARxGgGbyEs8Sp4adjPUSizwA0RhdGEAUwAAAAhQcmVzZW50YXRpb25TY2FubmVkRm9yTGlua2VkU2hhcGVzAAECTnVtYmVyRm9ybWF0U2VwYXJhdG9yTW9kZQAKAAAAQXV0b21hdGljAAACTmFtZQAkAAAATGlua2VkU2hhcGVQcmVzZW50YXRpb25TZXR0aW5nc0RhdGEAEFZlcnNpb24AAAAAAAlMYXN0V3JpdGUAf5aKqZ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2.xml><?xml version="1.0" encoding="utf-8"?>
<p:tagLst xmlns:a="http://schemas.openxmlformats.org/drawingml/2006/main" xmlns:r="http://schemas.openxmlformats.org/officeDocument/2006/relationships" xmlns:p="http://schemas.openxmlformats.org/presentationml/2006/main">
  <p:tag name="MIO_SHOW_DATE" val="True"/>
  <p:tag name="MIO_SHOW_FOOTER" val="True"/>
  <p:tag name="MIO_SHOW_PAGENUMBER" val="True"/>
  <p:tag name="MIO_AVOID_BLANK_LAYOUT" val="True"/>
  <p:tag name="MIO_CD_LAYOUT_VALID_AREA" val="False"/>
  <p:tag name="MIO_HDS" val="True"/>
  <p:tag name="MIO_SKIPVERSION" val="01.01.0001 00:00:00"/>
  <p:tag name="MIO_EKGUID" val="c4aefce7-0a6f-4866-97ad-a0713e8ff83a"/>
  <p:tag name="MIO_UPDATE" val="True"/>
  <p:tag name="MIO_DBID" val="0F45B44C-9BC7-4D85-81C4-7155EE70A7B9"/>
  <p:tag name="MIO_OBJECTNAME" val="Uniper_16x9"/>
  <p:tag name="MIO_FALLBACK_LAYOUT" val="3"/>
  <p:tag name="MIO_EMBED_FONT" val="False"/>
  <p:tag name="MIO_MATCH_COLOR_SCHEME" val="False"/>
  <p:tag name="MIO_NUMBER_OF_VALID_LAYOUTS" val="10"/>
  <p:tag name="MIO_VERSION" val="18.03.2024 08:29:59"/>
  <p:tag name="MIO_LASTDOWNLOADED" val="18.03.2024 12:44:48.466"/>
  <p:tag name="MIO_CDID" val="c084d511-6975-4464-8695-1ac36507320a"/>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Uniper_16x9">
  <a:themeElements>
    <a:clrScheme name="Uniper_1">
      <a:dk1>
        <a:srgbClr val="5E5E5E"/>
      </a:dk1>
      <a:lt1>
        <a:srgbClr val="FFFFFF"/>
      </a:lt1>
      <a:dk2>
        <a:srgbClr val="0078DC"/>
      </a:dk2>
      <a:lt2>
        <a:srgbClr val="FFFFFF"/>
      </a:lt2>
      <a:accent1>
        <a:srgbClr val="C1E3FC"/>
      </a:accent1>
      <a:accent2>
        <a:srgbClr val="00A7F0"/>
      </a:accent2>
      <a:accent3>
        <a:srgbClr val="0875BB"/>
      </a:accent3>
      <a:accent4>
        <a:srgbClr val="29527A"/>
      </a:accent4>
      <a:accent5>
        <a:srgbClr val="0097EE"/>
      </a:accent5>
      <a:accent6>
        <a:srgbClr val="8CCCF7"/>
      </a:accent6>
      <a:hlink>
        <a:srgbClr val="B3B3B3"/>
      </a:hlink>
      <a:folHlink>
        <a:srgbClr val="5E5E5E"/>
      </a:folHlink>
    </a:clrScheme>
    <a:fontScheme name="Unip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cmpd="sng" algn="ctr">
          <a:noFill/>
          <a:prstDash val="solid"/>
        </a:ln>
        <a:effectLst/>
      </a:spPr>
      <a:bodyPr lIns="108000" tIns="72000" rIns="36000" bIns="36000" rtlCol="0" anchor="t" anchorCtr="0"/>
      <a:lstStyle>
        <a:defPPr algn="l">
          <a:defRPr sz="1400" dirty="0" err="1">
            <a:solidFill>
              <a:schemeClr val="accent4"/>
            </a:solidFill>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none" rtlCol="0">
        <a:spAutoFit/>
      </a:bodyPr>
      <a:lstStyle>
        <a:defPPr>
          <a:defRPr sz="1600" dirty="0" err="1"/>
        </a:defPPr>
      </a:lstStyle>
    </a:txDef>
  </a:objectDefaults>
  <a:extraClrSchemeLst>
    <a:extraClrScheme>
      <a:clrScheme name="Uniper_1">
        <a:dk1>
          <a:srgbClr val="5E5E5E"/>
        </a:dk1>
        <a:lt1>
          <a:srgbClr val="FFFFFF"/>
        </a:lt1>
        <a:dk2>
          <a:srgbClr val="0078DC"/>
        </a:dk2>
        <a:lt2>
          <a:srgbClr val="FFFFFF"/>
        </a:lt2>
        <a:accent1>
          <a:srgbClr val="C1E3FC"/>
        </a:accent1>
        <a:accent2>
          <a:srgbClr val="00A7F0"/>
        </a:accent2>
        <a:accent3>
          <a:srgbClr val="0875BB"/>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2a">
        <a:dk1>
          <a:srgbClr val="5E5E5E"/>
        </a:dk1>
        <a:lt1>
          <a:srgbClr val="FFFFFF"/>
        </a:lt1>
        <a:dk2>
          <a:srgbClr val="0078DC"/>
        </a:dk2>
        <a:lt2>
          <a:srgbClr val="FFFFFF"/>
        </a:lt2>
        <a:accent1>
          <a:srgbClr val="C1E3FC"/>
        </a:accent1>
        <a:accent2>
          <a:srgbClr val="00A7F0"/>
        </a:accent2>
        <a:accent3>
          <a:srgbClr val="ED8C1C"/>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2b">
        <a:dk1>
          <a:srgbClr val="5E5E5E"/>
        </a:dk1>
        <a:lt1>
          <a:srgbClr val="FFFFFF"/>
        </a:lt1>
        <a:dk2>
          <a:srgbClr val="0078DC"/>
        </a:dk2>
        <a:lt2>
          <a:srgbClr val="FFFFFF"/>
        </a:lt2>
        <a:accent1>
          <a:srgbClr val="C1E3FC"/>
        </a:accent1>
        <a:accent2>
          <a:srgbClr val="00A7F0"/>
        </a:accent2>
        <a:accent3>
          <a:srgbClr val="FFEA00"/>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2c">
        <a:dk1>
          <a:srgbClr val="5E5E5E"/>
        </a:dk1>
        <a:lt1>
          <a:srgbClr val="FFFFFF"/>
        </a:lt1>
        <a:dk2>
          <a:srgbClr val="0078DC"/>
        </a:dk2>
        <a:lt2>
          <a:srgbClr val="FFFFFF"/>
        </a:lt2>
        <a:accent1>
          <a:srgbClr val="C1E3FC"/>
        </a:accent1>
        <a:accent2>
          <a:srgbClr val="00A7F0"/>
        </a:accent2>
        <a:accent3>
          <a:srgbClr val="B5D45B"/>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3">
        <a:dk1>
          <a:srgbClr val="5E5E5E"/>
        </a:dk1>
        <a:lt1>
          <a:srgbClr val="FFFFFF"/>
        </a:lt1>
        <a:dk2>
          <a:srgbClr val="0078DC"/>
        </a:dk2>
        <a:lt2>
          <a:srgbClr val="FFFFFF"/>
        </a:lt2>
        <a:accent1>
          <a:srgbClr val="C1E3FC"/>
        </a:accent1>
        <a:accent2>
          <a:srgbClr val="ED8C1C"/>
        </a:accent2>
        <a:accent3>
          <a:srgbClr val="5CBCF5"/>
        </a:accent3>
        <a:accent4>
          <a:srgbClr val="B5D45B"/>
        </a:accent4>
        <a:accent5>
          <a:srgbClr val="29527A"/>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4">
        <a:dk1>
          <a:srgbClr val="5E5E5E"/>
        </a:dk1>
        <a:lt1>
          <a:srgbClr val="FFFFFF"/>
        </a:lt1>
        <a:dk2>
          <a:srgbClr val="0078DC"/>
        </a:dk2>
        <a:lt2>
          <a:srgbClr val="FFFFFF"/>
        </a:lt2>
        <a:accent1>
          <a:srgbClr val="29527A"/>
        </a:accent1>
        <a:accent2>
          <a:srgbClr val="FFEA00"/>
        </a:accent2>
        <a:accent3>
          <a:srgbClr val="C1E3FC"/>
        </a:accent3>
        <a:accent4>
          <a:srgbClr val="B5D45B"/>
        </a:accent4>
        <a:accent5>
          <a:srgbClr val="ED8C1C"/>
        </a:accent5>
        <a:accent6>
          <a:srgbClr val="5CBCF5"/>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5">
        <a:dk1>
          <a:srgbClr val="5E5E5E"/>
        </a:dk1>
        <a:lt1>
          <a:srgbClr val="FFFFFF"/>
        </a:lt1>
        <a:dk2>
          <a:srgbClr val="0078DC"/>
        </a:dk2>
        <a:lt2>
          <a:srgbClr val="FFFFFF"/>
        </a:lt2>
        <a:accent1>
          <a:srgbClr val="E3D4BC"/>
        </a:accent1>
        <a:accent2>
          <a:srgbClr val="5CBCF5"/>
        </a:accent2>
        <a:accent3>
          <a:srgbClr val="5E5E5E"/>
        </a:accent3>
        <a:accent4>
          <a:srgbClr val="135B8B"/>
        </a:accent4>
        <a:accent5>
          <a:srgbClr val="B3B3B3"/>
        </a:accent5>
        <a:accent6>
          <a:srgbClr val="876C59"/>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6">
        <a:dk1>
          <a:srgbClr val="5E5E5E"/>
        </a:dk1>
        <a:lt1>
          <a:srgbClr val="FFFFFF"/>
        </a:lt1>
        <a:dk2>
          <a:srgbClr val="0078DC"/>
        </a:dk2>
        <a:lt2>
          <a:srgbClr val="FFFFFF"/>
        </a:lt2>
        <a:accent1>
          <a:srgbClr val="C1E3FC"/>
        </a:accent1>
        <a:accent2>
          <a:srgbClr val="0078DC"/>
        </a:accent2>
        <a:accent3>
          <a:srgbClr val="E3D4BC"/>
        </a:accent3>
        <a:accent4>
          <a:srgbClr val="876C59"/>
        </a:accent4>
        <a:accent5>
          <a:srgbClr val="5CBCF5"/>
        </a:accent5>
        <a:accent6>
          <a:srgbClr val="135B8B"/>
        </a:accent6>
        <a:hlink>
          <a:srgbClr val="B3B3B3"/>
        </a:hlink>
        <a:folHlink>
          <a:srgbClr val="5E5E5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658AFCC4-789E-4198-9F5E-461207C2A7FC}" vid="{01EF3C9C-C1DB-4CB3-93FD-652DC9BD1DD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897</TotalTime>
  <Words>1334</Words>
  <Application>Microsoft Office PowerPoint</Application>
  <PresentationFormat>Widescreen</PresentationFormat>
  <Paragraphs>145</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1_office theme</vt:lpstr>
      <vt:lpstr>Uniper_16x9</vt:lpstr>
      <vt:lpstr>PowerPoint Presentation</vt:lpstr>
      <vt:lpstr>Introduction</vt:lpstr>
      <vt:lpstr>PowerPoint Presentation</vt:lpstr>
      <vt:lpstr>Safety Risk Matrix [2]</vt:lpstr>
      <vt:lpstr>PowerPoint Presentation</vt:lpstr>
      <vt:lpstr>Objectives</vt:lpstr>
      <vt:lpstr>Research Question</vt:lpstr>
      <vt:lpstr>Methodology (ML-Based)</vt:lpstr>
      <vt:lpstr>Model Development (Semantic Search &amp; Reclassification)</vt:lpstr>
      <vt:lpstr>Model Development (Named Entity Recognition)</vt:lpstr>
      <vt:lpstr>Typical Issues and Solutions</vt:lpstr>
      <vt:lpstr>LLM-Pipeline 1: Generative Approach (Zero-shot Inferencing)</vt:lpstr>
      <vt:lpstr>LLM-Pipeline 2: Classification Head (Finetuning)</vt:lpstr>
      <vt:lpstr>LLM-Pipeline 3: Retrieval Augmented Generation (RAG)</vt:lpstr>
      <vt:lpstr>Timeline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Khan, Md Shariar Imroze</cp:lastModifiedBy>
  <cp:revision>36</cp:revision>
  <dcterms:created xsi:type="dcterms:W3CDTF">2024-10-20T10:28:43Z</dcterms:created>
  <dcterms:modified xsi:type="dcterms:W3CDTF">2024-10-21T08:54:32Z</dcterms:modified>
</cp:coreProperties>
</file>