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16"/>
  </p:notesMasterIdLst>
  <p:sldIdLst>
    <p:sldId id="266" r:id="rId2"/>
    <p:sldId id="267" r:id="rId3"/>
    <p:sldId id="274" r:id="rId4"/>
    <p:sldId id="275" r:id="rId5"/>
    <p:sldId id="259" r:id="rId6"/>
    <p:sldId id="268" r:id="rId7"/>
    <p:sldId id="269" r:id="rId8"/>
    <p:sldId id="270" r:id="rId9"/>
    <p:sldId id="264" r:id="rId10"/>
    <p:sldId id="265" r:id="rId11"/>
    <p:sldId id="276" r:id="rId12"/>
    <p:sldId id="271" r:id="rId13"/>
    <p:sldId id="272" r:id="rId14"/>
    <p:sldId id="273" r:id="rId1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605" y="5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E8017-CC4B-43B3-8457-D7E511B30E0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1C566-F518-42D9-AAC5-86815041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79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DDBA-FDB7-4D42-950B-4FA585F01F09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IDs:  Group No: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48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586F-075E-4857-9B25-17C31787DD48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IDs:  Group No: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4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DFB-6A50-4FE9-93B0-EDCE3AE8F0A0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IDs:  Group No: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5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BF60-9290-42C5-99E0-2CF680D336B5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IDs:  Group No: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3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01C9-5CFC-44E1-8FD5-BCE87105D18F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IDs:  Group No: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5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9793-E221-4B71-A6DA-40FF2A9B4B8D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IDs:  Group No: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4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B4BD-6EAE-4941-8CF5-47A180281F69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IDs:  Group No: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57CC-52D6-4B5C-AABC-42EEE20C7AF9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IDs:  Group No: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7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5CC8-3691-44E8-A13D-2E28EFA366A5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Student IDs:  Group No: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6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409039-3A0C-46D7-A983-B3214A7BB26B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Student IDs:  Group No: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4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552F-3BF7-4A1A-8B59-3F12E895EEBD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IDs:  Group No: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63B876-8600-43D7-B41E-F1CABAF57626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Student IDs:  Group No: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45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EFD7-09C1-9271-C2F1-9FF15407C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483078"/>
            <a:ext cx="10058400" cy="3968151"/>
          </a:xfrm>
        </p:spPr>
        <p:txBody>
          <a:bodyPr/>
          <a:lstStyle/>
          <a:p>
            <a:r>
              <a:rPr lang="en-US" dirty="0"/>
              <a:t>Freelancing Marketplace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BF731-0132-01B3-0D97-99F07DD1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IDs:  Group No: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7F3B3-6FD7-E108-CEE3-4EA1A821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99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265C6E-17FC-5999-B58C-665979C5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IDs:  Group No: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65F768-A9C5-9DDF-B12B-3A4D8582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529053CF-F4F1-32A6-EBDC-DE5A55430A59}"/>
              </a:ext>
            </a:extLst>
          </p:cNvPr>
          <p:cNvSpPr/>
          <p:nvPr/>
        </p:nvSpPr>
        <p:spPr>
          <a:xfrm>
            <a:off x="771405" y="126915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Admin Page:</a:t>
            </a:r>
            <a:endParaRPr dirty="0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81EE6C85-5563-DBB8-5651-30B8E3358277}"/>
              </a:ext>
            </a:extLst>
          </p:cNvPr>
          <p:cNvSpPr/>
          <p:nvPr/>
        </p:nvSpPr>
        <p:spPr>
          <a:xfrm>
            <a:off x="377072" y="1187777"/>
            <a:ext cx="3733015" cy="3808429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marL="514350" indent="-514350"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Calibri Light"/>
              </a:rPr>
              <a:t>Admin page with curd functionality: </a:t>
            </a:r>
          </a:p>
          <a:p>
            <a:pPr marL="342900" indent="-342900">
              <a:buAutoNum type="arabicPeriod"/>
            </a:pPr>
            <a:endParaRPr dirty="0"/>
          </a:p>
        </p:txBody>
      </p:sp>
      <p:pic>
        <p:nvPicPr>
          <p:cNvPr id="8" name="Picture 7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01C99E07-7881-FF3A-C47B-47C338BB4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21" y="1524785"/>
            <a:ext cx="6945660" cy="38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2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265C6E-17FC-5999-B58C-665979C5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IDs:  Group No: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65F768-A9C5-9DDF-B12B-3A4D8582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529053CF-F4F1-32A6-EBDC-DE5A55430A59}"/>
              </a:ext>
            </a:extLst>
          </p:cNvPr>
          <p:cNvSpPr/>
          <p:nvPr/>
        </p:nvSpPr>
        <p:spPr>
          <a:xfrm>
            <a:off x="771405" y="126915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Recruiter Page:</a:t>
            </a:r>
            <a:endParaRPr dirty="0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81EE6C85-5563-DBB8-5651-30B8E3358277}"/>
              </a:ext>
            </a:extLst>
          </p:cNvPr>
          <p:cNvSpPr/>
          <p:nvPr/>
        </p:nvSpPr>
        <p:spPr>
          <a:xfrm>
            <a:off x="377072" y="1187777"/>
            <a:ext cx="3733015" cy="3808429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3200" dirty="0">
                <a:solidFill>
                  <a:srgbClr val="000000"/>
                </a:solidFill>
                <a:latin typeface="Calibri Light"/>
              </a:rPr>
              <a:t>1.LANDING PAGE:  </a:t>
            </a:r>
          </a:p>
          <a:p>
            <a:pPr marL="342900" indent="-342900">
              <a:buAutoNum type="arabicPeriod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51A20-062C-59DB-7F4F-879F807736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13571"/>
            <a:ext cx="7214616" cy="382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698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265C6E-17FC-5999-B58C-665979C5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IDs:  Group No: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65F768-A9C5-9DDF-B12B-3A4D8582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529053CF-F4F1-32A6-EBDC-DE5A55430A59}"/>
              </a:ext>
            </a:extLst>
          </p:cNvPr>
          <p:cNvSpPr/>
          <p:nvPr/>
        </p:nvSpPr>
        <p:spPr>
          <a:xfrm>
            <a:off x="771405" y="126915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Recruiter Page:</a:t>
            </a:r>
            <a:endParaRPr dirty="0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81EE6C85-5563-DBB8-5651-30B8E3358277}"/>
              </a:ext>
            </a:extLst>
          </p:cNvPr>
          <p:cNvSpPr/>
          <p:nvPr/>
        </p:nvSpPr>
        <p:spPr>
          <a:xfrm>
            <a:off x="377072" y="1187777"/>
            <a:ext cx="3733015" cy="3808429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3200" dirty="0">
                <a:solidFill>
                  <a:srgbClr val="000000"/>
                </a:solidFill>
                <a:latin typeface="Calibri Light"/>
              </a:rPr>
              <a:t>2. Post new Job Page:  </a:t>
            </a:r>
          </a:p>
          <a:p>
            <a:pPr marL="342900" indent="-342900">
              <a:buAutoNum type="arabicPeriod"/>
            </a:pP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1B4354-C8A5-4C10-D6FE-61F5CCAD66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206" y="1608361"/>
            <a:ext cx="6818722" cy="3857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415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265C6E-17FC-5999-B58C-665979C5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IDs:  Group No: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65F768-A9C5-9DDF-B12B-3A4D8582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529053CF-F4F1-32A6-EBDC-DE5A55430A59}"/>
              </a:ext>
            </a:extLst>
          </p:cNvPr>
          <p:cNvSpPr/>
          <p:nvPr/>
        </p:nvSpPr>
        <p:spPr>
          <a:xfrm>
            <a:off x="150829" y="126915"/>
            <a:ext cx="11135456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Freelancer Page:</a:t>
            </a:r>
            <a:endParaRPr dirty="0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81EE6C85-5563-DBB8-5651-30B8E3358277}"/>
              </a:ext>
            </a:extLst>
          </p:cNvPr>
          <p:cNvSpPr/>
          <p:nvPr/>
        </p:nvSpPr>
        <p:spPr>
          <a:xfrm>
            <a:off x="377072" y="1187777"/>
            <a:ext cx="3733015" cy="3808429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marL="514350" indent="-514350"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Calibri Light"/>
              </a:rPr>
              <a:t>Landing Page:  </a:t>
            </a:r>
          </a:p>
          <a:p>
            <a:pPr marL="342900" indent="-342900">
              <a:buAutoNum type="arabicPeriod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4B826-002D-EDC5-BD6D-74E8FFD55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1" y="929264"/>
            <a:ext cx="7176197" cy="47987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5E6A31-7C18-C730-1C41-86B1EF2C9776}"/>
              </a:ext>
            </a:extLst>
          </p:cNvPr>
          <p:cNvSpPr txBox="1"/>
          <p:nvPr/>
        </p:nvSpPr>
        <p:spPr>
          <a:xfrm>
            <a:off x="679472" y="3246690"/>
            <a:ext cx="300671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Jobs – Freelancer can find jobs from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Financials – Freelancer can see all the financials status from this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About- Where freelancers skill, ability and all  information can be seen.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2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4506-C0E0-426B-029D-A662BB9EA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2659" y="1700978"/>
            <a:ext cx="5046682" cy="162668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25398-4B69-C285-3831-0B0CC573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IDs:  Group No: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DFFD7-36A5-C7C5-EE44-85E34A92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7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A51D-2390-3969-3229-01466F8F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Introduction to Members and </a:t>
            </a:r>
            <a:r>
              <a:rPr lang="en-US" sz="4800" dirty="0">
                <a:solidFill>
                  <a:srgbClr val="000000"/>
                </a:solidFill>
                <a:latin typeface="Calibri Light"/>
              </a:rPr>
              <a:t>Contributions: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C957-6E99-C794-52F6-581AD8719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7876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 Light"/>
              </a:rPr>
              <a:t>Member 1:  </a:t>
            </a:r>
          </a:p>
          <a:p>
            <a:pPr lvl="7"/>
            <a:r>
              <a:rPr lang="en-US" dirty="0">
                <a:solidFill>
                  <a:srgbClr val="000000"/>
                </a:solidFill>
                <a:latin typeface="Calibri Light"/>
              </a:rPr>
              <a:t>NAME: ARSHAD ABEDIN ABIR</a:t>
            </a:r>
          </a:p>
          <a:p>
            <a:pPr lvl="7"/>
            <a:r>
              <a:rPr lang="en-US" dirty="0">
                <a:solidFill>
                  <a:srgbClr val="000000"/>
                </a:solidFill>
                <a:latin typeface="Calibri Light"/>
              </a:rPr>
              <a:t>ID : 22-47188-1</a:t>
            </a:r>
          </a:p>
          <a:p>
            <a:pPr lvl="7"/>
            <a:r>
              <a:rPr lang="en-US" sz="1500" dirty="0">
                <a:solidFill>
                  <a:srgbClr val="000000"/>
                </a:solidFill>
                <a:latin typeface="Calibri Light"/>
              </a:rPr>
              <a:t>Contribution: Database Design and sign-up paged design and coding</a:t>
            </a:r>
          </a:p>
          <a:p>
            <a:r>
              <a:rPr lang="en-US" sz="2000" dirty="0">
                <a:solidFill>
                  <a:srgbClr val="000000"/>
                </a:solidFill>
                <a:latin typeface="Calibri Light"/>
              </a:rPr>
              <a:t>Member 2: </a:t>
            </a:r>
          </a:p>
          <a:p>
            <a:pPr lvl="7"/>
            <a:r>
              <a:rPr lang="en-US" dirty="0">
                <a:solidFill>
                  <a:srgbClr val="000000"/>
                </a:solidFill>
                <a:latin typeface="Calibri Light"/>
              </a:rPr>
              <a:t>NAME: MD MINHAJUL ISLAM SHIHAB</a:t>
            </a:r>
          </a:p>
          <a:p>
            <a:pPr lvl="7"/>
            <a:r>
              <a:rPr lang="en-US" dirty="0">
                <a:solidFill>
                  <a:srgbClr val="000000"/>
                </a:solidFill>
                <a:latin typeface="Calibri Light"/>
              </a:rPr>
              <a:t>ID : 22-46389-1</a:t>
            </a:r>
          </a:p>
          <a:p>
            <a:pPr lvl="7"/>
            <a:r>
              <a:rPr lang="en-US" sz="1400" dirty="0">
                <a:solidFill>
                  <a:srgbClr val="000000"/>
                </a:solidFill>
                <a:latin typeface="Calibri Light"/>
              </a:rPr>
              <a:t>Contribution: Recruiter page, login page Design and coding </a:t>
            </a:r>
            <a:endParaRPr lang="en-US" dirty="0"/>
          </a:p>
          <a:p>
            <a:r>
              <a:rPr lang="en-US" sz="2000" dirty="0">
                <a:solidFill>
                  <a:srgbClr val="000000"/>
                </a:solidFill>
                <a:latin typeface="Calibri Light"/>
              </a:rPr>
              <a:t>Member 3: </a:t>
            </a:r>
          </a:p>
          <a:p>
            <a:pPr lvl="7"/>
            <a:r>
              <a:rPr lang="en-US" dirty="0">
                <a:solidFill>
                  <a:srgbClr val="000000"/>
                </a:solidFill>
                <a:latin typeface="Calibri Light"/>
              </a:rPr>
              <a:t>NAME: MD RAKIB CHOUWDHURY</a:t>
            </a:r>
          </a:p>
          <a:p>
            <a:pPr lvl="7"/>
            <a:r>
              <a:rPr lang="en-US" dirty="0">
                <a:solidFill>
                  <a:srgbClr val="000000"/>
                </a:solidFill>
                <a:latin typeface="Calibri Light"/>
              </a:rPr>
              <a:t>ID : 22-46374-1</a:t>
            </a:r>
          </a:p>
          <a:p>
            <a:pPr lvl="7"/>
            <a:r>
              <a:rPr lang="en-US" sz="1400" dirty="0">
                <a:solidFill>
                  <a:srgbClr val="000000"/>
                </a:solidFill>
                <a:latin typeface="Calibri Light"/>
              </a:rPr>
              <a:t>Contribution: Freelancer page design ,coding and power point presentation </a:t>
            </a:r>
            <a:endParaRPr lang="en-US" dirty="0"/>
          </a:p>
          <a:p>
            <a:r>
              <a:rPr lang="en-US" sz="2000" dirty="0">
                <a:solidFill>
                  <a:srgbClr val="000000"/>
                </a:solidFill>
                <a:latin typeface="Calibri Light"/>
              </a:rPr>
              <a:t>Member 4: </a:t>
            </a:r>
          </a:p>
          <a:p>
            <a:pPr lvl="7"/>
            <a:r>
              <a:rPr lang="en-US" dirty="0">
                <a:solidFill>
                  <a:srgbClr val="000000"/>
                </a:solidFill>
                <a:latin typeface="Calibri Light"/>
              </a:rPr>
              <a:t>NAME: ARSHAD ABEDIN ABIR</a:t>
            </a:r>
          </a:p>
          <a:p>
            <a:pPr lvl="7"/>
            <a:r>
              <a:rPr lang="en-US" dirty="0">
                <a:solidFill>
                  <a:srgbClr val="000000"/>
                </a:solidFill>
                <a:latin typeface="Calibri Light"/>
              </a:rPr>
              <a:t>ID : 22-47188-1</a:t>
            </a:r>
          </a:p>
          <a:p>
            <a:pPr lvl="7"/>
            <a:r>
              <a:rPr lang="en-US" sz="1400" dirty="0">
                <a:solidFill>
                  <a:srgbClr val="000000"/>
                </a:solidFill>
                <a:latin typeface="Calibri Light"/>
              </a:rPr>
              <a:t>Contribution: power point presentation and admin page</a:t>
            </a:r>
            <a:endParaRPr lang="en-US" dirty="0">
              <a:solidFill>
                <a:srgbClr val="000000"/>
              </a:solidFill>
              <a:latin typeface="Calibri Light"/>
            </a:endParaRPr>
          </a:p>
          <a:p>
            <a:endParaRPr lang="en-US" dirty="0"/>
          </a:p>
          <a:p>
            <a:endParaRPr lang="en-US" sz="2000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B91B2-F150-753F-BCE7-5DBAECAE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IDs:  Group No: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D46D5-FD4B-7D37-2727-CEDE33FE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DE68-9168-8E70-822F-E48CB26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6C10C-6AA0-C1DD-8164-4A6620044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777" y="1963296"/>
            <a:ext cx="2762054" cy="2620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User: </a:t>
            </a:r>
          </a:p>
          <a:p>
            <a:pPr marL="201168" lvl="1" indent="0">
              <a:buNone/>
            </a:pPr>
            <a:r>
              <a:rPr lang="en-US" dirty="0"/>
              <a:t>ID (primary key) - int</a:t>
            </a:r>
          </a:p>
          <a:p>
            <a:pPr marL="201168" lvl="1" indent="0">
              <a:buNone/>
            </a:pPr>
            <a:r>
              <a:rPr lang="en-US" dirty="0"/>
              <a:t>username - varchar(50)</a:t>
            </a:r>
          </a:p>
          <a:p>
            <a:pPr marL="201168" lvl="1" indent="0">
              <a:buNone/>
            </a:pPr>
            <a:r>
              <a:rPr lang="en-US" dirty="0"/>
              <a:t>password - varchar(50)</a:t>
            </a:r>
          </a:p>
          <a:p>
            <a:pPr marL="201168" lvl="1" indent="0">
              <a:buNone/>
            </a:pPr>
            <a:r>
              <a:rPr lang="en-US" dirty="0"/>
              <a:t>email - varchar(50)</a:t>
            </a:r>
          </a:p>
          <a:p>
            <a:pPr marL="201168" lvl="1" indent="0">
              <a:buNone/>
            </a:pPr>
            <a:r>
              <a:rPr lang="en-US" dirty="0"/>
              <a:t>role - varchar(50)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227DF-FE74-A1E2-99AF-84B96279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IDs:  Group No: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F1ABB-26F7-1D37-01FB-47AED55E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9C591A-0082-5A0F-4ABB-2492D55B027B}"/>
              </a:ext>
            </a:extLst>
          </p:cNvPr>
          <p:cNvSpPr txBox="1">
            <a:spLocks/>
          </p:cNvSpPr>
          <p:nvPr/>
        </p:nvSpPr>
        <p:spPr>
          <a:xfrm>
            <a:off x="4157221" y="1963295"/>
            <a:ext cx="3261674" cy="26206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Jobs</a:t>
            </a:r>
            <a:r>
              <a:rPr lang="en-US" sz="1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92608" lvl="1" indent="0">
              <a:buNone/>
            </a:pPr>
            <a:r>
              <a:rPr lang="en-US" sz="1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(primary key) - int</a:t>
            </a:r>
          </a:p>
          <a:p>
            <a:pPr marL="292608" lvl="1" indent="0">
              <a:buNone/>
            </a:pPr>
            <a:r>
              <a:rPr lang="en-US" sz="1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 - varchar(50)</a:t>
            </a:r>
          </a:p>
          <a:p>
            <a:pPr marL="292608" lvl="1" indent="0">
              <a:buNone/>
            </a:pPr>
            <a:r>
              <a:rPr lang="en-US" sz="1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 - varchar(500)</a:t>
            </a:r>
          </a:p>
          <a:p>
            <a:pPr marL="292608" lvl="1" indent="0">
              <a:buNone/>
            </a:pPr>
            <a:r>
              <a:rPr lang="en-US" sz="1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budget - float</a:t>
            </a:r>
          </a:p>
          <a:p>
            <a:pPr marL="292608" lvl="1" indent="0">
              <a:buNone/>
            </a:pPr>
            <a:r>
              <a:rPr lang="en-US" sz="1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hourly rate - float</a:t>
            </a:r>
          </a:p>
          <a:p>
            <a:pPr marL="292608" lvl="1" indent="0">
              <a:buNone/>
            </a:pPr>
            <a:r>
              <a:rPr lang="en-US" sz="1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recruiter ID (foreign key to Users) - int</a:t>
            </a:r>
          </a:p>
          <a:p>
            <a:pPr marL="292608" lvl="1" indent="0">
              <a:buNone/>
            </a:pPr>
            <a:r>
              <a:rPr lang="en-US" sz="1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- varchar(50)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7EFA87-FA4C-AA43-EC31-6EDC9750F9D8}"/>
              </a:ext>
            </a:extLst>
          </p:cNvPr>
          <p:cNvSpPr txBox="1">
            <a:spLocks/>
          </p:cNvSpPr>
          <p:nvPr/>
        </p:nvSpPr>
        <p:spPr>
          <a:xfrm>
            <a:off x="7348215" y="1963294"/>
            <a:ext cx="3261674" cy="2620651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Proposals:</a:t>
            </a:r>
          </a:p>
          <a:p>
            <a:pPr marL="0" indent="0">
              <a:buNone/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(primary key) - int</a:t>
            </a:r>
          </a:p>
          <a:p>
            <a:pPr marL="0" indent="0">
              <a:buNone/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freelancer ID (foreign key to Users) - int</a:t>
            </a:r>
          </a:p>
          <a:p>
            <a:pPr marL="0" indent="0">
              <a:buNone/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ID (foreign key to Jobs) - int</a:t>
            </a:r>
          </a:p>
          <a:p>
            <a:pPr marL="0" indent="0">
              <a:buNone/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cover letter - varchar(500)</a:t>
            </a:r>
          </a:p>
          <a:p>
            <a:pPr marL="0" indent="0">
              <a:buNone/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bid amount - float</a:t>
            </a:r>
          </a:p>
          <a:p>
            <a:pPr marL="0" indent="0">
              <a:buNone/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- varchar(50)</a:t>
            </a:r>
          </a:p>
        </p:txBody>
      </p:sp>
    </p:spTree>
    <p:extLst>
      <p:ext uri="{BB962C8B-B14F-4D97-AF65-F5344CB8AC3E}">
        <p14:creationId xmlns:p14="http://schemas.microsoft.com/office/powerpoint/2010/main" val="738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DE68-9168-8E70-822F-E48CB26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6C10C-6AA0-C1DD-8164-4A6620044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158" y="2012947"/>
            <a:ext cx="2762054" cy="2620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Payments:</a:t>
            </a:r>
          </a:p>
          <a:p>
            <a:pPr marL="292608" lvl="1" indent="0">
              <a:buNone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(primary key) - int</a:t>
            </a:r>
          </a:p>
          <a:p>
            <a:pPr marL="292608" lvl="1" indent="0">
              <a:buNone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freelancer ID (foreign key to Users) - int</a:t>
            </a:r>
          </a:p>
          <a:p>
            <a:pPr marL="292608" lvl="1" indent="0">
              <a:buNone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ID (foreign key to Jobs) - int</a:t>
            </a:r>
          </a:p>
          <a:p>
            <a:pPr marL="292608" lvl="1" indent="0">
              <a:buNone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amount - float</a:t>
            </a:r>
          </a:p>
          <a:p>
            <a:pPr marL="292608" lvl="1" indent="0">
              <a:buNone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- varchar(50)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227DF-FE74-A1E2-99AF-84B96279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IDs:  Group No: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F1ABB-26F7-1D37-01FB-47AED55E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7EFA87-FA4C-AA43-EC31-6EDC9750F9D8}"/>
              </a:ext>
            </a:extLst>
          </p:cNvPr>
          <p:cNvSpPr txBox="1">
            <a:spLocks/>
          </p:cNvSpPr>
          <p:nvPr/>
        </p:nvSpPr>
        <p:spPr>
          <a:xfrm>
            <a:off x="7348215" y="1963294"/>
            <a:ext cx="3261674" cy="262065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Reviews:</a:t>
            </a:r>
          </a:p>
          <a:p>
            <a:pPr marL="0" indent="0">
              <a:buNone/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(primary key) - int</a:t>
            </a:r>
          </a:p>
          <a:p>
            <a:pPr marL="0" indent="0">
              <a:buNone/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reviewer ID (foreign key to Users) - int</a:t>
            </a:r>
          </a:p>
          <a:p>
            <a:pPr marL="0" indent="0">
              <a:buNone/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reviewee ID (foreign key to Users) - int</a:t>
            </a:r>
          </a:p>
          <a:p>
            <a:pPr marL="0" indent="0">
              <a:buNone/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rating - int</a:t>
            </a:r>
          </a:p>
          <a:p>
            <a:pPr marL="0" indent="0">
              <a:buNone/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comment - varchar(500)</a:t>
            </a:r>
          </a:p>
        </p:txBody>
      </p:sp>
    </p:spTree>
    <p:extLst>
      <p:ext uri="{BB962C8B-B14F-4D97-AF65-F5344CB8AC3E}">
        <p14:creationId xmlns:p14="http://schemas.microsoft.com/office/powerpoint/2010/main" val="2174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/>
              <a:t>Sign-Up Page:</a:t>
            </a:r>
            <a:endParaRPr sz="4400" dirty="0"/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</p:sp>
      <p:sp>
        <p:nvSpPr>
          <p:cNvPr id="78" name="CustomShape 3"/>
          <p:cNvSpPr/>
          <p:nvPr/>
        </p:nvSpPr>
        <p:spPr>
          <a:xfrm>
            <a:off x="838080" y="1689840"/>
            <a:ext cx="10514880" cy="4571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marL="514350" indent="-514350"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Calibri Light"/>
              </a:rPr>
              <a:t>Registration Page</a:t>
            </a:r>
          </a:p>
          <a:p>
            <a:pPr marL="342900" indent="-342900">
              <a:buAutoNum type="arabicPeriod"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IDs:  Group No: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55700-46B2-07E3-2CEE-519F01279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688" y="1766119"/>
            <a:ext cx="6104149" cy="3734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  <p:par>
                    <p:cTn id="4" fill="hold">
                      <p:stCondLst>
                        <p:cond delay="indefinite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/>
              <a:t>Sign-Up Page:</a:t>
            </a:r>
            <a:endParaRPr sz="4400" dirty="0"/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</p:sp>
      <p:sp>
        <p:nvSpPr>
          <p:cNvPr id="78" name="CustomShape 3"/>
          <p:cNvSpPr/>
          <p:nvPr/>
        </p:nvSpPr>
        <p:spPr>
          <a:xfrm>
            <a:off x="838080" y="1689840"/>
            <a:ext cx="10514880" cy="4571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3200" dirty="0">
                <a:solidFill>
                  <a:srgbClr val="000000"/>
                </a:solidFill>
                <a:latin typeface="Calibri Light"/>
              </a:rPr>
              <a:t>2. Unique username:</a:t>
            </a:r>
          </a:p>
          <a:p>
            <a:pPr marL="342900" indent="-342900">
              <a:buAutoNum type="arabicPeriod"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IDs:  Group No: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97489-A975-8FB5-6839-B6D62705F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942" y="1577179"/>
            <a:ext cx="6096528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028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/>
              <a:t>Sign-Up Page:</a:t>
            </a:r>
            <a:endParaRPr sz="4400" dirty="0"/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</p:sp>
      <p:sp>
        <p:nvSpPr>
          <p:cNvPr id="78" name="CustomShape 3"/>
          <p:cNvSpPr/>
          <p:nvPr/>
        </p:nvSpPr>
        <p:spPr>
          <a:xfrm>
            <a:off x="838080" y="1689840"/>
            <a:ext cx="10514880" cy="4571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3200" dirty="0">
                <a:solidFill>
                  <a:srgbClr val="000000"/>
                </a:solidFill>
                <a:latin typeface="Calibri Light"/>
              </a:rPr>
              <a:t>3. Password :</a:t>
            </a:r>
          </a:p>
          <a:p>
            <a:pPr marL="342900" indent="-342900">
              <a:buAutoNum type="arabicPeriod"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IDs:  Group No: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6FD16-5A27-349E-8E88-CA07F82ED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33" y="1627255"/>
            <a:ext cx="6096528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954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/>
              <a:t>Sign-Up Page:</a:t>
            </a:r>
            <a:endParaRPr sz="4400" dirty="0"/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</p:sp>
      <p:sp>
        <p:nvSpPr>
          <p:cNvPr id="78" name="CustomShape 3"/>
          <p:cNvSpPr/>
          <p:nvPr/>
        </p:nvSpPr>
        <p:spPr>
          <a:xfrm>
            <a:off x="838080" y="1689840"/>
            <a:ext cx="10514880" cy="4571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3200" dirty="0">
                <a:solidFill>
                  <a:srgbClr val="000000"/>
                </a:solidFill>
                <a:latin typeface="Calibri Light"/>
              </a:rPr>
              <a:t>4. Exit Button:</a:t>
            </a:r>
          </a:p>
          <a:p>
            <a:pPr marL="342900" indent="-342900">
              <a:buAutoNum type="arabicPeriod"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IDs:  Group No: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0A8C1-5210-1DDF-FAA5-73414309D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280" y="1627255"/>
            <a:ext cx="6081287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608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Login Pages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</p:sp>
      <p:sp>
        <p:nvSpPr>
          <p:cNvPr id="78" name="CustomShape 3"/>
          <p:cNvSpPr/>
          <p:nvPr/>
        </p:nvSpPr>
        <p:spPr>
          <a:xfrm>
            <a:off x="838080" y="1689840"/>
            <a:ext cx="10514880" cy="4571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marL="514350" indent="-514350"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Calibri Light"/>
              </a:rPr>
              <a:t>Login Page</a:t>
            </a:r>
          </a:p>
          <a:p>
            <a:pPr marL="342900" indent="-342900">
              <a:buAutoNum type="arabicPeriod"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IDs:  Group No: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A89E0-8E8D-9DC0-7C71-C24071A70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930" y="1146524"/>
            <a:ext cx="5768840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986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497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Freelancing Marketplace</vt:lpstr>
      <vt:lpstr>Introduction to Members and Contributions:</vt:lpstr>
      <vt:lpstr>DATABASE TABLES:</vt:lpstr>
      <vt:lpstr>DATABASE TABLES: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Iftekharul Mobin</dc:creator>
  <cp:lastModifiedBy>ARSHAAD ABEDIN ABIR</cp:lastModifiedBy>
  <cp:revision>16</cp:revision>
  <dcterms:modified xsi:type="dcterms:W3CDTF">2023-04-12T09:07:04Z</dcterms:modified>
</cp:coreProperties>
</file>