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2D9A7-8051-A835-1274-D44BA4FEB03E}" v="88" dt="2023-04-01T01:32:31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BB13ED5B-57C0-1BA2-6D46-973564D75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93" r="9092" b="568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39C60-9D9A-0A3B-D8F9-1C84523F1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Project Management Simulation: Scope, Resources, Schedule (HBP)</a:t>
            </a:r>
          </a:p>
          <a:p>
            <a:pPr algn="l"/>
            <a:r>
              <a:rPr lang="en-US" sz="3400">
                <a:cs typeface="Calibri Light"/>
              </a:rPr>
              <a:t>By – SHABAZ AHMED SHARIEFF</a:t>
            </a: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2216-60FC-1F46-E4AA-073C2DD08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RESULTS.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93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7548EE-4AFB-4D5D-0437-EB80D0A8A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" y="805"/>
            <a:ext cx="6078746" cy="6870767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15B7AD6-CE77-E6BF-21E1-BE4154B8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39" y="-6274"/>
            <a:ext cx="6093123" cy="68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0458-DB9A-175C-EDC0-B818D496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.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A59515-D8AA-BD97-7250-05926AB7D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" y="-299"/>
            <a:ext cx="6042405" cy="6867375"/>
          </a:xfr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618364F-A0B2-56BA-D32E-7F0677EB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67" y="-2049"/>
            <a:ext cx="5920595" cy="68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2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BBC8-3DF4-7A97-AB47-086A72F3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061D-5E47-1464-8032-5D9D4900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8274A8-CF67-C3F1-7786-86F55F580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" y="42740"/>
            <a:ext cx="6186576" cy="6815652"/>
          </a:xfrm>
          <a:prstGeom prst="rect">
            <a:avLst/>
          </a:prstGeom>
        </p:spPr>
      </p:pic>
      <p:pic>
        <p:nvPicPr>
          <p:cNvPr id="5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A1391AF-25D0-35C4-E536-2513A33D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92" y="1115"/>
            <a:ext cx="5949350" cy="68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3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Management Simulation: Scope, Resources, Schedule (HBP) By – SHABAZ AHMED SHARIEFF</vt:lpstr>
      <vt:lpstr>.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</cp:revision>
  <dcterms:created xsi:type="dcterms:W3CDTF">2023-04-01T01:22:32Z</dcterms:created>
  <dcterms:modified xsi:type="dcterms:W3CDTF">2023-04-01T01:32:55Z</dcterms:modified>
</cp:coreProperties>
</file>