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91A96-85E9-4782-A07F-1C3B0CD41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5D47F-1992-4C12-8E68-9B15063925C0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Md Sharif Hossain</a:t>
          </a:r>
          <a:endParaRPr lang="en-US" dirty="0"/>
        </a:p>
      </dgm:t>
    </dgm:pt>
    <dgm:pt modelId="{F0ADD308-07DC-4FC3-90A6-E2AC1A6A2673}" type="parTrans" cxnId="{0E475E23-A0AC-42E5-A0ED-14353B58BA03}">
      <dgm:prSet/>
      <dgm:spPr/>
      <dgm:t>
        <a:bodyPr/>
        <a:lstStyle/>
        <a:p>
          <a:endParaRPr lang="en-US"/>
        </a:p>
      </dgm:t>
    </dgm:pt>
    <dgm:pt modelId="{4317DC53-722B-4AA9-BFFF-453473AE2E87}" type="sibTrans" cxnId="{0E475E23-A0AC-42E5-A0ED-14353B58BA03}">
      <dgm:prSet/>
      <dgm:spPr/>
      <dgm:t>
        <a:bodyPr/>
        <a:lstStyle/>
        <a:p>
          <a:endParaRPr lang="en-US"/>
        </a:p>
      </dgm:t>
    </dgm:pt>
    <dgm:pt modelId="{485CDAAB-8B17-4E75-A501-4C3D76C0DE2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Rubaida Ferdous</a:t>
          </a:r>
          <a:endParaRPr lang="en-US" dirty="0"/>
        </a:p>
      </dgm:t>
    </dgm:pt>
    <dgm:pt modelId="{E6195A7A-6EC0-46FF-8094-5538E814E3AE}" type="parTrans" cxnId="{05B11834-435D-46F9-8B52-A401D35B532A}">
      <dgm:prSet/>
      <dgm:spPr/>
      <dgm:t>
        <a:bodyPr/>
        <a:lstStyle/>
        <a:p>
          <a:endParaRPr lang="en-US"/>
        </a:p>
      </dgm:t>
    </dgm:pt>
    <dgm:pt modelId="{C56473D3-17D7-41A5-B871-6CE2E5258119}" type="sibTrans" cxnId="{05B11834-435D-46F9-8B52-A401D35B532A}">
      <dgm:prSet/>
      <dgm:spPr/>
      <dgm:t>
        <a:bodyPr/>
        <a:lstStyle/>
        <a:p>
          <a:endParaRPr lang="en-US"/>
        </a:p>
      </dgm:t>
    </dgm:pt>
    <dgm:pt modelId="{DF8DC98B-8A20-4A61-8542-99EC52D5A707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Iftekhar Ahmed </a:t>
          </a:r>
          <a:r>
            <a:rPr lang="en-US" b="1" dirty="0" err="1" smtClean="0"/>
            <a:t>Uday</a:t>
          </a:r>
          <a:endParaRPr lang="en-US" dirty="0"/>
        </a:p>
      </dgm:t>
    </dgm:pt>
    <dgm:pt modelId="{0F017E44-170F-488A-B3D9-35DA56D81E00}" type="parTrans" cxnId="{CA879125-A94B-46CE-91DC-5BAB9E82E3EB}">
      <dgm:prSet/>
      <dgm:spPr/>
      <dgm:t>
        <a:bodyPr/>
        <a:lstStyle/>
        <a:p>
          <a:endParaRPr lang="en-US"/>
        </a:p>
      </dgm:t>
    </dgm:pt>
    <dgm:pt modelId="{7DBB912B-9B4E-49B5-B172-F239867E44F9}" type="sibTrans" cxnId="{CA879125-A94B-46CE-91DC-5BAB9E82E3EB}">
      <dgm:prSet/>
      <dgm:spPr/>
      <dgm:t>
        <a:bodyPr/>
        <a:lstStyle/>
        <a:p>
          <a:endParaRPr lang="en-US"/>
        </a:p>
      </dgm:t>
    </dgm:pt>
    <dgm:pt modelId="{05E5AE3B-3423-4DD5-8B86-63CFE5356F42}">
      <dgm:prSet/>
      <dgm:spPr/>
      <dgm:t>
        <a:bodyPr/>
        <a:lstStyle/>
        <a:p>
          <a:r>
            <a:rPr lang="en-US" dirty="0" smtClean="0"/>
            <a:t>ID: 1712336642</a:t>
          </a:r>
          <a:endParaRPr lang="en-US" dirty="0"/>
        </a:p>
      </dgm:t>
    </dgm:pt>
    <dgm:pt modelId="{2067567D-DF3A-484B-B0DC-CD32F6710CC6}" type="parTrans" cxnId="{5F704D45-1C4D-4AD6-A906-47E838ED9674}">
      <dgm:prSet/>
      <dgm:spPr/>
      <dgm:t>
        <a:bodyPr/>
        <a:lstStyle/>
        <a:p>
          <a:endParaRPr lang="en-US"/>
        </a:p>
      </dgm:t>
    </dgm:pt>
    <dgm:pt modelId="{2244C145-ECCD-431D-B1A6-E22A91E957E4}" type="sibTrans" cxnId="{5F704D45-1C4D-4AD6-A906-47E838ED9674}">
      <dgm:prSet/>
      <dgm:spPr/>
      <dgm:t>
        <a:bodyPr/>
        <a:lstStyle/>
        <a:p>
          <a:endParaRPr lang="en-US"/>
        </a:p>
      </dgm:t>
    </dgm:pt>
    <dgm:pt modelId="{7CA6E515-23AB-447D-B5FD-FE0E0ADB1729}">
      <dgm:prSet/>
      <dgm:spPr/>
      <dgm:t>
        <a:bodyPr/>
        <a:lstStyle/>
        <a:p>
          <a:r>
            <a:rPr lang="en-US" dirty="0" smtClean="0"/>
            <a:t>ID: 1711126642</a:t>
          </a:r>
          <a:endParaRPr lang="en-US" dirty="0"/>
        </a:p>
      </dgm:t>
    </dgm:pt>
    <dgm:pt modelId="{5840E37B-42B3-42D8-A1B9-68105008CCE4}" type="parTrans" cxnId="{DF0696DD-90EA-4B0D-A58D-80AEEF1549E1}">
      <dgm:prSet/>
      <dgm:spPr/>
      <dgm:t>
        <a:bodyPr/>
        <a:lstStyle/>
        <a:p>
          <a:endParaRPr lang="en-US"/>
        </a:p>
      </dgm:t>
    </dgm:pt>
    <dgm:pt modelId="{15C36C9C-BC4E-4490-B028-3361E5F41B25}" type="sibTrans" cxnId="{DF0696DD-90EA-4B0D-A58D-80AEEF1549E1}">
      <dgm:prSet/>
      <dgm:spPr/>
      <dgm:t>
        <a:bodyPr/>
        <a:lstStyle/>
        <a:p>
          <a:endParaRPr lang="en-US"/>
        </a:p>
      </dgm:t>
    </dgm:pt>
    <dgm:pt modelId="{8CC12246-0BF0-4CA9-8ECF-C4205162D879}">
      <dgm:prSet custT="1"/>
      <dgm:spPr/>
      <dgm:t>
        <a:bodyPr/>
        <a:lstStyle/>
        <a:p>
          <a:r>
            <a:rPr lang="en-US" sz="1900" dirty="0" smtClean="0"/>
            <a:t>ID: </a:t>
          </a:r>
          <a:r>
            <a:rPr lang="en-US" sz="1800" b="0" dirty="0" smtClean="0"/>
            <a:t>1711859642</a:t>
          </a:r>
          <a:endParaRPr lang="en-US" sz="1800" b="0" dirty="0"/>
        </a:p>
      </dgm:t>
    </dgm:pt>
    <dgm:pt modelId="{2F29433D-16F2-4706-B00C-37AB9B32507D}" type="parTrans" cxnId="{3FB0602A-B489-4038-B5E6-89EF50FF6B09}">
      <dgm:prSet/>
      <dgm:spPr/>
      <dgm:t>
        <a:bodyPr/>
        <a:lstStyle/>
        <a:p>
          <a:endParaRPr lang="en-US"/>
        </a:p>
      </dgm:t>
    </dgm:pt>
    <dgm:pt modelId="{50A5BDAB-4BF3-4EB4-9092-224A8F829479}" type="sibTrans" cxnId="{3FB0602A-B489-4038-B5E6-89EF50FF6B09}">
      <dgm:prSet/>
      <dgm:spPr/>
      <dgm:t>
        <a:bodyPr/>
        <a:lstStyle/>
        <a:p>
          <a:endParaRPr lang="en-US"/>
        </a:p>
      </dgm:t>
    </dgm:pt>
    <dgm:pt modelId="{626096E0-2AE2-43C4-8CD1-986CE7BA1AF9}" type="pres">
      <dgm:prSet presAssocID="{5F391A96-85E9-4782-A07F-1C3B0CD41F8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FECEA3-985F-4C41-A477-AB4BF8E1E2D6}" type="pres">
      <dgm:prSet presAssocID="{4D05D47F-1992-4C12-8E68-9B15063925C0}" presName="parentLin" presStyleCnt="0"/>
      <dgm:spPr/>
    </dgm:pt>
    <dgm:pt modelId="{230B3D6A-6C1D-4B6C-AD60-F9A7A0D0D532}" type="pres">
      <dgm:prSet presAssocID="{4D05D47F-1992-4C12-8E68-9B15063925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459E531-599C-40D3-94F3-9B7958F786D4}" type="pres">
      <dgm:prSet presAssocID="{4D05D47F-1992-4C12-8E68-9B15063925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1A6C6-F2DA-4169-A66D-5823FE33B02F}" type="pres">
      <dgm:prSet presAssocID="{4D05D47F-1992-4C12-8E68-9B15063925C0}" presName="negativeSpace" presStyleCnt="0"/>
      <dgm:spPr/>
    </dgm:pt>
    <dgm:pt modelId="{4E6A32DD-EEB5-4E0F-BF96-B275A70B0E51}" type="pres">
      <dgm:prSet presAssocID="{4D05D47F-1992-4C12-8E68-9B15063925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63652-14EA-45AF-B96B-C5AA2D4DE726}" type="pres">
      <dgm:prSet presAssocID="{4317DC53-722B-4AA9-BFFF-453473AE2E87}" presName="spaceBetweenRectangles" presStyleCnt="0"/>
      <dgm:spPr/>
    </dgm:pt>
    <dgm:pt modelId="{1EAE6FD3-01F1-4CC6-B7AD-AFEAAE2B097F}" type="pres">
      <dgm:prSet presAssocID="{485CDAAB-8B17-4E75-A501-4C3D76C0DE21}" presName="parentLin" presStyleCnt="0"/>
      <dgm:spPr/>
    </dgm:pt>
    <dgm:pt modelId="{3AD1E6A2-CEB1-4EAB-AD75-88E58976F457}" type="pres">
      <dgm:prSet presAssocID="{485CDAAB-8B17-4E75-A501-4C3D76C0DE2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2E9E424-CB0C-4BEC-A79B-BE17386893A2}" type="pres">
      <dgm:prSet presAssocID="{485CDAAB-8B17-4E75-A501-4C3D76C0DE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3F3C2-ACD1-49C9-9925-AA9CCFA5CEFC}" type="pres">
      <dgm:prSet presAssocID="{485CDAAB-8B17-4E75-A501-4C3D76C0DE21}" presName="negativeSpace" presStyleCnt="0"/>
      <dgm:spPr/>
    </dgm:pt>
    <dgm:pt modelId="{ABFF8682-8699-477D-8230-24EF4E5DF5D5}" type="pres">
      <dgm:prSet presAssocID="{485CDAAB-8B17-4E75-A501-4C3D76C0DE2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B49AC-EAC7-466B-A1B5-86467C0265CC}" type="pres">
      <dgm:prSet presAssocID="{C56473D3-17D7-41A5-B871-6CE2E5258119}" presName="spaceBetweenRectangles" presStyleCnt="0"/>
      <dgm:spPr/>
    </dgm:pt>
    <dgm:pt modelId="{9830FDEE-9970-4F07-9882-4A30E080A6B3}" type="pres">
      <dgm:prSet presAssocID="{DF8DC98B-8A20-4A61-8542-99EC52D5A707}" presName="parentLin" presStyleCnt="0"/>
      <dgm:spPr/>
    </dgm:pt>
    <dgm:pt modelId="{205F3109-926A-4182-BF53-1990BA7C7B18}" type="pres">
      <dgm:prSet presAssocID="{DF8DC98B-8A20-4A61-8542-99EC52D5A70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B941D2F-1EAE-46CC-87A4-B639797EC417}" type="pres">
      <dgm:prSet presAssocID="{DF8DC98B-8A20-4A61-8542-99EC52D5A7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C3C38-0ED1-42E0-AD83-54A925A8B6E7}" type="pres">
      <dgm:prSet presAssocID="{DF8DC98B-8A20-4A61-8542-99EC52D5A707}" presName="negativeSpace" presStyleCnt="0"/>
      <dgm:spPr/>
    </dgm:pt>
    <dgm:pt modelId="{4C68056D-245E-43D6-A943-BA0C8C154C28}" type="pres">
      <dgm:prSet presAssocID="{DF8DC98B-8A20-4A61-8542-99EC52D5A70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79125-A94B-46CE-91DC-5BAB9E82E3EB}" srcId="{5F391A96-85E9-4782-A07F-1C3B0CD41F88}" destId="{DF8DC98B-8A20-4A61-8542-99EC52D5A707}" srcOrd="2" destOrd="0" parTransId="{0F017E44-170F-488A-B3D9-35DA56D81E00}" sibTransId="{7DBB912B-9B4E-49B5-B172-F239867E44F9}"/>
    <dgm:cxn modelId="{3FB0602A-B489-4038-B5E6-89EF50FF6B09}" srcId="{DF8DC98B-8A20-4A61-8542-99EC52D5A707}" destId="{8CC12246-0BF0-4CA9-8ECF-C4205162D879}" srcOrd="0" destOrd="0" parTransId="{2F29433D-16F2-4706-B00C-37AB9B32507D}" sibTransId="{50A5BDAB-4BF3-4EB4-9092-224A8F829479}"/>
    <dgm:cxn modelId="{F204B4E0-65F8-4BC0-AE79-DB17508654C4}" type="presOf" srcId="{485CDAAB-8B17-4E75-A501-4C3D76C0DE21}" destId="{3AD1E6A2-CEB1-4EAB-AD75-88E58976F457}" srcOrd="0" destOrd="0" presId="urn:microsoft.com/office/officeart/2005/8/layout/list1"/>
    <dgm:cxn modelId="{DF0696DD-90EA-4B0D-A58D-80AEEF1549E1}" srcId="{485CDAAB-8B17-4E75-A501-4C3D76C0DE21}" destId="{7CA6E515-23AB-447D-B5FD-FE0E0ADB1729}" srcOrd="0" destOrd="0" parTransId="{5840E37B-42B3-42D8-A1B9-68105008CCE4}" sibTransId="{15C36C9C-BC4E-4490-B028-3361E5F41B25}"/>
    <dgm:cxn modelId="{1E043429-5EC1-4572-AA0C-23D57C9A4034}" type="presOf" srcId="{DF8DC98B-8A20-4A61-8542-99EC52D5A707}" destId="{3B941D2F-1EAE-46CC-87A4-B639797EC417}" srcOrd="1" destOrd="0" presId="urn:microsoft.com/office/officeart/2005/8/layout/list1"/>
    <dgm:cxn modelId="{664B6FEF-EC4E-46E9-9240-43F8258659AC}" type="presOf" srcId="{4D05D47F-1992-4C12-8E68-9B15063925C0}" destId="{3459E531-599C-40D3-94F3-9B7958F786D4}" srcOrd="1" destOrd="0" presId="urn:microsoft.com/office/officeart/2005/8/layout/list1"/>
    <dgm:cxn modelId="{123A9E9F-F3BF-410B-A9C5-8DFCDD444C2E}" type="presOf" srcId="{8CC12246-0BF0-4CA9-8ECF-C4205162D879}" destId="{4C68056D-245E-43D6-A943-BA0C8C154C28}" srcOrd="0" destOrd="0" presId="urn:microsoft.com/office/officeart/2005/8/layout/list1"/>
    <dgm:cxn modelId="{048A6CBC-F9A2-40F0-95FC-447B9DA7C7CC}" type="presOf" srcId="{5F391A96-85E9-4782-A07F-1C3B0CD41F88}" destId="{626096E0-2AE2-43C4-8CD1-986CE7BA1AF9}" srcOrd="0" destOrd="0" presId="urn:microsoft.com/office/officeart/2005/8/layout/list1"/>
    <dgm:cxn modelId="{0E475E23-A0AC-42E5-A0ED-14353B58BA03}" srcId="{5F391A96-85E9-4782-A07F-1C3B0CD41F88}" destId="{4D05D47F-1992-4C12-8E68-9B15063925C0}" srcOrd="0" destOrd="0" parTransId="{F0ADD308-07DC-4FC3-90A6-E2AC1A6A2673}" sibTransId="{4317DC53-722B-4AA9-BFFF-453473AE2E87}"/>
    <dgm:cxn modelId="{05B11834-435D-46F9-8B52-A401D35B532A}" srcId="{5F391A96-85E9-4782-A07F-1C3B0CD41F88}" destId="{485CDAAB-8B17-4E75-A501-4C3D76C0DE21}" srcOrd="1" destOrd="0" parTransId="{E6195A7A-6EC0-46FF-8094-5538E814E3AE}" sibTransId="{C56473D3-17D7-41A5-B871-6CE2E5258119}"/>
    <dgm:cxn modelId="{11D2B5F6-6DEA-4E8C-993F-7AEC0B95DAA8}" type="presOf" srcId="{DF8DC98B-8A20-4A61-8542-99EC52D5A707}" destId="{205F3109-926A-4182-BF53-1990BA7C7B18}" srcOrd="0" destOrd="0" presId="urn:microsoft.com/office/officeart/2005/8/layout/list1"/>
    <dgm:cxn modelId="{14EEA2F9-496F-4C19-8239-F759DFA3AFBD}" type="presOf" srcId="{05E5AE3B-3423-4DD5-8B86-63CFE5356F42}" destId="{4E6A32DD-EEB5-4E0F-BF96-B275A70B0E51}" srcOrd="0" destOrd="0" presId="urn:microsoft.com/office/officeart/2005/8/layout/list1"/>
    <dgm:cxn modelId="{5F704D45-1C4D-4AD6-A906-47E838ED9674}" srcId="{4D05D47F-1992-4C12-8E68-9B15063925C0}" destId="{05E5AE3B-3423-4DD5-8B86-63CFE5356F42}" srcOrd="0" destOrd="0" parTransId="{2067567D-DF3A-484B-B0DC-CD32F6710CC6}" sibTransId="{2244C145-ECCD-431D-B1A6-E22A91E957E4}"/>
    <dgm:cxn modelId="{384FD623-A841-4ED5-B7C9-C23BF226023E}" type="presOf" srcId="{4D05D47F-1992-4C12-8E68-9B15063925C0}" destId="{230B3D6A-6C1D-4B6C-AD60-F9A7A0D0D532}" srcOrd="0" destOrd="0" presId="urn:microsoft.com/office/officeart/2005/8/layout/list1"/>
    <dgm:cxn modelId="{5D68439A-C806-4C83-A78E-B3E4EE826C56}" type="presOf" srcId="{7CA6E515-23AB-447D-B5FD-FE0E0ADB1729}" destId="{ABFF8682-8699-477D-8230-24EF4E5DF5D5}" srcOrd="0" destOrd="0" presId="urn:microsoft.com/office/officeart/2005/8/layout/list1"/>
    <dgm:cxn modelId="{BBA018D6-4BFC-41D7-8639-4854EBBF270C}" type="presOf" srcId="{485CDAAB-8B17-4E75-A501-4C3D76C0DE21}" destId="{22E9E424-CB0C-4BEC-A79B-BE17386893A2}" srcOrd="1" destOrd="0" presId="urn:microsoft.com/office/officeart/2005/8/layout/list1"/>
    <dgm:cxn modelId="{37A5DF32-D633-404C-A2FE-5D472CFEEF20}" type="presParOf" srcId="{626096E0-2AE2-43C4-8CD1-986CE7BA1AF9}" destId="{8CFECEA3-985F-4C41-A477-AB4BF8E1E2D6}" srcOrd="0" destOrd="0" presId="urn:microsoft.com/office/officeart/2005/8/layout/list1"/>
    <dgm:cxn modelId="{C84FBB48-A8A1-4D3A-8A3A-AE384B0A0440}" type="presParOf" srcId="{8CFECEA3-985F-4C41-A477-AB4BF8E1E2D6}" destId="{230B3D6A-6C1D-4B6C-AD60-F9A7A0D0D532}" srcOrd="0" destOrd="0" presId="urn:microsoft.com/office/officeart/2005/8/layout/list1"/>
    <dgm:cxn modelId="{9E4D74B3-7F82-4617-B753-25FA425F46DB}" type="presParOf" srcId="{8CFECEA3-985F-4C41-A477-AB4BF8E1E2D6}" destId="{3459E531-599C-40D3-94F3-9B7958F786D4}" srcOrd="1" destOrd="0" presId="urn:microsoft.com/office/officeart/2005/8/layout/list1"/>
    <dgm:cxn modelId="{63C1F3E9-9D05-4FD5-B38D-2A4B9EA97C87}" type="presParOf" srcId="{626096E0-2AE2-43C4-8CD1-986CE7BA1AF9}" destId="{CEA1A6C6-F2DA-4169-A66D-5823FE33B02F}" srcOrd="1" destOrd="0" presId="urn:microsoft.com/office/officeart/2005/8/layout/list1"/>
    <dgm:cxn modelId="{1FE16B37-AFDB-4DD4-A002-EEAC3C47601C}" type="presParOf" srcId="{626096E0-2AE2-43C4-8CD1-986CE7BA1AF9}" destId="{4E6A32DD-EEB5-4E0F-BF96-B275A70B0E51}" srcOrd="2" destOrd="0" presId="urn:microsoft.com/office/officeart/2005/8/layout/list1"/>
    <dgm:cxn modelId="{16952524-1CF3-4889-BAD3-8F9D7A82D6FE}" type="presParOf" srcId="{626096E0-2AE2-43C4-8CD1-986CE7BA1AF9}" destId="{F7D63652-14EA-45AF-B96B-C5AA2D4DE726}" srcOrd="3" destOrd="0" presId="urn:microsoft.com/office/officeart/2005/8/layout/list1"/>
    <dgm:cxn modelId="{DB0D9A62-6C9D-4686-B22F-F6A87F27F2F1}" type="presParOf" srcId="{626096E0-2AE2-43C4-8CD1-986CE7BA1AF9}" destId="{1EAE6FD3-01F1-4CC6-B7AD-AFEAAE2B097F}" srcOrd="4" destOrd="0" presId="urn:microsoft.com/office/officeart/2005/8/layout/list1"/>
    <dgm:cxn modelId="{FED968AE-A4E1-46BD-B9DD-B308DA688F8F}" type="presParOf" srcId="{1EAE6FD3-01F1-4CC6-B7AD-AFEAAE2B097F}" destId="{3AD1E6A2-CEB1-4EAB-AD75-88E58976F457}" srcOrd="0" destOrd="0" presId="urn:microsoft.com/office/officeart/2005/8/layout/list1"/>
    <dgm:cxn modelId="{CF5F2F63-1B55-42B7-8096-2D5E910DEF91}" type="presParOf" srcId="{1EAE6FD3-01F1-4CC6-B7AD-AFEAAE2B097F}" destId="{22E9E424-CB0C-4BEC-A79B-BE17386893A2}" srcOrd="1" destOrd="0" presId="urn:microsoft.com/office/officeart/2005/8/layout/list1"/>
    <dgm:cxn modelId="{6C21D208-BFDC-44A8-94FF-4FBAEFE52A51}" type="presParOf" srcId="{626096E0-2AE2-43C4-8CD1-986CE7BA1AF9}" destId="{4453F3C2-ACD1-49C9-9925-AA9CCFA5CEFC}" srcOrd="5" destOrd="0" presId="urn:microsoft.com/office/officeart/2005/8/layout/list1"/>
    <dgm:cxn modelId="{212232C4-BB33-479F-A681-112F91FB6B62}" type="presParOf" srcId="{626096E0-2AE2-43C4-8CD1-986CE7BA1AF9}" destId="{ABFF8682-8699-477D-8230-24EF4E5DF5D5}" srcOrd="6" destOrd="0" presId="urn:microsoft.com/office/officeart/2005/8/layout/list1"/>
    <dgm:cxn modelId="{32396BE8-C795-4D3F-ABD7-38309C0FFBD1}" type="presParOf" srcId="{626096E0-2AE2-43C4-8CD1-986CE7BA1AF9}" destId="{83FB49AC-EAC7-466B-A1B5-86467C0265CC}" srcOrd="7" destOrd="0" presId="urn:microsoft.com/office/officeart/2005/8/layout/list1"/>
    <dgm:cxn modelId="{697D9C25-A810-4638-91A8-FCFC7286C773}" type="presParOf" srcId="{626096E0-2AE2-43C4-8CD1-986CE7BA1AF9}" destId="{9830FDEE-9970-4F07-9882-4A30E080A6B3}" srcOrd="8" destOrd="0" presId="urn:microsoft.com/office/officeart/2005/8/layout/list1"/>
    <dgm:cxn modelId="{7A687D72-EA00-4F56-BD66-A81E57D3CB32}" type="presParOf" srcId="{9830FDEE-9970-4F07-9882-4A30E080A6B3}" destId="{205F3109-926A-4182-BF53-1990BA7C7B18}" srcOrd="0" destOrd="0" presId="urn:microsoft.com/office/officeart/2005/8/layout/list1"/>
    <dgm:cxn modelId="{56ABDDA1-150A-4743-A54F-4821A4E72605}" type="presParOf" srcId="{9830FDEE-9970-4F07-9882-4A30E080A6B3}" destId="{3B941D2F-1EAE-46CC-87A4-B639797EC417}" srcOrd="1" destOrd="0" presId="urn:microsoft.com/office/officeart/2005/8/layout/list1"/>
    <dgm:cxn modelId="{6A534308-12BE-45FA-B660-4DF763E48000}" type="presParOf" srcId="{626096E0-2AE2-43C4-8CD1-986CE7BA1AF9}" destId="{FE8C3C38-0ED1-42E0-AD83-54A925A8B6E7}" srcOrd="9" destOrd="0" presId="urn:microsoft.com/office/officeart/2005/8/layout/list1"/>
    <dgm:cxn modelId="{17CA3C6E-8FBE-48A0-ABF8-46A08F3E69AF}" type="presParOf" srcId="{626096E0-2AE2-43C4-8CD1-986CE7BA1AF9}" destId="{4C68056D-245E-43D6-A943-BA0C8C154C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32DD-EEB5-4E0F-BF96-B275A70B0E51}">
      <dsp:nvSpPr>
        <dsp:cNvPr id="0" name=""/>
        <dsp:cNvSpPr/>
      </dsp:nvSpPr>
      <dsp:spPr>
        <a:xfrm>
          <a:off x="0" y="341437"/>
          <a:ext cx="504613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636" tIns="395732" rIns="39163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ID: 1712336642</a:t>
          </a:r>
          <a:endParaRPr lang="en-US" sz="1900" kern="1200" dirty="0"/>
        </a:p>
      </dsp:txBody>
      <dsp:txXfrm>
        <a:off x="0" y="341437"/>
        <a:ext cx="5046132" cy="807975"/>
      </dsp:txXfrm>
    </dsp:sp>
    <dsp:sp modelId="{3459E531-599C-40D3-94F3-9B7958F786D4}">
      <dsp:nvSpPr>
        <dsp:cNvPr id="0" name=""/>
        <dsp:cNvSpPr/>
      </dsp:nvSpPr>
      <dsp:spPr>
        <a:xfrm>
          <a:off x="252306" y="60997"/>
          <a:ext cx="3532292" cy="560880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12" tIns="0" rIns="13351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Md Sharif Hossain</a:t>
          </a:r>
          <a:endParaRPr lang="en-US" sz="1900" kern="1200" dirty="0"/>
        </a:p>
      </dsp:txBody>
      <dsp:txXfrm>
        <a:off x="279686" y="88377"/>
        <a:ext cx="3477532" cy="506120"/>
      </dsp:txXfrm>
    </dsp:sp>
    <dsp:sp modelId="{ABFF8682-8699-477D-8230-24EF4E5DF5D5}">
      <dsp:nvSpPr>
        <dsp:cNvPr id="0" name=""/>
        <dsp:cNvSpPr/>
      </dsp:nvSpPr>
      <dsp:spPr>
        <a:xfrm>
          <a:off x="0" y="1532452"/>
          <a:ext cx="504613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636" tIns="395732" rIns="39163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ID: 1711126642</a:t>
          </a:r>
          <a:endParaRPr lang="en-US" sz="1900" kern="1200" dirty="0"/>
        </a:p>
      </dsp:txBody>
      <dsp:txXfrm>
        <a:off x="0" y="1532452"/>
        <a:ext cx="5046132" cy="807975"/>
      </dsp:txXfrm>
    </dsp:sp>
    <dsp:sp modelId="{22E9E424-CB0C-4BEC-A79B-BE17386893A2}">
      <dsp:nvSpPr>
        <dsp:cNvPr id="0" name=""/>
        <dsp:cNvSpPr/>
      </dsp:nvSpPr>
      <dsp:spPr>
        <a:xfrm>
          <a:off x="252306" y="1252012"/>
          <a:ext cx="3532292" cy="560880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12" tIns="0" rIns="13351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Rubaida Ferdous</a:t>
          </a:r>
          <a:endParaRPr lang="en-US" sz="1900" kern="1200" dirty="0"/>
        </a:p>
      </dsp:txBody>
      <dsp:txXfrm>
        <a:off x="279686" y="1279392"/>
        <a:ext cx="3477532" cy="506120"/>
      </dsp:txXfrm>
    </dsp:sp>
    <dsp:sp modelId="{4C68056D-245E-43D6-A943-BA0C8C154C28}">
      <dsp:nvSpPr>
        <dsp:cNvPr id="0" name=""/>
        <dsp:cNvSpPr/>
      </dsp:nvSpPr>
      <dsp:spPr>
        <a:xfrm>
          <a:off x="0" y="2723467"/>
          <a:ext cx="504613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636" tIns="395732" rIns="39163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ID: </a:t>
          </a:r>
          <a:r>
            <a:rPr lang="en-US" sz="1800" b="0" kern="1200" dirty="0" smtClean="0"/>
            <a:t>1711859642</a:t>
          </a:r>
          <a:endParaRPr lang="en-US" sz="1800" b="0" kern="1200" dirty="0"/>
        </a:p>
      </dsp:txBody>
      <dsp:txXfrm>
        <a:off x="0" y="2723467"/>
        <a:ext cx="5046132" cy="807975"/>
      </dsp:txXfrm>
    </dsp:sp>
    <dsp:sp modelId="{3B941D2F-1EAE-46CC-87A4-B639797EC417}">
      <dsp:nvSpPr>
        <dsp:cNvPr id="0" name=""/>
        <dsp:cNvSpPr/>
      </dsp:nvSpPr>
      <dsp:spPr>
        <a:xfrm>
          <a:off x="252306" y="2443027"/>
          <a:ext cx="3532292" cy="560880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12" tIns="0" rIns="13351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Iftekhar Ahmed </a:t>
          </a:r>
          <a:r>
            <a:rPr lang="en-US" sz="1900" b="1" kern="1200" dirty="0" err="1" smtClean="0"/>
            <a:t>Uday</a:t>
          </a:r>
          <a:endParaRPr lang="en-US" sz="1900" kern="1200" dirty="0"/>
        </a:p>
      </dsp:txBody>
      <dsp:txXfrm>
        <a:off x="279686" y="2470407"/>
        <a:ext cx="347753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34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99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6CDB-AAFD-4747-8EB4-22AF17004C3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37BB74-CAA6-41C0-8072-C8110EDA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84"/>
          <a:stretch/>
        </p:blipFill>
        <p:spPr>
          <a:xfrm>
            <a:off x="0" y="-1"/>
            <a:ext cx="12192000" cy="6857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6560" y="256785"/>
            <a:ext cx="685888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Project</a:t>
            </a:r>
          </a:p>
          <a:p>
            <a:pPr algn="ctr"/>
            <a:r>
              <a:rPr lang="en-US" sz="4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Group: 01</a:t>
            </a:r>
            <a:endParaRPr lang="en-US" sz="44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065" y="2635324"/>
            <a:ext cx="4034135" cy="584775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 </a:t>
            </a:r>
            <a:endParaRPr lang="en-US" sz="3200" b="1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3338152"/>
              </p:ext>
            </p:extLst>
          </p:nvPr>
        </p:nvGraphicFramePr>
        <p:xfrm>
          <a:off x="5516265" y="3220099"/>
          <a:ext cx="5046132" cy="359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1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2623" y="743423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Deletion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2000" dirty="0" smtClean="0"/>
              <a:t>•To delete a node z, there are 3 cases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 Case1: </a:t>
            </a:r>
            <a:r>
              <a:rPr lang="en-US" sz="2000" dirty="0" smtClean="0"/>
              <a:t>z has no child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 Case 2: </a:t>
            </a:r>
            <a:r>
              <a:rPr lang="en-US" sz="2000" dirty="0" smtClean="0"/>
              <a:t>z has one child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b="1" dirty="0" smtClean="0"/>
              <a:t> Case 3: </a:t>
            </a:r>
            <a:r>
              <a:rPr lang="en-US" sz="2000" dirty="0" smtClean="0"/>
              <a:t>z has two children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9" b="25422"/>
          <a:stretch/>
        </p:blipFill>
        <p:spPr>
          <a:xfrm>
            <a:off x="3788533" y="2117086"/>
            <a:ext cx="2944180" cy="864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 b="9685"/>
          <a:stretch/>
        </p:blipFill>
        <p:spPr>
          <a:xfrm>
            <a:off x="3641983" y="3423024"/>
            <a:ext cx="5422996" cy="1365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 b="5289"/>
          <a:stretch/>
        </p:blipFill>
        <p:spPr>
          <a:xfrm>
            <a:off x="3788533" y="5230068"/>
            <a:ext cx="4994223" cy="15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5290" y="353201"/>
            <a:ext cx="1032933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Deletion</a:t>
            </a:r>
          </a:p>
          <a:p>
            <a:r>
              <a:rPr lang="en-US" sz="2000" dirty="0" smtClean="0"/>
              <a:t>•From now on, we always call the deleted node to be z </a:t>
            </a:r>
          </a:p>
          <a:p>
            <a:r>
              <a:rPr lang="en-US" sz="2000" dirty="0" smtClean="0"/>
              <a:t>•If z is red, it won't violate any property </a:t>
            </a:r>
          </a:p>
          <a:p>
            <a:r>
              <a:rPr lang="en-US" sz="2000" dirty="0" smtClean="0"/>
              <a:t>•If z is a leaf, it won't violate any property </a:t>
            </a:r>
          </a:p>
          <a:p>
            <a:r>
              <a:rPr lang="en-US" sz="2000" dirty="0" smtClean="0"/>
              <a:t>•Otherwise z is black and has a child, it will violate property 2, 3, and 4 </a:t>
            </a:r>
          </a:p>
          <a:p>
            <a:r>
              <a:rPr lang="en-US" sz="2000" dirty="0" smtClean="0"/>
              <a:t>•</a:t>
            </a:r>
            <a:r>
              <a:rPr lang="en-US" sz="2000" b="1" dirty="0" smtClean="0"/>
              <a:t>For property 2, </a:t>
            </a:r>
            <a:r>
              <a:rPr lang="en-US" sz="2000" dirty="0" smtClean="0"/>
              <a:t>set the color of root to black after deletion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To fix property 3 and 4: </a:t>
            </a:r>
          </a:p>
          <a:p>
            <a:r>
              <a:rPr lang="en-US" sz="2000" dirty="0" smtClean="0"/>
              <a:t>- If z's child x (which is the replacing node) is red, set x to black. Done! </a:t>
            </a:r>
          </a:p>
          <a:p>
            <a:r>
              <a:rPr lang="en-US" sz="2000" dirty="0" smtClean="0"/>
              <a:t>- If x is black, add another black to x, so that x will be a doubly black node,  and property 3 and 4 are fixed. But property 1 is violated</a:t>
            </a:r>
          </a:p>
          <a:p>
            <a:endParaRPr lang="en-US" sz="2000" dirty="0" smtClean="0"/>
          </a:p>
          <a:p>
            <a:r>
              <a:rPr lang="en-US" sz="2000" dirty="0" smtClean="0"/>
              <a:t>•</a:t>
            </a:r>
            <a:r>
              <a:rPr lang="en-US" sz="2000" b="1" dirty="0" smtClean="0"/>
              <a:t>To fix property 1, </a:t>
            </a:r>
            <a:r>
              <a:rPr lang="en-US" sz="2000" dirty="0" smtClean="0"/>
              <a:t>we will consider if </a:t>
            </a:r>
          </a:p>
          <a:p>
            <a:r>
              <a:rPr lang="en-US" sz="2000" dirty="0" smtClean="0"/>
              <a:t>–x is a left child or right child </a:t>
            </a:r>
          </a:p>
          <a:p>
            <a:r>
              <a:rPr lang="en-US" sz="2000" dirty="0" smtClean="0"/>
              <a:t>–The color of x's sibling w is red or black </a:t>
            </a:r>
          </a:p>
          <a:p>
            <a:r>
              <a:rPr lang="en-US" sz="2000" dirty="0" smtClean="0"/>
              <a:t>–The colors of w's children </a:t>
            </a:r>
          </a:p>
          <a:p>
            <a:endParaRPr lang="en-US" sz="2000" dirty="0"/>
          </a:p>
          <a:p>
            <a:r>
              <a:rPr lang="en-US" sz="2000" dirty="0" smtClean="0"/>
              <a:t>•We consider x is a left child first, the other case can be done by symmetric operation</a:t>
            </a:r>
          </a:p>
        </p:txBody>
      </p:sp>
    </p:spTree>
    <p:extLst>
      <p:ext uri="{BB962C8B-B14F-4D97-AF65-F5344CB8AC3E}">
        <p14:creationId xmlns:p14="http://schemas.microsoft.com/office/powerpoint/2010/main" val="96531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7590" y="139747"/>
            <a:ext cx="1802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Deletion</a:t>
            </a:r>
            <a:endParaRPr lang="en-US" sz="28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859459" y="662967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Case 1: </a:t>
            </a:r>
            <a:r>
              <a:rPr lang="en-US" sz="2000" dirty="0" smtClean="0"/>
              <a:t>w is red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59459" y="3743488"/>
            <a:ext cx="5992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Case 2: </a:t>
            </a:r>
            <a:r>
              <a:rPr lang="en-US" sz="2000" dirty="0" smtClean="0"/>
              <a:t>w is black, both w’ s children are black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1" y="1063077"/>
            <a:ext cx="6607754" cy="2680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05" y="4326129"/>
            <a:ext cx="605874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974" y="662967"/>
            <a:ext cx="8132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Case 3: </a:t>
            </a:r>
            <a:r>
              <a:rPr lang="en-US" sz="2000" dirty="0" smtClean="0"/>
              <a:t>w is black, w’ s left child is red, w’ s right child is black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974" y="3662298"/>
            <a:ext cx="5145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Case 4: </a:t>
            </a:r>
            <a:r>
              <a:rPr lang="en-US" sz="2000" dirty="0" smtClean="0"/>
              <a:t>w is black, w’ s right child is red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27590" y="139747"/>
            <a:ext cx="1802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Deletion</a:t>
            </a:r>
            <a:endParaRPr lang="en-US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10" y="1186187"/>
            <a:ext cx="6630325" cy="255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57" y="4270520"/>
            <a:ext cx="540142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0356" y="1346958"/>
            <a:ext cx="8060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Conclusion</a:t>
            </a:r>
          </a:p>
          <a:p>
            <a:pPr algn="ctr"/>
            <a:endParaRPr lang="en-US" sz="2800" b="1" dirty="0" smtClean="0"/>
          </a:p>
          <a:p>
            <a:pPr algn="just"/>
            <a:r>
              <a:rPr lang="en-US" sz="2000" dirty="0" smtClean="0"/>
              <a:t>Red-Black Tree is a balanced binary search tree which supports the operation search, find predecessor, find successor, find minimum, find maximum, insertion and deletion in O(log n)-time.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918648" y="4525201"/>
            <a:ext cx="4783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You, Sir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3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217532" y="90347"/>
            <a:ext cx="5218112" cy="888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CSE 225L.4</a:t>
            </a:r>
            <a:endParaRPr lang="en-US" sz="7200" b="1" dirty="0"/>
          </a:p>
        </p:txBody>
      </p:sp>
      <p:sp>
        <p:nvSpPr>
          <p:cNvPr id="9" name="Rectangle 8"/>
          <p:cNvSpPr/>
          <p:nvPr/>
        </p:nvSpPr>
        <p:spPr>
          <a:xfrm>
            <a:off x="6217532" y="1330446"/>
            <a:ext cx="603474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Structures and Algorithms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Instructor : Nazmul Hossain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Date: 7</a:t>
            </a:r>
            <a:r>
              <a:rPr lang="en-US" sz="32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September, 2018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1878" y="3434366"/>
            <a:ext cx="10208244" cy="923330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</a:t>
            </a:r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</a:t>
            </a:r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 Data Structure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0840" y="247286"/>
            <a:ext cx="896652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Black Tree is a self balanced binary search tree. </a:t>
            </a:r>
          </a:p>
          <a:p>
            <a:endParaRPr lang="en-US" sz="900" b="1" dirty="0" smtClean="0"/>
          </a:p>
          <a:p>
            <a:endParaRPr lang="en-US" sz="900" b="1" dirty="0" smtClean="0"/>
          </a:p>
          <a:p>
            <a:endParaRPr lang="en-US" sz="900" b="1" dirty="0"/>
          </a:p>
          <a:p>
            <a:endParaRPr lang="en-US" sz="900" b="1" dirty="0" smtClean="0"/>
          </a:p>
          <a:p>
            <a:r>
              <a:rPr lang="en-US" sz="3200" b="1" dirty="0" smtClean="0"/>
              <a:t>Motivation</a:t>
            </a:r>
          </a:p>
          <a:p>
            <a:endParaRPr lang="en-US" sz="1200" b="1" dirty="0" smtClean="0"/>
          </a:p>
          <a:p>
            <a:r>
              <a:rPr lang="en-US" sz="2400" dirty="0"/>
              <a:t>-</a:t>
            </a:r>
            <a:r>
              <a:rPr lang="en-US" sz="2400" dirty="0" smtClean="0"/>
              <a:t>The performance of BST is related to its height h </a:t>
            </a:r>
          </a:p>
          <a:p>
            <a:r>
              <a:rPr lang="en-US" sz="2400" dirty="0" smtClean="0"/>
              <a:t>-All the operation in normal BST is O(h)</a:t>
            </a:r>
          </a:p>
          <a:p>
            <a:r>
              <a:rPr lang="en-US" sz="2400" dirty="0" smtClean="0"/>
              <a:t>-Operations of the Red Black tree is O(log n)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51" y="4360731"/>
            <a:ext cx="603969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1627" y="690958"/>
            <a:ext cx="82527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Property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Every node is either red or black </a:t>
            </a:r>
          </a:p>
          <a:p>
            <a:r>
              <a:rPr lang="en-US" sz="2000" dirty="0" smtClean="0"/>
              <a:t>2.  The root is black 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If a node is red, then both its children are black</a:t>
            </a:r>
          </a:p>
          <a:p>
            <a:pPr marL="457200" indent="-457200">
              <a:buAutoNum type="arabicPeriod" startAt="3"/>
            </a:pPr>
            <a:endParaRPr lang="en-US" sz="2000" dirty="0"/>
          </a:p>
          <a:p>
            <a:endParaRPr lang="en-US" sz="2000" dirty="0" smtClean="0"/>
          </a:p>
          <a:p>
            <a:pPr marL="457200" indent="-457200">
              <a:buAutoNum type="arabicPeriod" startAt="3"/>
            </a:pPr>
            <a:endParaRPr lang="en-US" sz="2000" dirty="0" smtClean="0"/>
          </a:p>
          <a:p>
            <a:r>
              <a:rPr lang="en-US" sz="2000" dirty="0" smtClean="0"/>
              <a:t>4.  For each node, all path from the node to descendant leaves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contain the same number of black nodes </a:t>
            </a:r>
          </a:p>
          <a:p>
            <a:r>
              <a:rPr lang="en-US" dirty="0" smtClean="0"/>
              <a:t>	</a:t>
            </a:r>
            <a:r>
              <a:rPr lang="en-US" sz="1400" dirty="0" smtClean="0"/>
              <a:t>• All path from the node have the same black height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57" y="2612585"/>
            <a:ext cx="4210638" cy="638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1627" y="4722456"/>
            <a:ext cx="8144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000" dirty="0"/>
              <a:t>Every leaf is a </a:t>
            </a:r>
            <a:r>
              <a:rPr lang="en-US" sz="2000" dirty="0" smtClean="0"/>
              <a:t>NULL </a:t>
            </a:r>
            <a:r>
              <a:rPr lang="en-US" sz="2000" dirty="0"/>
              <a:t>node, and is colored black.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5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791" y="1277431"/>
            <a:ext cx="8294963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</a:t>
            </a:r>
            <a:r>
              <a:rPr lang="en-US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Tree is a balanced binary search tree, </a:t>
            </a:r>
          </a:p>
          <a:p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supports: 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Search(tree, key)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Predecessor(tree, key)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Successor(tree, key)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Minimum(tree)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Maximum(tree) in O(log n)-time 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•It also support insertion and deletion with a little bit complicated step</a:t>
            </a:r>
          </a:p>
          <a:p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72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4534" y="680914"/>
            <a:ext cx="830862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Maintain Property</a:t>
            </a:r>
          </a:p>
          <a:p>
            <a:endParaRPr lang="en-US" sz="2800" b="1" dirty="0" smtClean="0"/>
          </a:p>
          <a:p>
            <a:r>
              <a:rPr lang="en-US" sz="2000" dirty="0" smtClean="0"/>
              <a:t>•</a:t>
            </a:r>
            <a:r>
              <a:rPr lang="en-US" sz="2000" b="1" dirty="0" smtClean="0"/>
              <a:t>Insertion</a:t>
            </a:r>
            <a:r>
              <a:rPr lang="en-US" sz="2000" dirty="0" smtClean="0"/>
              <a:t> and </a:t>
            </a:r>
            <a:r>
              <a:rPr lang="en-US" sz="2000" b="1" dirty="0" smtClean="0"/>
              <a:t>Deletion</a:t>
            </a:r>
            <a:r>
              <a:rPr lang="en-US" sz="2000" dirty="0" smtClean="0"/>
              <a:t> will violate the property  of red-black tree</a:t>
            </a:r>
          </a:p>
          <a:p>
            <a:r>
              <a:rPr lang="en-US" sz="2000" dirty="0" smtClean="0"/>
              <a:t>•How to maintain the property? </a:t>
            </a:r>
          </a:p>
          <a:p>
            <a:r>
              <a:rPr lang="en-US" dirty="0"/>
              <a:t>	</a:t>
            </a:r>
            <a:r>
              <a:rPr lang="en-US" dirty="0" smtClean="0"/>
              <a:t> –by Changing Color or Rotation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5734" y="301552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/>
              <a:t>Changing color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endParaRPr lang="en-US" sz="2400" b="1" dirty="0" smtClean="0"/>
          </a:p>
          <a:p>
            <a:pPr marL="342900" indent="-342900">
              <a:buFontTx/>
              <a:buChar char="-"/>
            </a:pPr>
            <a:endParaRPr lang="en-US" sz="2400" b="1" dirty="0" smtClean="0"/>
          </a:p>
          <a:p>
            <a:r>
              <a:rPr lang="en-US" sz="2400" b="1" dirty="0" smtClean="0"/>
              <a:t>- Rotation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8" y="3480123"/>
            <a:ext cx="3448531" cy="1009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19" y="5184504"/>
            <a:ext cx="449642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9065" y="670973"/>
            <a:ext cx="908755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Insertion</a:t>
            </a:r>
          </a:p>
          <a:p>
            <a:endParaRPr lang="en-US" sz="2800" b="1" dirty="0" smtClean="0"/>
          </a:p>
          <a:p>
            <a:r>
              <a:rPr lang="en-US" sz="2000" dirty="0" smtClean="0"/>
              <a:t>•When insert a node z, we set the color of z to red </a:t>
            </a:r>
          </a:p>
          <a:p>
            <a:r>
              <a:rPr lang="en-US" sz="2000" dirty="0" smtClean="0"/>
              <a:t>•This may violate property 2 and 3</a:t>
            </a:r>
          </a:p>
          <a:p>
            <a:r>
              <a:rPr lang="en-US" sz="2000" dirty="0" smtClean="0"/>
              <a:t>•For property 2, we set the color of root to black after insertion</a:t>
            </a:r>
          </a:p>
          <a:p>
            <a:r>
              <a:rPr lang="en-US" sz="2000" dirty="0" smtClean="0"/>
              <a:t>•To fix property 3, we will consider if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–The z’ s parent is a left child or right  child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–The color of z's uncle y is red or black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–z is a left child or right child </a:t>
            </a:r>
          </a:p>
          <a:p>
            <a:r>
              <a:rPr lang="en-US" sz="2000" dirty="0" smtClean="0"/>
              <a:t>•We consider the z’ s parent is a left child first, the other case can be done by symmetric operation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9065" y="481568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There are 4 cases: </a:t>
            </a:r>
          </a:p>
          <a:p>
            <a:r>
              <a:rPr lang="en-US" dirty="0" smtClean="0"/>
              <a:t>	•</a:t>
            </a:r>
            <a:r>
              <a:rPr lang="en-US" sz="2000" dirty="0" smtClean="0"/>
              <a:t>Case 1: y is red and z is a left child </a:t>
            </a:r>
          </a:p>
          <a:p>
            <a:r>
              <a:rPr lang="en-US" sz="2000" dirty="0" smtClean="0"/>
              <a:t>	•Case 2: y is red and z is a right child </a:t>
            </a:r>
          </a:p>
          <a:p>
            <a:r>
              <a:rPr lang="en-US" sz="2000" dirty="0" smtClean="0"/>
              <a:t>	•Case 3: y is black and z is a left child </a:t>
            </a:r>
          </a:p>
          <a:p>
            <a:r>
              <a:rPr lang="en-US" sz="2000" dirty="0" smtClean="0"/>
              <a:t>	•Case 4: y is black and z is a right child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66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3627" y="1381667"/>
            <a:ext cx="4533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Case 1: </a:t>
            </a:r>
            <a:r>
              <a:rPr lang="en-US" sz="2000" dirty="0" smtClean="0"/>
              <a:t>y is red and z is a left child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7" y="2205349"/>
            <a:ext cx="5182323" cy="31246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96067" y="1335823"/>
            <a:ext cx="4552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Case 2:</a:t>
            </a:r>
            <a:r>
              <a:rPr lang="en-US" sz="2000" dirty="0" smtClean="0"/>
              <a:t> y is red and z is a right child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67" y="2005673"/>
            <a:ext cx="441069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189" y="1505846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Case 3: </a:t>
            </a:r>
            <a:r>
              <a:rPr lang="en-US" sz="2000" dirty="0" smtClean="0"/>
              <a:t>y is black and z is a left child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29779" y="1505846"/>
            <a:ext cx="4989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Case 4:</a:t>
            </a:r>
            <a:r>
              <a:rPr lang="en-US" sz="2000" dirty="0" smtClean="0"/>
              <a:t> y is black and z is a right child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89" y="2185960"/>
            <a:ext cx="5144218" cy="2915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9" y="2185960"/>
            <a:ext cx="459169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27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590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 Hossain</dc:creator>
  <cp:lastModifiedBy>Sharif Hossain</cp:lastModifiedBy>
  <cp:revision>20</cp:revision>
  <dcterms:created xsi:type="dcterms:W3CDTF">2018-09-06T16:39:54Z</dcterms:created>
  <dcterms:modified xsi:type="dcterms:W3CDTF">2018-09-07T08:06:15Z</dcterms:modified>
</cp:coreProperties>
</file>