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244C-AD85-44F1-861A-919932CBD22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17A5-2E38-42D9-806B-8A0662D587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244C-AD85-44F1-861A-919932CBD22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17A5-2E38-42D9-806B-8A0662D5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5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244C-AD85-44F1-861A-919932CBD22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17A5-2E38-42D9-806B-8A0662D5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9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244C-AD85-44F1-861A-919932CBD22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17A5-2E38-42D9-806B-8A0662D5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9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244C-AD85-44F1-861A-919932CBD22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17A5-2E38-42D9-806B-8A0662D587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82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244C-AD85-44F1-861A-919932CBD22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17A5-2E38-42D9-806B-8A0662D5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3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244C-AD85-44F1-861A-919932CBD22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17A5-2E38-42D9-806B-8A0662D5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4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244C-AD85-44F1-861A-919932CBD22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17A5-2E38-42D9-806B-8A0662D5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4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244C-AD85-44F1-861A-919932CBD22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17A5-2E38-42D9-806B-8A0662D5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0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E8244C-AD85-44F1-861A-919932CBD22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3317A5-2E38-42D9-806B-8A0662D5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3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244C-AD85-44F1-861A-919932CBD22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17A5-2E38-42D9-806B-8A0662D5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7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E8244C-AD85-44F1-861A-919932CBD22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3317A5-2E38-42D9-806B-8A0662D5873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85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03408" y="4616026"/>
            <a:ext cx="2941831" cy="1508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CSE 299</a:t>
            </a:r>
          </a:p>
          <a:p>
            <a:pPr algn="ctr"/>
            <a:r>
              <a:rPr lang="en-US" sz="32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Section- 12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100" y="421072"/>
            <a:ext cx="1756449" cy="20764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9795" y="2345122"/>
            <a:ext cx="11069056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North South University</a:t>
            </a:r>
          </a:p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Computer Engineering </a:t>
            </a:r>
          </a:p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Spring, 2020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35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5040" y="235528"/>
            <a:ext cx="5157117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1. Reading Monitoring Application</a:t>
            </a:r>
          </a:p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Work distribution</a:t>
            </a:r>
            <a:endParaRPr lang="en-US" sz="4800" dirty="0">
              <a:solidFill>
                <a:srgbClr val="0070C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812909"/>
              </p:ext>
            </p:extLst>
          </p:nvPr>
        </p:nvGraphicFramePr>
        <p:xfrm>
          <a:off x="1131452" y="1938867"/>
          <a:ext cx="1006302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510">
                  <a:extLst>
                    <a:ext uri="{9D8B030D-6E8A-4147-A177-3AD203B41FA5}">
                      <a16:colId xmlns:a16="http://schemas.microsoft.com/office/drawing/2014/main" val="1866897614"/>
                    </a:ext>
                  </a:extLst>
                </a:gridCol>
                <a:gridCol w="5031510">
                  <a:extLst>
                    <a:ext uri="{9D8B030D-6E8A-4147-A177-3AD203B41FA5}">
                      <a16:colId xmlns:a16="http://schemas.microsoft.com/office/drawing/2014/main" val="4271372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1. Md Sharif Hossain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2. Rubaida Ferdous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84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4000" dirty="0" smtClean="0"/>
                        <a:t>SDS, SRS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4000" dirty="0" smtClean="0"/>
                        <a:t>Login system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4000" dirty="0" smtClean="0"/>
                        <a:t>eye monitoring AI 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4000" dirty="0" smtClean="0"/>
                        <a:t>merging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00" marR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000" dirty="0" smtClean="0"/>
                        <a:t>SDS, SRS</a:t>
                      </a:r>
                    </a:p>
                    <a:p>
                      <a:pPr marL="571500" marR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000" dirty="0" smtClean="0"/>
                        <a:t>dashboard</a:t>
                      </a:r>
                    </a:p>
                    <a:p>
                      <a:pPr marL="571500" marR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000" dirty="0" smtClean="0"/>
                        <a:t>Frontend</a:t>
                      </a:r>
                    </a:p>
                    <a:p>
                      <a:pPr marL="571500" marR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000" dirty="0" smtClean="0"/>
                        <a:t>merging</a:t>
                      </a:r>
                    </a:p>
                    <a:p>
                      <a:pPr algn="l"/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39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3283" y="263236"/>
            <a:ext cx="7483202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2.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Doctor and patient management system</a:t>
            </a:r>
            <a:endParaRPr lang="en-US" sz="2800" dirty="0" smtClean="0"/>
          </a:p>
          <a:p>
            <a:pPr algn="ctr"/>
            <a:r>
              <a:rPr lang="en-US" sz="4800" b="1" dirty="0" smtClean="0">
                <a:solidFill>
                  <a:srgbClr val="0070C0"/>
                </a:solidFill>
              </a:rPr>
              <a:t>Introduction</a:t>
            </a:r>
            <a:r>
              <a:rPr lang="en-US" sz="4800" dirty="0" smtClean="0">
                <a:solidFill>
                  <a:srgbClr val="0070C0"/>
                </a:solidFill>
              </a:rPr>
              <a:t> and Background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658" y="2669602"/>
            <a:ext cx="1089045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a web based management system where registered doctors of Bangladesh can prescribe their treatments and patients can have their prescriptions at the same time. </a:t>
            </a:r>
          </a:p>
        </p:txBody>
      </p:sp>
    </p:spTree>
    <p:extLst>
      <p:ext uri="{BB962C8B-B14F-4D97-AF65-F5344CB8AC3E}">
        <p14:creationId xmlns:p14="http://schemas.microsoft.com/office/powerpoint/2010/main" val="93131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3283" y="263236"/>
            <a:ext cx="7483202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2.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Doctor and patient management system</a:t>
            </a:r>
            <a:endParaRPr lang="en-US" sz="2800" dirty="0" smtClean="0"/>
          </a:p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Introduction and </a:t>
            </a:r>
            <a:r>
              <a:rPr lang="en-US" sz="4800" b="1" dirty="0" smtClean="0">
                <a:solidFill>
                  <a:srgbClr val="0070C0"/>
                </a:solidFill>
              </a:rPr>
              <a:t>Background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658" y="2835857"/>
            <a:ext cx="1089045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some hospitals, there are usage of online system but in general there is no existence of such service.</a:t>
            </a:r>
          </a:p>
        </p:txBody>
      </p:sp>
    </p:spTree>
    <p:extLst>
      <p:ext uri="{BB962C8B-B14F-4D97-AF65-F5344CB8AC3E}">
        <p14:creationId xmlns:p14="http://schemas.microsoft.com/office/powerpoint/2010/main" val="259293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65386" y="263236"/>
            <a:ext cx="6398996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2.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Doctor and patient management system</a:t>
            </a:r>
            <a:endParaRPr lang="en-US" sz="2800" dirty="0" smtClean="0"/>
          </a:p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Methodology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658" y="2323239"/>
            <a:ext cx="10890452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just">
              <a:buFont typeface="+mj-lt"/>
              <a:buAutoNum type="arabicPeriod"/>
            </a:pPr>
            <a:r>
              <a:rPr lang="en-US" sz="4000" dirty="0"/>
              <a:t>There will be a list of all </a:t>
            </a:r>
            <a:r>
              <a:rPr lang="en-US" sz="4000" dirty="0" smtClean="0"/>
              <a:t>REGISTERED doctors from administration. 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Patients can sign in their own accounts.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doctors can give prescription without an account from the administration. </a:t>
            </a:r>
          </a:p>
        </p:txBody>
      </p:sp>
    </p:spTree>
    <p:extLst>
      <p:ext uri="{BB962C8B-B14F-4D97-AF65-F5344CB8AC3E}">
        <p14:creationId xmlns:p14="http://schemas.microsoft.com/office/powerpoint/2010/main" val="270499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65386" y="263236"/>
            <a:ext cx="6398996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2.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Doctor and patient management system</a:t>
            </a:r>
            <a:endParaRPr lang="en-US" sz="2800" dirty="0" smtClean="0"/>
          </a:p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Methodology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658" y="2309385"/>
            <a:ext cx="10890452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just">
              <a:buFont typeface="+mj-lt"/>
              <a:buAutoNum type="arabicPeriod" startAt="4"/>
            </a:pPr>
            <a:r>
              <a:rPr lang="en-US" sz="4000" dirty="0" smtClean="0"/>
              <a:t>Doctors cannot prescribe medicines out of the database connected in the system. </a:t>
            </a:r>
          </a:p>
          <a:p>
            <a:pPr marL="742950" indent="-742950" algn="just">
              <a:buFont typeface="+mj-lt"/>
              <a:buAutoNum type="arabicPeriod" startAt="4"/>
            </a:pP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medical history of a patient will be recorded so that one can find any history whenever s/he needs that. </a:t>
            </a:r>
          </a:p>
          <a:p>
            <a:pPr algn="just"/>
            <a:endParaRPr lang="en-US" sz="4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3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44101" y="235528"/>
            <a:ext cx="6398996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2.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Doctor and patient management system</a:t>
            </a:r>
            <a:endParaRPr lang="en-US" sz="2800" dirty="0" smtClean="0"/>
          </a:p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Budget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7366" y="2918983"/>
            <a:ext cx="108488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dirty="0" smtClean="0"/>
              <a:t>As it will be a web based software system, initially no specific budget is applicable for the application.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1178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44101" y="235528"/>
            <a:ext cx="6398996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2.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Doctor and patient management system</a:t>
            </a:r>
            <a:endParaRPr lang="en-US" sz="2800" dirty="0" smtClean="0"/>
          </a:p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Gantt Chart</a:t>
            </a:r>
            <a:endParaRPr lang="en-US" sz="4800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1076"/>
            <a:ext cx="12072938" cy="343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44101" y="235528"/>
            <a:ext cx="6398996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2.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Doctor and patient management system</a:t>
            </a:r>
            <a:endParaRPr lang="en-US" sz="2800" dirty="0" smtClean="0"/>
          </a:p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Work distribution</a:t>
            </a:r>
            <a:endParaRPr lang="en-US" sz="4800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280937"/>
              </p:ext>
            </p:extLst>
          </p:nvPr>
        </p:nvGraphicFramePr>
        <p:xfrm>
          <a:off x="1131452" y="1938867"/>
          <a:ext cx="1006302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510">
                  <a:extLst>
                    <a:ext uri="{9D8B030D-6E8A-4147-A177-3AD203B41FA5}">
                      <a16:colId xmlns:a16="http://schemas.microsoft.com/office/drawing/2014/main" val="1866897614"/>
                    </a:ext>
                  </a:extLst>
                </a:gridCol>
                <a:gridCol w="5031510">
                  <a:extLst>
                    <a:ext uri="{9D8B030D-6E8A-4147-A177-3AD203B41FA5}">
                      <a16:colId xmlns:a16="http://schemas.microsoft.com/office/drawing/2014/main" val="4271372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1. Md Sharif Hossain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2. Rubaida Ferdous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84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4000" dirty="0" smtClean="0"/>
                        <a:t>SDS, SRS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4000" dirty="0" smtClean="0"/>
                        <a:t>Login system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 smtClean="0"/>
                        <a:t>Prescription system</a:t>
                      </a:r>
                      <a:r>
                        <a:rPr lang="en-US" sz="3200" baseline="0" dirty="0" smtClean="0"/>
                        <a:t> and medicine database</a:t>
                      </a:r>
                      <a:endParaRPr lang="en-US" sz="3200" dirty="0" smtClean="0"/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4000" dirty="0" smtClean="0"/>
                        <a:t>merging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00" marR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000" dirty="0" smtClean="0"/>
                        <a:t>SDS, SRS</a:t>
                      </a:r>
                    </a:p>
                    <a:p>
                      <a:pPr marL="571500" marR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000" dirty="0" smtClean="0"/>
                        <a:t>dashboard</a:t>
                      </a:r>
                    </a:p>
                    <a:p>
                      <a:pPr marL="571500" marR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000" dirty="0" smtClean="0"/>
                        <a:t>Frontend</a:t>
                      </a:r>
                    </a:p>
                    <a:p>
                      <a:pPr marL="571500" marR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000" dirty="0" smtClean="0"/>
                        <a:t>merging</a:t>
                      </a:r>
                    </a:p>
                    <a:p>
                      <a:pPr algn="l"/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39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18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52776" y="321117"/>
            <a:ext cx="540936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Proposal</a:t>
            </a:r>
            <a:endParaRPr lang="en-US" sz="6000" b="1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2078" y="2025225"/>
            <a:ext cx="60084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Submitted to:</a:t>
            </a:r>
          </a:p>
          <a:p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Intisar Tahmid Naheen (ITN)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72078" y="3881736"/>
            <a:ext cx="778290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Submitted by:</a:t>
            </a:r>
          </a:p>
          <a:p>
            <a:pPr marL="742950" indent="-742950">
              <a:buAutoNum type="arabicPeriod"/>
            </a:pP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Md Sharif Hossain	- 1712336642</a:t>
            </a:r>
          </a:p>
          <a:p>
            <a:pPr marL="742950" indent="-742950">
              <a:buAutoNum type="arabicPeriod"/>
            </a:pP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Rubaida Ferdous	- 1711126642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748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1891" y="374073"/>
            <a:ext cx="1104552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Topics</a:t>
            </a:r>
            <a:endParaRPr lang="en-US" sz="6000" b="1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55337" y="2759516"/>
            <a:ext cx="929863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Reading Monitoring Application</a:t>
            </a:r>
          </a:p>
          <a:p>
            <a:pPr marL="742950" indent="-742950">
              <a:buAutoNum type="arabicPeriod"/>
            </a:pP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Doctor and patient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46891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71270" y="235527"/>
            <a:ext cx="7483202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1. Reading Monitoring Application</a:t>
            </a:r>
          </a:p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Introduction and Background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658" y="1866038"/>
            <a:ext cx="10890452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purpose of product is to track how long a student reads a certain selection given by the instructor by tracking his/her eyes using artificial Intelligence (AI). </a:t>
            </a:r>
          </a:p>
          <a:p>
            <a:pPr algn="just"/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a totally new self constructed product. No other previous version was launched before.</a:t>
            </a:r>
          </a:p>
        </p:txBody>
      </p:sp>
    </p:spTree>
    <p:extLst>
      <p:ext uri="{BB962C8B-B14F-4D97-AF65-F5344CB8AC3E}">
        <p14:creationId xmlns:p14="http://schemas.microsoft.com/office/powerpoint/2010/main" val="95440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5041" y="235528"/>
            <a:ext cx="5157116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1. Reading Monitoring Application</a:t>
            </a:r>
          </a:p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Methodology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537" y="2018437"/>
            <a:ext cx="11112124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200150" lvl="1" indent="-742950" algn="just">
              <a:buFont typeface="+mj-lt"/>
              <a:buAutoNum type="arabicPeriod"/>
            </a:pPr>
            <a:r>
              <a:rPr lang="en-US" sz="4000" dirty="0" smtClean="0"/>
              <a:t>Teachers </a:t>
            </a:r>
            <a:r>
              <a:rPr lang="en-US" sz="4000" dirty="0"/>
              <a:t>can create an account and open a class </a:t>
            </a:r>
            <a:r>
              <a:rPr lang="en-US" sz="4000" dirty="0" smtClean="0"/>
              <a:t>with </a:t>
            </a:r>
            <a:r>
              <a:rPr lang="en-US" sz="4000" dirty="0"/>
              <a:t>a unique reference code</a:t>
            </a:r>
            <a:r>
              <a:rPr lang="en-US" sz="4000" dirty="0" smtClean="0"/>
              <a:t>.</a:t>
            </a:r>
            <a:endParaRPr lang="en-US" sz="4000" dirty="0"/>
          </a:p>
          <a:p>
            <a:pPr marL="1200150" lvl="1" indent="-742950" algn="just">
              <a:buFont typeface="+mj-lt"/>
              <a:buAutoNum type="arabicPeriod"/>
            </a:pPr>
            <a:r>
              <a:rPr lang="en-US" sz="4000" dirty="0" smtClean="0"/>
              <a:t>Students </a:t>
            </a:r>
            <a:r>
              <a:rPr lang="en-US" sz="4000" dirty="0"/>
              <a:t>can create an account.</a:t>
            </a:r>
          </a:p>
          <a:p>
            <a:pPr marL="1200150" lvl="1" indent="-742950" algn="just">
              <a:buFont typeface="+mj-lt"/>
              <a:buAutoNum type="arabicPeriod"/>
            </a:pPr>
            <a:r>
              <a:rPr lang="en-US" sz="4000" dirty="0" smtClean="0"/>
              <a:t>Students </a:t>
            </a:r>
            <a:r>
              <a:rPr lang="en-US" sz="4000" dirty="0"/>
              <a:t>can enroll under a teacher with the required code for a specific class of that teacher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777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5041" y="235528"/>
            <a:ext cx="5157116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1. Reading Monitoring Application</a:t>
            </a:r>
          </a:p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Methodology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5913" y="2087711"/>
            <a:ext cx="11028996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sz="4000" dirty="0" smtClean="0"/>
              <a:t>Students </a:t>
            </a:r>
            <a:r>
              <a:rPr lang="en-US" sz="4000" dirty="0"/>
              <a:t>and teachers can sign in using their </a:t>
            </a:r>
            <a:r>
              <a:rPr lang="en-US" sz="4000" dirty="0" smtClean="0"/>
              <a:t>Facebook, </a:t>
            </a:r>
            <a:r>
              <a:rPr lang="en-US" sz="4000" dirty="0"/>
              <a:t>email, or phone </a:t>
            </a:r>
            <a:r>
              <a:rPr lang="en-US" sz="4000" dirty="0" smtClean="0"/>
              <a:t>number.</a:t>
            </a:r>
          </a:p>
          <a:p>
            <a:pPr marL="742950" indent="-742950">
              <a:buFont typeface="+mj-lt"/>
              <a:buAutoNum type="arabicPeriod" startAt="4"/>
            </a:pPr>
            <a:r>
              <a:rPr lang="en-US" sz="4000" dirty="0" smtClean="0"/>
              <a:t>Teachers </a:t>
            </a:r>
            <a:r>
              <a:rPr lang="en-US" sz="4000" dirty="0"/>
              <a:t>can upload pdf files to their specific </a:t>
            </a:r>
            <a:r>
              <a:rPr lang="en-US" sz="4000" dirty="0" smtClean="0"/>
              <a:t>classes.</a:t>
            </a:r>
          </a:p>
          <a:p>
            <a:pPr marL="742950" indent="-742950">
              <a:buFont typeface="+mj-lt"/>
              <a:buAutoNum type="arabicPeriod" startAt="4"/>
            </a:pPr>
            <a:r>
              <a:rPr lang="en-US" sz="4000" dirty="0" smtClean="0"/>
              <a:t>Students </a:t>
            </a:r>
            <a:r>
              <a:rPr lang="en-US" sz="4000" dirty="0"/>
              <a:t>can open and view the pdf uploaded by their teachers.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3397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5041" y="235528"/>
            <a:ext cx="5157116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1. Reading Monitoring Application</a:t>
            </a:r>
          </a:p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Methodology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1330" y="2073856"/>
            <a:ext cx="10447106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just">
              <a:buFont typeface="+mj-lt"/>
              <a:buAutoNum type="arabicPeriod" startAt="7"/>
            </a:pPr>
            <a:r>
              <a:rPr lang="en-US" sz="4000" dirty="0" smtClean="0"/>
              <a:t>Teachers </a:t>
            </a:r>
            <a:r>
              <a:rPr lang="en-US" sz="4000" dirty="0"/>
              <a:t>can check which student has spent how much time in reading a specific paragraph of </a:t>
            </a:r>
            <a:r>
              <a:rPr lang="en-US" sz="4000" dirty="0" smtClean="0"/>
              <a:t>a </a:t>
            </a:r>
            <a:r>
              <a:rPr lang="en-US" sz="4000" dirty="0"/>
              <a:t>specific pdf.</a:t>
            </a:r>
          </a:p>
          <a:p>
            <a:pPr marL="742950" indent="-742950" algn="just">
              <a:buFont typeface="+mj-lt"/>
              <a:buAutoNum type="arabicPeriod" startAt="7"/>
            </a:pPr>
            <a:r>
              <a:rPr lang="en-US" sz="4000" dirty="0" smtClean="0"/>
              <a:t>Snaps </a:t>
            </a:r>
            <a:r>
              <a:rPr lang="en-US" sz="4000" dirty="0"/>
              <a:t>will be taken of the students in every 30 seconds so that teachers can monitor if the </a:t>
            </a:r>
            <a:br>
              <a:rPr lang="en-US" sz="4000" dirty="0"/>
            </a:br>
            <a:r>
              <a:rPr lang="en-US" sz="4000" dirty="0" smtClean="0"/>
              <a:t>reader </a:t>
            </a:r>
            <a:r>
              <a:rPr lang="en-US" sz="4000" dirty="0"/>
              <a:t>is the real one.</a:t>
            </a:r>
          </a:p>
        </p:txBody>
      </p:sp>
    </p:spTree>
    <p:extLst>
      <p:ext uri="{BB962C8B-B14F-4D97-AF65-F5344CB8AC3E}">
        <p14:creationId xmlns:p14="http://schemas.microsoft.com/office/powerpoint/2010/main" val="289556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5041" y="235528"/>
            <a:ext cx="5157116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1. Reading Monitoring Application</a:t>
            </a:r>
          </a:p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Budget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7366" y="2918983"/>
            <a:ext cx="108488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dirty="0" smtClean="0"/>
              <a:t>As it will be a web based software system, initially no specific budget is applicable for the application.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114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5041" y="235528"/>
            <a:ext cx="5157116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1. Reading Monitoring Application</a:t>
            </a:r>
            <a:endParaRPr lang="en-US" sz="3200" dirty="0" smtClean="0"/>
          </a:p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Gantt Chart</a:t>
            </a:r>
            <a:endParaRPr lang="en-US" sz="4800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1863"/>
            <a:ext cx="12192000" cy="33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8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2262</TotalTime>
  <Words>515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Sharif Hossain</dc:creator>
  <cp:lastModifiedBy>Sharif Hossain</cp:lastModifiedBy>
  <cp:revision>11</cp:revision>
  <dcterms:created xsi:type="dcterms:W3CDTF">2020-01-27T15:02:18Z</dcterms:created>
  <dcterms:modified xsi:type="dcterms:W3CDTF">2020-02-01T13:46:16Z</dcterms:modified>
</cp:coreProperties>
</file>