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76" r:id="rId5"/>
    <p:sldId id="261" r:id="rId6"/>
    <p:sldId id="262" r:id="rId7"/>
    <p:sldId id="263" r:id="rId8"/>
    <p:sldId id="271" r:id="rId9"/>
    <p:sldId id="272" r:id="rId10"/>
    <p:sldId id="273" r:id="rId11"/>
    <p:sldId id="274" r:id="rId12"/>
    <p:sldId id="278" r:id="rId13"/>
    <p:sldId id="27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B1A11-9073-4191-8233-8A41331CAD8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64F7C2-C4D6-4E71-A967-CDD3946AF5C3}">
      <dgm:prSet phldrT="[Text]"/>
      <dgm:spPr/>
      <dgm:t>
        <a:bodyPr/>
        <a:lstStyle/>
        <a:p>
          <a:r>
            <a:rPr lang="en-US" dirty="0" smtClean="0"/>
            <a:t>Kamruzzman Shuvo - 1712071042</a:t>
          </a:r>
        </a:p>
      </dgm:t>
    </dgm:pt>
    <dgm:pt modelId="{664EBB94-C933-4291-84FF-92760ACCE49E}" type="parTrans" cxnId="{5038E0F2-258C-4F4B-B5FD-C20920E7E0CE}">
      <dgm:prSet/>
      <dgm:spPr/>
      <dgm:t>
        <a:bodyPr/>
        <a:lstStyle/>
        <a:p>
          <a:endParaRPr lang="en-US"/>
        </a:p>
      </dgm:t>
    </dgm:pt>
    <dgm:pt modelId="{7A60674C-C5BE-48EA-9621-E45F8B9BA41F}" type="sibTrans" cxnId="{5038E0F2-258C-4F4B-B5FD-C20920E7E0CE}">
      <dgm:prSet/>
      <dgm:spPr/>
      <dgm:t>
        <a:bodyPr/>
        <a:lstStyle/>
        <a:p>
          <a:endParaRPr lang="en-US"/>
        </a:p>
      </dgm:t>
    </dgm:pt>
    <dgm:pt modelId="{33895449-A731-4012-9F45-E82FA87A55A0}">
      <dgm:prSet phldrT="[Text]"/>
      <dgm:spPr/>
      <dgm:t>
        <a:bodyPr/>
        <a:lstStyle/>
        <a:p>
          <a:r>
            <a:rPr lang="en-US" dirty="0" smtClean="0"/>
            <a:t>Faria Rahman Annasha - 1711438642</a:t>
          </a:r>
          <a:endParaRPr lang="en-US" dirty="0"/>
        </a:p>
      </dgm:t>
    </dgm:pt>
    <dgm:pt modelId="{37789D2C-2861-4180-840A-D3535262DFDE}" type="parTrans" cxnId="{EA432932-CFF1-4C0E-8AF7-59DECC970580}">
      <dgm:prSet/>
      <dgm:spPr/>
      <dgm:t>
        <a:bodyPr/>
        <a:lstStyle/>
        <a:p>
          <a:endParaRPr lang="en-US"/>
        </a:p>
      </dgm:t>
    </dgm:pt>
    <dgm:pt modelId="{9198D71E-E03C-4688-93F3-997798075E69}" type="sibTrans" cxnId="{EA432932-CFF1-4C0E-8AF7-59DECC970580}">
      <dgm:prSet/>
      <dgm:spPr/>
      <dgm:t>
        <a:bodyPr/>
        <a:lstStyle/>
        <a:p>
          <a:endParaRPr lang="en-US"/>
        </a:p>
      </dgm:t>
    </dgm:pt>
    <dgm:pt modelId="{058D7563-10BE-4784-AA91-060612327A1A}">
      <dgm:prSet phldrT="[Text]"/>
      <dgm:spPr/>
      <dgm:t>
        <a:bodyPr/>
        <a:lstStyle/>
        <a:p>
          <a:r>
            <a:rPr lang="en-US" dirty="0" smtClean="0"/>
            <a:t>Md Sharif Hossain - 1712336642</a:t>
          </a:r>
          <a:endParaRPr lang="en-US" dirty="0"/>
        </a:p>
      </dgm:t>
    </dgm:pt>
    <dgm:pt modelId="{08AA4119-2AF3-4816-BD50-9CC1F364C996}" type="parTrans" cxnId="{B1430A34-DE41-405E-B39A-844571F138D4}">
      <dgm:prSet/>
      <dgm:spPr/>
      <dgm:t>
        <a:bodyPr/>
        <a:lstStyle/>
        <a:p>
          <a:endParaRPr lang="en-US"/>
        </a:p>
      </dgm:t>
    </dgm:pt>
    <dgm:pt modelId="{D4270AFC-C4B1-407F-A3AF-BDF8F560CB3F}" type="sibTrans" cxnId="{B1430A34-DE41-405E-B39A-844571F138D4}">
      <dgm:prSet/>
      <dgm:spPr/>
      <dgm:t>
        <a:bodyPr/>
        <a:lstStyle/>
        <a:p>
          <a:endParaRPr lang="en-US"/>
        </a:p>
      </dgm:t>
    </dgm:pt>
    <dgm:pt modelId="{E388C618-6A75-40D3-8F7E-2F8B8399BD0B}" type="pres">
      <dgm:prSet presAssocID="{3C4B1A11-9073-4191-8233-8A41331CAD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D6864D-1EB7-418E-8FB0-249143FACAF1}" type="pres">
      <dgm:prSet presAssocID="{5464F7C2-C4D6-4E71-A967-CDD3946AF5C3}" presName="parentLin" presStyleCnt="0"/>
      <dgm:spPr/>
    </dgm:pt>
    <dgm:pt modelId="{245DC040-3275-4C5B-BD2F-36AA11959043}" type="pres">
      <dgm:prSet presAssocID="{5464F7C2-C4D6-4E71-A967-CDD3946AF5C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5582D2-7726-4A0C-8062-36B5F7427FA4}" type="pres">
      <dgm:prSet presAssocID="{5464F7C2-C4D6-4E71-A967-CDD3946AF5C3}" presName="parentText" presStyleLbl="node1" presStyleIdx="0" presStyleCnt="3" custScaleX="1250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EBED7-70E6-4195-BAB4-F1DD3A83A83C}" type="pres">
      <dgm:prSet presAssocID="{5464F7C2-C4D6-4E71-A967-CDD3946AF5C3}" presName="negativeSpace" presStyleCnt="0"/>
      <dgm:spPr/>
    </dgm:pt>
    <dgm:pt modelId="{865185CB-1E92-4A42-A3B7-884836DD62FB}" type="pres">
      <dgm:prSet presAssocID="{5464F7C2-C4D6-4E71-A967-CDD3946AF5C3}" presName="childText" presStyleLbl="conFgAcc1" presStyleIdx="0" presStyleCnt="3">
        <dgm:presLayoutVars>
          <dgm:bulletEnabled val="1"/>
        </dgm:presLayoutVars>
      </dgm:prSet>
      <dgm:spPr/>
    </dgm:pt>
    <dgm:pt modelId="{621DE656-D54E-48BF-BD1E-849745341F4B}" type="pres">
      <dgm:prSet presAssocID="{7A60674C-C5BE-48EA-9621-E45F8B9BA41F}" presName="spaceBetweenRectangles" presStyleCnt="0"/>
      <dgm:spPr/>
    </dgm:pt>
    <dgm:pt modelId="{1DD84948-DE61-436A-9B55-37CB79F9E701}" type="pres">
      <dgm:prSet presAssocID="{33895449-A731-4012-9F45-E82FA87A55A0}" presName="parentLin" presStyleCnt="0"/>
      <dgm:spPr/>
    </dgm:pt>
    <dgm:pt modelId="{07FC81D6-2A08-4B77-90A5-9DAB29DCBE3B}" type="pres">
      <dgm:prSet presAssocID="{33895449-A731-4012-9F45-E82FA87A55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9CB74EB-7AB2-466B-A4F9-03593C346A95}" type="pres">
      <dgm:prSet presAssocID="{33895449-A731-4012-9F45-E82FA87A55A0}" presName="parentText" presStyleLbl="node1" presStyleIdx="1" presStyleCnt="3" custScaleX="1250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B631C-CE52-4E3C-95DB-C36C4E5CABA8}" type="pres">
      <dgm:prSet presAssocID="{33895449-A731-4012-9F45-E82FA87A55A0}" presName="negativeSpace" presStyleCnt="0"/>
      <dgm:spPr/>
    </dgm:pt>
    <dgm:pt modelId="{12AC434B-0E70-4538-BF09-8E646CF19076}" type="pres">
      <dgm:prSet presAssocID="{33895449-A731-4012-9F45-E82FA87A55A0}" presName="childText" presStyleLbl="conFgAcc1" presStyleIdx="1" presStyleCnt="3">
        <dgm:presLayoutVars>
          <dgm:bulletEnabled val="1"/>
        </dgm:presLayoutVars>
      </dgm:prSet>
      <dgm:spPr/>
    </dgm:pt>
    <dgm:pt modelId="{ADD871EA-F8E5-46D0-98D5-2379134972BE}" type="pres">
      <dgm:prSet presAssocID="{9198D71E-E03C-4688-93F3-997798075E69}" presName="spaceBetweenRectangles" presStyleCnt="0"/>
      <dgm:spPr/>
    </dgm:pt>
    <dgm:pt modelId="{807FEC69-BB0E-4087-A96D-17BA43F4A108}" type="pres">
      <dgm:prSet presAssocID="{058D7563-10BE-4784-AA91-060612327A1A}" presName="parentLin" presStyleCnt="0"/>
      <dgm:spPr/>
    </dgm:pt>
    <dgm:pt modelId="{9D3279AB-CA86-45F2-A45D-EDAAE3085FF5}" type="pres">
      <dgm:prSet presAssocID="{058D7563-10BE-4784-AA91-060612327A1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545EA30-3CE4-4CD1-A5EB-E6D65DB2BDE5}" type="pres">
      <dgm:prSet presAssocID="{058D7563-10BE-4784-AA91-060612327A1A}" presName="parentText" presStyleLbl="node1" presStyleIdx="2" presStyleCnt="3" custScaleX="1263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72005-0C1E-4493-BC0A-53F027524CE7}" type="pres">
      <dgm:prSet presAssocID="{058D7563-10BE-4784-AA91-060612327A1A}" presName="negativeSpace" presStyleCnt="0"/>
      <dgm:spPr/>
    </dgm:pt>
    <dgm:pt modelId="{D22C6B28-5381-4D19-99B5-3DBE67CD0A6F}" type="pres">
      <dgm:prSet presAssocID="{058D7563-10BE-4784-AA91-060612327A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430A34-DE41-405E-B39A-844571F138D4}" srcId="{3C4B1A11-9073-4191-8233-8A41331CAD86}" destId="{058D7563-10BE-4784-AA91-060612327A1A}" srcOrd="2" destOrd="0" parTransId="{08AA4119-2AF3-4816-BD50-9CC1F364C996}" sibTransId="{D4270AFC-C4B1-407F-A3AF-BDF8F560CB3F}"/>
    <dgm:cxn modelId="{81B8E8CC-B51A-4CCE-A892-E4EA0A4828F4}" type="presOf" srcId="{33895449-A731-4012-9F45-E82FA87A55A0}" destId="{19CB74EB-7AB2-466B-A4F9-03593C346A95}" srcOrd="1" destOrd="0" presId="urn:microsoft.com/office/officeart/2005/8/layout/list1"/>
    <dgm:cxn modelId="{493F2D0A-334F-4A4D-B50A-96A0EB37945F}" type="presOf" srcId="{5464F7C2-C4D6-4E71-A967-CDD3946AF5C3}" destId="{245DC040-3275-4C5B-BD2F-36AA11959043}" srcOrd="0" destOrd="0" presId="urn:microsoft.com/office/officeart/2005/8/layout/list1"/>
    <dgm:cxn modelId="{5038E0F2-258C-4F4B-B5FD-C20920E7E0CE}" srcId="{3C4B1A11-9073-4191-8233-8A41331CAD86}" destId="{5464F7C2-C4D6-4E71-A967-CDD3946AF5C3}" srcOrd="0" destOrd="0" parTransId="{664EBB94-C933-4291-84FF-92760ACCE49E}" sibTransId="{7A60674C-C5BE-48EA-9621-E45F8B9BA41F}"/>
    <dgm:cxn modelId="{97A4C546-6F42-4194-ACD0-BC7A51423073}" type="presOf" srcId="{058D7563-10BE-4784-AA91-060612327A1A}" destId="{9D3279AB-CA86-45F2-A45D-EDAAE3085FF5}" srcOrd="0" destOrd="0" presId="urn:microsoft.com/office/officeart/2005/8/layout/list1"/>
    <dgm:cxn modelId="{8F7307DB-111A-4371-9482-8E74CB306A55}" type="presOf" srcId="{5464F7C2-C4D6-4E71-A967-CDD3946AF5C3}" destId="{215582D2-7726-4A0C-8062-36B5F7427FA4}" srcOrd="1" destOrd="0" presId="urn:microsoft.com/office/officeart/2005/8/layout/list1"/>
    <dgm:cxn modelId="{B02E45F1-F008-4188-BC2E-8FA023640085}" type="presOf" srcId="{33895449-A731-4012-9F45-E82FA87A55A0}" destId="{07FC81D6-2A08-4B77-90A5-9DAB29DCBE3B}" srcOrd="0" destOrd="0" presId="urn:microsoft.com/office/officeart/2005/8/layout/list1"/>
    <dgm:cxn modelId="{2017FE44-F732-4230-BAFE-C8FD0DBA11D6}" type="presOf" srcId="{3C4B1A11-9073-4191-8233-8A41331CAD86}" destId="{E388C618-6A75-40D3-8F7E-2F8B8399BD0B}" srcOrd="0" destOrd="0" presId="urn:microsoft.com/office/officeart/2005/8/layout/list1"/>
    <dgm:cxn modelId="{EA432932-CFF1-4C0E-8AF7-59DECC970580}" srcId="{3C4B1A11-9073-4191-8233-8A41331CAD86}" destId="{33895449-A731-4012-9F45-E82FA87A55A0}" srcOrd="1" destOrd="0" parTransId="{37789D2C-2861-4180-840A-D3535262DFDE}" sibTransId="{9198D71E-E03C-4688-93F3-997798075E69}"/>
    <dgm:cxn modelId="{D0750CBA-66FB-47DC-9D76-503BC80D28E0}" type="presOf" srcId="{058D7563-10BE-4784-AA91-060612327A1A}" destId="{F545EA30-3CE4-4CD1-A5EB-E6D65DB2BDE5}" srcOrd="1" destOrd="0" presId="urn:microsoft.com/office/officeart/2005/8/layout/list1"/>
    <dgm:cxn modelId="{F042CFAA-D786-400A-B1D4-D0144D804AF3}" type="presParOf" srcId="{E388C618-6A75-40D3-8F7E-2F8B8399BD0B}" destId="{65D6864D-1EB7-418E-8FB0-249143FACAF1}" srcOrd="0" destOrd="0" presId="urn:microsoft.com/office/officeart/2005/8/layout/list1"/>
    <dgm:cxn modelId="{2676267D-4FC5-4D3F-BEE7-4C3B6E8CB496}" type="presParOf" srcId="{65D6864D-1EB7-418E-8FB0-249143FACAF1}" destId="{245DC040-3275-4C5B-BD2F-36AA11959043}" srcOrd="0" destOrd="0" presId="urn:microsoft.com/office/officeart/2005/8/layout/list1"/>
    <dgm:cxn modelId="{9CB81DE4-0B56-462F-B7D1-74B52935C315}" type="presParOf" srcId="{65D6864D-1EB7-418E-8FB0-249143FACAF1}" destId="{215582D2-7726-4A0C-8062-36B5F7427FA4}" srcOrd="1" destOrd="0" presId="urn:microsoft.com/office/officeart/2005/8/layout/list1"/>
    <dgm:cxn modelId="{65F04799-1D1A-4E17-80DB-716976376AF5}" type="presParOf" srcId="{E388C618-6A75-40D3-8F7E-2F8B8399BD0B}" destId="{2E3EBED7-70E6-4195-BAB4-F1DD3A83A83C}" srcOrd="1" destOrd="0" presId="urn:microsoft.com/office/officeart/2005/8/layout/list1"/>
    <dgm:cxn modelId="{794ED137-E39A-4581-9E32-FC63810A7BE2}" type="presParOf" srcId="{E388C618-6A75-40D3-8F7E-2F8B8399BD0B}" destId="{865185CB-1E92-4A42-A3B7-884836DD62FB}" srcOrd="2" destOrd="0" presId="urn:microsoft.com/office/officeart/2005/8/layout/list1"/>
    <dgm:cxn modelId="{EFCC2BF1-89B7-450F-AE36-68BBB1E22970}" type="presParOf" srcId="{E388C618-6A75-40D3-8F7E-2F8B8399BD0B}" destId="{621DE656-D54E-48BF-BD1E-849745341F4B}" srcOrd="3" destOrd="0" presId="urn:microsoft.com/office/officeart/2005/8/layout/list1"/>
    <dgm:cxn modelId="{626431FF-1D17-41BA-B344-F6E6751CDEAB}" type="presParOf" srcId="{E388C618-6A75-40D3-8F7E-2F8B8399BD0B}" destId="{1DD84948-DE61-436A-9B55-37CB79F9E701}" srcOrd="4" destOrd="0" presId="urn:microsoft.com/office/officeart/2005/8/layout/list1"/>
    <dgm:cxn modelId="{92E3C0D4-7080-4108-90B0-B3A996AE8C13}" type="presParOf" srcId="{1DD84948-DE61-436A-9B55-37CB79F9E701}" destId="{07FC81D6-2A08-4B77-90A5-9DAB29DCBE3B}" srcOrd="0" destOrd="0" presId="urn:microsoft.com/office/officeart/2005/8/layout/list1"/>
    <dgm:cxn modelId="{0C0488F6-E9FF-44C9-87D9-429565405FA0}" type="presParOf" srcId="{1DD84948-DE61-436A-9B55-37CB79F9E701}" destId="{19CB74EB-7AB2-466B-A4F9-03593C346A95}" srcOrd="1" destOrd="0" presId="urn:microsoft.com/office/officeart/2005/8/layout/list1"/>
    <dgm:cxn modelId="{C1F8EB00-2B5C-424F-BFCC-EBCCF3FA2D51}" type="presParOf" srcId="{E388C618-6A75-40D3-8F7E-2F8B8399BD0B}" destId="{1DDB631C-CE52-4E3C-95DB-C36C4E5CABA8}" srcOrd="5" destOrd="0" presId="urn:microsoft.com/office/officeart/2005/8/layout/list1"/>
    <dgm:cxn modelId="{51F46FEC-0EB7-4DD4-880F-2BD9D4664A28}" type="presParOf" srcId="{E388C618-6A75-40D3-8F7E-2F8B8399BD0B}" destId="{12AC434B-0E70-4538-BF09-8E646CF19076}" srcOrd="6" destOrd="0" presId="urn:microsoft.com/office/officeart/2005/8/layout/list1"/>
    <dgm:cxn modelId="{2D764812-886A-4033-B3E9-348919CF8DBE}" type="presParOf" srcId="{E388C618-6A75-40D3-8F7E-2F8B8399BD0B}" destId="{ADD871EA-F8E5-46D0-98D5-2379134972BE}" srcOrd="7" destOrd="0" presId="urn:microsoft.com/office/officeart/2005/8/layout/list1"/>
    <dgm:cxn modelId="{15178A09-711A-4E5B-8B6F-28353349B148}" type="presParOf" srcId="{E388C618-6A75-40D3-8F7E-2F8B8399BD0B}" destId="{807FEC69-BB0E-4087-A96D-17BA43F4A108}" srcOrd="8" destOrd="0" presId="urn:microsoft.com/office/officeart/2005/8/layout/list1"/>
    <dgm:cxn modelId="{E35BFBF6-AF85-41FF-A6FD-359ECEAEDE51}" type="presParOf" srcId="{807FEC69-BB0E-4087-A96D-17BA43F4A108}" destId="{9D3279AB-CA86-45F2-A45D-EDAAE3085FF5}" srcOrd="0" destOrd="0" presId="urn:microsoft.com/office/officeart/2005/8/layout/list1"/>
    <dgm:cxn modelId="{D297D9D9-E8D5-46CC-BDEF-CEE5E2A0A1CB}" type="presParOf" srcId="{807FEC69-BB0E-4087-A96D-17BA43F4A108}" destId="{F545EA30-3CE4-4CD1-A5EB-E6D65DB2BDE5}" srcOrd="1" destOrd="0" presId="urn:microsoft.com/office/officeart/2005/8/layout/list1"/>
    <dgm:cxn modelId="{2CCB8204-F281-421F-B1E1-DFB74EE18EB2}" type="presParOf" srcId="{E388C618-6A75-40D3-8F7E-2F8B8399BD0B}" destId="{67572005-0C1E-4493-BC0A-53F027524CE7}" srcOrd="9" destOrd="0" presId="urn:microsoft.com/office/officeart/2005/8/layout/list1"/>
    <dgm:cxn modelId="{2CF59661-8939-4411-BADA-BF9D9DD8CE63}" type="presParOf" srcId="{E388C618-6A75-40D3-8F7E-2F8B8399BD0B}" destId="{D22C6B28-5381-4D19-99B5-3DBE67CD0A6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185CB-1E92-4A42-A3B7-884836DD62FB}">
      <dsp:nvSpPr>
        <dsp:cNvPr id="0" name=""/>
        <dsp:cNvSpPr/>
      </dsp:nvSpPr>
      <dsp:spPr>
        <a:xfrm>
          <a:off x="0" y="437905"/>
          <a:ext cx="711199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582D2-7726-4A0C-8062-36B5F7427FA4}">
      <dsp:nvSpPr>
        <dsp:cNvPr id="0" name=""/>
        <dsp:cNvSpPr/>
      </dsp:nvSpPr>
      <dsp:spPr>
        <a:xfrm>
          <a:off x="355599" y="54145"/>
          <a:ext cx="622782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Kamruzzman Shuvo - 1712071042</a:t>
          </a:r>
        </a:p>
      </dsp:txBody>
      <dsp:txXfrm>
        <a:off x="393066" y="91612"/>
        <a:ext cx="6152894" cy="692586"/>
      </dsp:txXfrm>
    </dsp:sp>
    <dsp:sp modelId="{12AC434B-0E70-4538-BF09-8E646CF19076}">
      <dsp:nvSpPr>
        <dsp:cNvPr id="0" name=""/>
        <dsp:cNvSpPr/>
      </dsp:nvSpPr>
      <dsp:spPr>
        <a:xfrm>
          <a:off x="0" y="1617265"/>
          <a:ext cx="711199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180472"/>
              <a:satOff val="-10766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B74EB-7AB2-466B-A4F9-03593C346A95}">
      <dsp:nvSpPr>
        <dsp:cNvPr id="0" name=""/>
        <dsp:cNvSpPr/>
      </dsp:nvSpPr>
      <dsp:spPr>
        <a:xfrm>
          <a:off x="355599" y="1233505"/>
          <a:ext cx="6227828" cy="767520"/>
        </a:xfrm>
        <a:prstGeom prst="roundRect">
          <a:avLst/>
        </a:prstGeom>
        <a:solidFill>
          <a:schemeClr val="accent2">
            <a:hueOff val="-1180472"/>
            <a:satOff val="-10766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Faria Rahman Annasha - 1711438642</a:t>
          </a:r>
          <a:endParaRPr lang="en-US" sz="2600" kern="1200" dirty="0"/>
        </a:p>
      </dsp:txBody>
      <dsp:txXfrm>
        <a:off x="393066" y="1270972"/>
        <a:ext cx="6152894" cy="692586"/>
      </dsp:txXfrm>
    </dsp:sp>
    <dsp:sp modelId="{D22C6B28-5381-4D19-99B5-3DBE67CD0A6F}">
      <dsp:nvSpPr>
        <dsp:cNvPr id="0" name=""/>
        <dsp:cNvSpPr/>
      </dsp:nvSpPr>
      <dsp:spPr>
        <a:xfrm>
          <a:off x="0" y="2796625"/>
          <a:ext cx="711199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5EA30-3CE4-4CD1-A5EB-E6D65DB2BDE5}">
      <dsp:nvSpPr>
        <dsp:cNvPr id="0" name=""/>
        <dsp:cNvSpPr/>
      </dsp:nvSpPr>
      <dsp:spPr>
        <a:xfrm>
          <a:off x="355599" y="2412865"/>
          <a:ext cx="6290157" cy="767520"/>
        </a:xfrm>
        <a:prstGeom prst="roundRect">
          <a:avLst/>
        </a:prstGeom>
        <a:solidFill>
          <a:schemeClr val="accent2">
            <a:hueOff val="-2360944"/>
            <a:satOff val="-21531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Md Sharif Hossain - 1712336642</a:t>
          </a:r>
          <a:endParaRPr lang="en-US" sz="2600" kern="1200" dirty="0"/>
        </a:p>
      </dsp:txBody>
      <dsp:txXfrm>
        <a:off x="393066" y="2450332"/>
        <a:ext cx="6215223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7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21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80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95FD79-667C-4537-898D-23B69551789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17C969-AEDB-4A26-9538-9007D268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4171" y="4297371"/>
            <a:ext cx="5120311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CSE323 Project</a:t>
            </a:r>
          </a:p>
          <a:p>
            <a:pPr algn="ctr"/>
            <a:r>
              <a:rPr lang="en-US" sz="32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Section- 08</a:t>
            </a:r>
          </a:p>
          <a:p>
            <a:pPr algn="ctr"/>
            <a:r>
              <a:rPr lang="en-US" sz="44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Group- 12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3" y="181493"/>
            <a:ext cx="1756449" cy="207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4998" y="2055042"/>
            <a:ext cx="8918660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</a:t>
            </a:r>
          </a:p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Summer’2019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1489" y="172795"/>
            <a:ext cx="5731569" cy="10307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solidFill>
                  <a:srgbClr val="92D050"/>
                </a:solidFill>
              </a:rPr>
              <a:t>Application </a:t>
            </a:r>
            <a:r>
              <a:rPr lang="en-US" sz="6000" b="1" dirty="0" smtClean="0">
                <a:solidFill>
                  <a:srgbClr val="92D050"/>
                </a:solidFill>
              </a:rPr>
              <a:t>View</a:t>
            </a:r>
            <a:endParaRPr lang="en-US" sz="60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8" y="1380589"/>
            <a:ext cx="10058400" cy="53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40" y="1018360"/>
            <a:ext cx="8145012" cy="5839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59234" y="0"/>
            <a:ext cx="3565207" cy="10307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dirty="0" smtClean="0">
                <a:solidFill>
                  <a:srgbClr val="92D050"/>
                </a:solidFill>
              </a:rPr>
              <a:t>Work Flow</a:t>
            </a:r>
            <a:endParaRPr lang="en-US" sz="60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1999" y="1886681"/>
            <a:ext cx="10792691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/>
            <a:r>
              <a:rPr lang="en-US" sz="4000" b="1" dirty="0" smtClean="0"/>
              <a:t>Kamruzzman </a:t>
            </a:r>
            <a:r>
              <a:rPr lang="en-US" sz="4000" b="1" dirty="0"/>
              <a:t>Shuvo:</a:t>
            </a:r>
            <a:r>
              <a:rPr lang="en-US" sz="4000" dirty="0"/>
              <a:t> Software development (Windows form, C# language, some construction), work flow report writing.</a:t>
            </a:r>
          </a:p>
          <a:p>
            <a:pPr lvl="0" algn="just"/>
            <a:r>
              <a:rPr lang="en-US" sz="4000" b="1" dirty="0"/>
              <a:t>Faria Rahman Annasha:</a:t>
            </a:r>
            <a:r>
              <a:rPr lang="en-US" sz="4000" dirty="0"/>
              <a:t> Presentation slide, report writing, application layout. </a:t>
            </a:r>
          </a:p>
          <a:p>
            <a:pPr lvl="0" algn="just"/>
            <a:r>
              <a:rPr lang="en-US" sz="4000" b="1" dirty="0"/>
              <a:t>Md Sharif Hossain:</a:t>
            </a:r>
            <a:r>
              <a:rPr lang="en-US" sz="4000" dirty="0"/>
              <a:t> Work flow, report writing, timing and some other constructors in software.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416" y="366759"/>
            <a:ext cx="6664645" cy="10307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dirty="0" smtClean="0">
                <a:solidFill>
                  <a:srgbClr val="92D050"/>
                </a:solidFill>
              </a:rPr>
              <a:t>Project Contribution</a:t>
            </a:r>
            <a:endParaRPr lang="en-US" sz="60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9221" y="2302317"/>
            <a:ext cx="4928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9083" y="1554171"/>
            <a:ext cx="174278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?</a:t>
            </a:r>
            <a:endParaRPr lang="en-US" sz="19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5455959"/>
              </p:ext>
            </p:extLst>
          </p:nvPr>
        </p:nvGraphicFramePr>
        <p:xfrm>
          <a:off x="2516909" y="2174392"/>
          <a:ext cx="7111999" cy="350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90600" y="1015536"/>
            <a:ext cx="3967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5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5720" y="1692716"/>
            <a:ext cx="8948283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Title: </a:t>
            </a:r>
            <a:r>
              <a:rPr lang="en-US" sz="60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Monitor</a:t>
            </a:r>
          </a:p>
          <a:p>
            <a:pPr algn="ctr"/>
            <a:endParaRPr lang="en-US" sz="60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Platform: </a:t>
            </a:r>
            <a:r>
              <a:rPr lang="en-US" sz="60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</a:t>
            </a:r>
            <a:r>
              <a:rPr lang="en-US" sz="60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60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5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8" y="1627823"/>
            <a:ext cx="10196946" cy="315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800" b="1" dirty="0" smtClean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 </a:t>
            </a:r>
            <a:r>
              <a:rPr lang="en-US" sz="48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Requirements: </a:t>
            </a:r>
            <a:endParaRPr lang="en-US" sz="4800" b="1" dirty="0" smtClean="0">
              <a:solidFill>
                <a:srgbClr val="92D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Windows </a:t>
            </a:r>
            <a:r>
              <a:rPr lang="en-US" sz="4400" dirty="0">
                <a:ea typeface="Calibri" panose="020F0502020204030204" pitchFamily="34" charset="0"/>
                <a:cs typeface="Times New Roman" panose="02020603050405020304" pitchFamily="18" charset="0"/>
              </a:rPr>
              <a:t>7/8/10</a:t>
            </a:r>
            <a:endParaRPr lang="en-US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400" dirty="0">
                <a:ea typeface="Calibri" panose="020F0502020204030204" pitchFamily="34" charset="0"/>
                <a:cs typeface="Times New Roman" panose="02020603050405020304" pitchFamily="18" charset="0"/>
              </a:rPr>
              <a:t>Visual Studio environment setup</a:t>
            </a:r>
            <a:endParaRPr lang="en-US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400" dirty="0">
                <a:ea typeface="Calibri" panose="020F0502020204030204" pitchFamily="34" charset="0"/>
                <a:cs typeface="Times New Roman" panose="02020603050405020304" pitchFamily="18" charset="0"/>
              </a:rPr>
              <a:t>.NET Framework 4.7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108" y="552315"/>
            <a:ext cx="10344150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Overview: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windows platform application which will act as a task manager of a computer. It will collect data of Model no, detailed processor information, CPU status, network status, physical and virtual memory status etc. from computer and show them in one platform. </a:t>
            </a:r>
          </a:p>
          <a:p>
            <a:pPr algn="just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using C# programming language on Visual Studio with .NET framework for this program.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4" y="342900"/>
            <a:ext cx="7343775" cy="4130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7293" y="4473773"/>
            <a:ext cx="1001553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We’re familiar with this screen while viewing computer status. It is the default task manager of </a:t>
            </a:r>
            <a:r>
              <a:rPr lang="en-US" sz="4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OS.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3672" y="283632"/>
            <a:ext cx="6711517" cy="93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construction:</a:t>
            </a:r>
            <a:r>
              <a:rPr lang="en-US" sz="4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5962" y="1497711"/>
            <a:ext cx="10723420" cy="4146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Model no: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architecture name and model, version of a computer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Processor: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processor name with generation.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User: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Shows user name of the operating system. </a:t>
            </a:r>
            <a:endParaRPr lang="en-US" sz="4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b="1" dirty="0" smtClean="0">
                <a:ea typeface="Calibri" panose="020F0502020204030204" pitchFamily="34" charset="0"/>
              </a:rPr>
              <a:t>CPU</a:t>
            </a:r>
            <a:r>
              <a:rPr lang="en-US" sz="4000" b="1" dirty="0">
                <a:ea typeface="Calibri" panose="020F0502020204030204" pitchFamily="34" charset="0"/>
              </a:rPr>
              <a:t>: </a:t>
            </a:r>
            <a:r>
              <a:rPr lang="en-US" sz="4000" dirty="0" smtClean="0"/>
              <a:t>It </a:t>
            </a:r>
            <a:r>
              <a:rPr lang="en-US" sz="4000" dirty="0"/>
              <a:t>shows the performance percentage of pc.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91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8254" y="200504"/>
            <a:ext cx="6711517" cy="93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construction:</a:t>
            </a:r>
            <a:r>
              <a:rPr lang="en-US" sz="4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4507" y="1137492"/>
            <a:ext cx="10501747" cy="54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Usage history: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past CPU usage graphically.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Mem V: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Virtual memory is a memory management capability of an operating system (OS) that uses hardware and software.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Mem </a:t>
            </a:r>
            <a:r>
              <a:rPr lang="en-US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P: 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Primary memory is computer memory that is accessed directly by the CPU. </a:t>
            </a:r>
            <a:r>
              <a:rPr lang="en-US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shows usage of RAM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b="1" dirty="0">
                <a:ea typeface="Calibri" panose="020F0502020204030204" pitchFamily="34" charset="0"/>
                <a:cs typeface="Times New Roman" panose="02020603050405020304" pitchFamily="18" charset="0"/>
              </a:rPr>
              <a:t>Memory Usage History: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RAM status graphically. 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8254" y="200504"/>
            <a:ext cx="6711517" cy="9369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Software construction:</a:t>
            </a:r>
            <a:r>
              <a:rPr lang="en-US" sz="4400" b="1" dirty="0">
                <a:solidFill>
                  <a:srgbClr val="92D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dirty="0">
              <a:solidFill>
                <a:srgbClr val="92D05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0545" y="1510072"/>
            <a:ext cx="10820400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Disk R: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HDD or SSD reading speed.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Disk W: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HDD or SSD writing speed. So we can easily find if the disk is busy or not or how much busy it is.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Net I: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uploading speed of internet. 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  <a:t>Net O:</a:t>
            </a:r>
            <a:r>
              <a:rPr 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It shows the downloading speed of internet.</a:t>
            </a:r>
            <a:endParaRPr lang="en-US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512</TotalTime>
  <Words>393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Symbol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Sharif Hossain</dc:creator>
  <cp:lastModifiedBy>Sharif Hossain</cp:lastModifiedBy>
  <cp:revision>14</cp:revision>
  <dcterms:created xsi:type="dcterms:W3CDTF">2019-07-04T16:02:10Z</dcterms:created>
  <dcterms:modified xsi:type="dcterms:W3CDTF">2019-08-28T18:16:35Z</dcterms:modified>
</cp:coreProperties>
</file>