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7" r:id="rId2"/>
    <p:sldId id="271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1"/>
    <p:restoredTop sz="94692"/>
  </p:normalViewPr>
  <p:slideViewPr>
    <p:cSldViewPr snapToGrid="0">
      <p:cViewPr varScale="1">
        <p:scale>
          <a:sx n="106" d="100"/>
          <a:sy n="106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E8244C-AD85-44F1-861A-919932CBD2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32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5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9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E8244C-AD85-44F1-861A-919932CBD2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6941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55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42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244C-AD85-44F1-861A-919932CBD2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7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CE8244C-AD85-44F1-861A-919932CBD2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8034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CE8244C-AD85-44F1-861A-919932CBD2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5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E8244C-AD85-44F1-861A-919932CBD22A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3317A5-2E38-42D9-806B-8A0662D587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645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5321" y="5249129"/>
            <a:ext cx="3541355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CSE 499B</a:t>
            </a:r>
          </a:p>
          <a:p>
            <a:pPr algn="ctr"/>
            <a:r>
              <a:rPr lang="en-US" sz="3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Section - 6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666" y="1472438"/>
            <a:ext cx="3194667" cy="37766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0942" y="2345121"/>
            <a:ext cx="11890114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North South University</a:t>
            </a:r>
          </a:p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 </a:t>
            </a:r>
          </a:p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Spring, 2021</a:t>
            </a:r>
          </a:p>
        </p:txBody>
      </p:sp>
    </p:spTree>
    <p:extLst>
      <p:ext uri="{BB962C8B-B14F-4D97-AF65-F5344CB8AC3E}">
        <p14:creationId xmlns:p14="http://schemas.microsoft.com/office/powerpoint/2010/main" val="394935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775EC1-0BE1-934B-9558-5B12935EA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664" cy="5840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2E19FC-B39A-9342-BC0B-8F9C77D5EBFC}"/>
              </a:ext>
            </a:extLst>
          </p:cNvPr>
          <p:cNvSpPr/>
          <p:nvPr/>
        </p:nvSpPr>
        <p:spPr>
          <a:xfrm>
            <a:off x="8913851" y="4549676"/>
            <a:ext cx="3042500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400" b="1" dirty="0"/>
              <a:t>Group Members</a:t>
            </a:r>
          </a:p>
          <a:p>
            <a:pPr algn="ctr"/>
            <a:endParaRPr lang="en-US" sz="2400" b="1" dirty="0"/>
          </a:p>
          <a:p>
            <a:pPr algn="r"/>
            <a:r>
              <a:rPr lang="en-US" sz="2400" dirty="0" err="1"/>
              <a:t>Galib</a:t>
            </a:r>
            <a:r>
              <a:rPr lang="en-US" sz="2400" dirty="0"/>
              <a:t> Faruk </a:t>
            </a:r>
            <a:r>
              <a:rPr lang="en-US" sz="2400" dirty="0" err="1"/>
              <a:t>Gani</a:t>
            </a:r>
            <a:endParaRPr lang="en-US" sz="2400" dirty="0"/>
          </a:p>
          <a:p>
            <a:pPr algn="r"/>
            <a:r>
              <a:rPr lang="en-US" sz="2400" dirty="0"/>
              <a:t>Rubaida Ferdous</a:t>
            </a:r>
          </a:p>
          <a:p>
            <a:pPr algn="r"/>
            <a:r>
              <a:rPr lang="en-US" sz="2400" dirty="0"/>
              <a:t>Md Sharif Hossain</a:t>
            </a:r>
          </a:p>
          <a:p>
            <a:pPr algn="r"/>
            <a:r>
              <a:rPr lang="en-US" sz="2400" dirty="0" err="1"/>
              <a:t>Kazi</a:t>
            </a:r>
            <a:r>
              <a:rPr lang="en-US" sz="2400" dirty="0"/>
              <a:t> </a:t>
            </a:r>
            <a:r>
              <a:rPr lang="en-US" sz="2400" dirty="0" err="1"/>
              <a:t>Moshiur</a:t>
            </a:r>
            <a:r>
              <a:rPr lang="en-US" sz="2400" dirty="0"/>
              <a:t> </a:t>
            </a:r>
            <a:r>
              <a:rPr lang="en-US" sz="2400" dirty="0" err="1"/>
              <a:t>Rahaman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AEE76-67F1-D945-9305-405CD9A186FD}"/>
              </a:ext>
            </a:extLst>
          </p:cNvPr>
          <p:cNvSpPr/>
          <p:nvPr/>
        </p:nvSpPr>
        <p:spPr>
          <a:xfrm>
            <a:off x="1084051" y="14748"/>
            <a:ext cx="100238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Class &amp; Examination 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17828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D5D32-5487-0546-8BFF-DA87C162C84A}"/>
              </a:ext>
            </a:extLst>
          </p:cNvPr>
          <p:cNvSpPr/>
          <p:nvPr/>
        </p:nvSpPr>
        <p:spPr>
          <a:xfrm>
            <a:off x="2077886" y="309717"/>
            <a:ext cx="80362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Work plan for upcoming weeks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B5EB24-861C-6C4B-A033-0101EE9F40CA}"/>
              </a:ext>
            </a:extLst>
          </p:cNvPr>
          <p:cNvSpPr/>
          <p:nvPr/>
        </p:nvSpPr>
        <p:spPr>
          <a:xfrm>
            <a:off x="1410930" y="1382249"/>
            <a:ext cx="102402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Week-1,2: Login and registration system.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Week-3: Meeting Scheduling.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Week-4,5: Complete face recognition, activities monitoring and object detection parts.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Week-6: Improve frontend view.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Week-7: Sharing video conference link via different platforms.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Week-8,9,10: Working on some security functions to make the meeting service more secured. </a:t>
            </a:r>
          </a:p>
        </p:txBody>
      </p:sp>
    </p:spTree>
    <p:extLst>
      <p:ext uri="{BB962C8B-B14F-4D97-AF65-F5344CB8AC3E}">
        <p14:creationId xmlns:p14="http://schemas.microsoft.com/office/powerpoint/2010/main" val="131065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D5D32-5487-0546-8BFF-DA87C162C84A}"/>
              </a:ext>
            </a:extLst>
          </p:cNvPr>
          <p:cNvSpPr/>
          <p:nvPr/>
        </p:nvSpPr>
        <p:spPr>
          <a:xfrm>
            <a:off x="2053435" y="309717"/>
            <a:ext cx="80851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Delivering plans by the deadline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B5EB24-861C-6C4B-A033-0101EE9F40CA}"/>
              </a:ext>
            </a:extLst>
          </p:cNvPr>
          <p:cNvSpPr/>
          <p:nvPr/>
        </p:nvSpPr>
        <p:spPr>
          <a:xfrm>
            <a:off x="1447025" y="1743196"/>
            <a:ext cx="10240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well functioning platform with most possible </a:t>
            </a:r>
            <a:r>
              <a:rPr 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1571B-DE89-0C48-9F87-81C1318B279E}"/>
              </a:ext>
            </a:extLst>
          </p:cNvPr>
          <p:cNvSpPr/>
          <p:nvPr/>
        </p:nvSpPr>
        <p:spPr>
          <a:xfrm>
            <a:off x="5021026" y="6025063"/>
            <a:ext cx="2149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to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838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{3904AECF-831F-7A46-8EBF-A5B7FA5DF81B}tf10001071</Template>
  <TotalTime>3596</TotalTime>
  <Words>115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Impact</vt:lpstr>
      <vt:lpstr>Times New Roman</vt:lpstr>
      <vt:lpstr>Badge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Sharif Hossain</dc:creator>
  <cp:lastModifiedBy>Sharif Hossain</cp:lastModifiedBy>
  <cp:revision>47</cp:revision>
  <dcterms:created xsi:type="dcterms:W3CDTF">2020-01-27T15:02:18Z</dcterms:created>
  <dcterms:modified xsi:type="dcterms:W3CDTF">2021-06-26T14:05:45Z</dcterms:modified>
</cp:coreProperties>
</file>