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64" r:id="rId2"/>
    <p:sldId id="266" r:id="rId3"/>
    <p:sldId id="265" r:id="rId4"/>
    <p:sldId id="259" r:id="rId5"/>
    <p:sldId id="278" r:id="rId6"/>
    <p:sldId id="279" r:id="rId7"/>
    <p:sldId id="280" r:id="rId8"/>
    <p:sldId id="272" r:id="rId9"/>
    <p:sldId id="281" r:id="rId10"/>
    <p:sldId id="267" r:id="rId11"/>
    <p:sldId id="282" r:id="rId12"/>
  </p:sldIdLst>
  <p:sldSz cx="9144000" cy="5143500" type="screen16x9"/>
  <p:notesSz cx="6858000" cy="9144000"/>
  <p:embeddedFontLst>
    <p:embeddedFont>
      <p:font typeface="Fira Sans Condensed SemiBold" panose="020B0603050000020004" pitchFamily="34" charset="0"/>
      <p:regular r:id="rId14"/>
      <p:bold r:id="rId15"/>
      <p:italic r:id="rId16"/>
      <p:boldItalic r:id="rId17"/>
    </p:embeddedFont>
    <p:embeddedFont>
      <p:font typeface="Fira Sans Extra Condensed SemiBold" panose="020B06030500000200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81681C-1D01-4235-AF32-D187035899E4}">
  <a:tblStyle styleId="{E781681C-1D01-4235-AF32-D187035899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7"/>
    <p:restoredTop sz="94632"/>
  </p:normalViewPr>
  <p:slideViewPr>
    <p:cSldViewPr snapToGrid="0" snapToObjects="1">
      <p:cViewPr varScale="1">
        <p:scale>
          <a:sx n="142" d="100"/>
          <a:sy n="142" d="100"/>
        </p:scale>
        <p:origin x="1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b82fb82d2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b82fb82d2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b82fb82d2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b82fb82d2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82fb82d2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82fb82d2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gb839c91458_0_3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1" name="Google Shape;2431;gb839c91458_0_3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b82fb82d2a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b82fb82d2a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b82fb82d2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b82fb82d2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1_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52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5238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6386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u="sng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2" name="Google Shape;792;p23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3" name="Google Shape;793;p23"/>
          <p:cNvSpPr txBox="1">
            <a:spLocks noGrp="1"/>
          </p:cNvSpPr>
          <p:nvPr>
            <p:ph type="title"/>
          </p:nvPr>
        </p:nvSpPr>
        <p:spPr>
          <a:xfrm>
            <a:off x="457200" y="7995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/>
                </a:solidFill>
              </a:rPr>
              <a:t>Online Examination Monitoring Platform</a:t>
            </a:r>
            <a:endParaRPr sz="3200" dirty="0">
              <a:solidFill>
                <a:schemeClr val="bg2"/>
              </a:solidFill>
            </a:endParaRPr>
          </a:p>
        </p:txBody>
      </p:sp>
      <p:grpSp>
        <p:nvGrpSpPr>
          <p:cNvPr id="797" name="Google Shape;797;p23"/>
          <p:cNvGrpSpPr/>
          <p:nvPr/>
        </p:nvGrpSpPr>
        <p:grpSpPr>
          <a:xfrm>
            <a:off x="457200" y="1539101"/>
            <a:ext cx="2701051" cy="2685953"/>
            <a:chOff x="3094316" y="1782028"/>
            <a:chExt cx="2968514" cy="2951921"/>
          </a:xfrm>
        </p:grpSpPr>
        <p:sp>
          <p:nvSpPr>
            <p:cNvPr id="798" name="Google Shape;798;p23"/>
            <p:cNvSpPr/>
            <p:nvPr/>
          </p:nvSpPr>
          <p:spPr>
            <a:xfrm>
              <a:off x="5907100" y="3189775"/>
              <a:ext cx="46026" cy="1544168"/>
            </a:xfrm>
            <a:custGeom>
              <a:avLst/>
              <a:gdLst/>
              <a:ahLst/>
              <a:cxnLst/>
              <a:rect l="l" t="t" r="r" b="b"/>
              <a:pathLst>
                <a:path w="1736" h="58243" extrusionOk="0">
                  <a:moveTo>
                    <a:pt x="1" y="1"/>
                  </a:moveTo>
                  <a:lnTo>
                    <a:pt x="1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9" name="Google Shape;799;p23"/>
            <p:cNvGrpSpPr/>
            <p:nvPr/>
          </p:nvGrpSpPr>
          <p:grpSpPr>
            <a:xfrm>
              <a:off x="3094316" y="1782028"/>
              <a:ext cx="2968514" cy="2951921"/>
              <a:chOff x="3160975" y="1927650"/>
              <a:chExt cx="2822050" cy="2806275"/>
            </a:xfrm>
          </p:grpSpPr>
          <p:sp>
            <p:nvSpPr>
              <p:cNvPr id="800" name="Google Shape;800;p23"/>
              <p:cNvSpPr/>
              <p:nvPr/>
            </p:nvSpPr>
            <p:spPr>
              <a:xfrm>
                <a:off x="3291075" y="3487175"/>
                <a:ext cx="952375" cy="114275"/>
              </a:xfrm>
              <a:custGeom>
                <a:avLst/>
                <a:gdLst/>
                <a:ahLst/>
                <a:cxnLst/>
                <a:rect l="l" t="t" r="r" b="b"/>
                <a:pathLst>
                  <a:path w="38095" h="4571" extrusionOk="0">
                    <a:moveTo>
                      <a:pt x="1335" y="1"/>
                    </a:moveTo>
                    <a:cubicBezTo>
                      <a:pt x="601" y="1"/>
                      <a:pt x="1" y="601"/>
                      <a:pt x="1" y="1335"/>
                    </a:cubicBezTo>
                    <a:lnTo>
                      <a:pt x="1" y="3236"/>
                    </a:lnTo>
                    <a:cubicBezTo>
                      <a:pt x="1" y="3970"/>
                      <a:pt x="601" y="4570"/>
                      <a:pt x="1335" y="4570"/>
                    </a:cubicBezTo>
                    <a:lnTo>
                      <a:pt x="36760" y="4570"/>
                    </a:lnTo>
                    <a:cubicBezTo>
                      <a:pt x="37494" y="4570"/>
                      <a:pt x="38094" y="3970"/>
                      <a:pt x="38094" y="3236"/>
                    </a:cubicBezTo>
                    <a:lnTo>
                      <a:pt x="38094" y="1335"/>
                    </a:lnTo>
                    <a:cubicBezTo>
                      <a:pt x="38094" y="601"/>
                      <a:pt x="37494" y="1"/>
                      <a:pt x="367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3"/>
              <p:cNvSpPr/>
              <p:nvPr/>
            </p:nvSpPr>
            <p:spPr>
              <a:xfrm>
                <a:off x="4159200" y="3601425"/>
                <a:ext cx="66725" cy="1069950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42798" extrusionOk="0">
                    <a:moveTo>
                      <a:pt x="0" y="0"/>
                    </a:moveTo>
                    <a:lnTo>
                      <a:pt x="1635" y="42798"/>
                    </a:lnTo>
                    <a:lnTo>
                      <a:pt x="2669" y="4279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3"/>
              <p:cNvSpPr/>
              <p:nvPr/>
            </p:nvSpPr>
            <p:spPr>
              <a:xfrm>
                <a:off x="3930700" y="3601425"/>
                <a:ext cx="66750" cy="1069950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42798" extrusionOk="0">
                    <a:moveTo>
                      <a:pt x="1201" y="0"/>
                    </a:moveTo>
                    <a:lnTo>
                      <a:pt x="0" y="42798"/>
                    </a:lnTo>
                    <a:lnTo>
                      <a:pt x="1035" y="42798"/>
                    </a:lnTo>
                    <a:lnTo>
                      <a:pt x="26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3"/>
              <p:cNvSpPr/>
              <p:nvPr/>
            </p:nvSpPr>
            <p:spPr>
              <a:xfrm>
                <a:off x="3537075" y="3601425"/>
                <a:ext cx="66750" cy="1069950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42798" extrusionOk="0">
                    <a:moveTo>
                      <a:pt x="1" y="0"/>
                    </a:moveTo>
                    <a:lnTo>
                      <a:pt x="1602" y="42798"/>
                    </a:lnTo>
                    <a:lnTo>
                      <a:pt x="2669" y="42798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3"/>
              <p:cNvSpPr/>
              <p:nvPr/>
            </p:nvSpPr>
            <p:spPr>
              <a:xfrm>
                <a:off x="3307750" y="3601425"/>
                <a:ext cx="66750" cy="1069950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42798" extrusionOk="0">
                    <a:moveTo>
                      <a:pt x="1235" y="0"/>
                    </a:moveTo>
                    <a:lnTo>
                      <a:pt x="1" y="42798"/>
                    </a:lnTo>
                    <a:lnTo>
                      <a:pt x="1068" y="42798"/>
                    </a:lnTo>
                    <a:lnTo>
                      <a:pt x="26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3"/>
              <p:cNvSpPr/>
              <p:nvPr/>
            </p:nvSpPr>
            <p:spPr>
              <a:xfrm>
                <a:off x="4404375" y="4148475"/>
                <a:ext cx="170975" cy="251050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10042" extrusionOk="0">
                    <a:moveTo>
                      <a:pt x="3736" y="1"/>
                    </a:moveTo>
                    <a:lnTo>
                      <a:pt x="0" y="1268"/>
                    </a:lnTo>
                    <a:lnTo>
                      <a:pt x="3069" y="10041"/>
                    </a:lnTo>
                    <a:lnTo>
                      <a:pt x="6839" y="8774"/>
                    </a:lnTo>
                    <a:lnTo>
                      <a:pt x="37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3"/>
              <p:cNvSpPr/>
              <p:nvPr/>
            </p:nvSpPr>
            <p:spPr>
              <a:xfrm>
                <a:off x="4460250" y="4322725"/>
                <a:ext cx="313000" cy="152650"/>
              </a:xfrm>
              <a:custGeom>
                <a:avLst/>
                <a:gdLst/>
                <a:ahLst/>
                <a:cxnLst/>
                <a:rect l="l" t="t" r="r" b="b"/>
                <a:pathLst>
                  <a:path w="12520" h="6106" extrusionOk="0">
                    <a:moveTo>
                      <a:pt x="11071" y="0"/>
                    </a:moveTo>
                    <a:cubicBezTo>
                      <a:pt x="11004" y="0"/>
                      <a:pt x="10938" y="12"/>
                      <a:pt x="10875" y="36"/>
                    </a:cubicBezTo>
                    <a:cubicBezTo>
                      <a:pt x="9949" y="376"/>
                      <a:pt x="8690" y="513"/>
                      <a:pt x="7501" y="513"/>
                    </a:cubicBezTo>
                    <a:cubicBezTo>
                      <a:pt x="6591" y="513"/>
                      <a:pt x="5721" y="433"/>
                      <a:pt x="5071" y="303"/>
                    </a:cubicBezTo>
                    <a:cubicBezTo>
                      <a:pt x="4966" y="273"/>
                      <a:pt x="4854" y="256"/>
                      <a:pt x="4742" y="256"/>
                    </a:cubicBezTo>
                    <a:cubicBezTo>
                      <a:pt x="4604" y="256"/>
                      <a:pt x="4465" y="281"/>
                      <a:pt x="4337" y="336"/>
                    </a:cubicBezTo>
                    <a:lnTo>
                      <a:pt x="200" y="2171"/>
                    </a:lnTo>
                    <a:cubicBezTo>
                      <a:pt x="67" y="2237"/>
                      <a:pt x="0" y="2404"/>
                      <a:pt x="67" y="2538"/>
                    </a:cubicBezTo>
                    <a:lnTo>
                      <a:pt x="1635" y="5707"/>
                    </a:lnTo>
                    <a:cubicBezTo>
                      <a:pt x="1781" y="5951"/>
                      <a:pt x="2053" y="6106"/>
                      <a:pt x="2332" y="6106"/>
                    </a:cubicBezTo>
                    <a:cubicBezTo>
                      <a:pt x="2434" y="6106"/>
                      <a:pt x="2537" y="6085"/>
                      <a:pt x="2635" y="6040"/>
                    </a:cubicBezTo>
                    <a:cubicBezTo>
                      <a:pt x="4036" y="5373"/>
                      <a:pt x="4704" y="5006"/>
                      <a:pt x="6505" y="4205"/>
                    </a:cubicBezTo>
                    <a:cubicBezTo>
                      <a:pt x="7606" y="3738"/>
                      <a:pt x="9874" y="2838"/>
                      <a:pt x="11275" y="1971"/>
                    </a:cubicBezTo>
                    <a:cubicBezTo>
                      <a:pt x="12519" y="1151"/>
                      <a:pt x="11748" y="0"/>
                      <a:pt x="110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3"/>
              <p:cNvSpPr/>
              <p:nvPr/>
            </p:nvSpPr>
            <p:spPr>
              <a:xfrm>
                <a:off x="4404375" y="4148475"/>
                <a:ext cx="137625" cy="1526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6106" extrusionOk="0">
                    <a:moveTo>
                      <a:pt x="3770" y="1"/>
                    </a:moveTo>
                    <a:lnTo>
                      <a:pt x="0" y="1268"/>
                    </a:lnTo>
                    <a:lnTo>
                      <a:pt x="1702" y="6105"/>
                    </a:lnTo>
                    <a:lnTo>
                      <a:pt x="5504" y="5004"/>
                    </a:lnTo>
                    <a:lnTo>
                      <a:pt x="37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3"/>
              <p:cNvSpPr/>
              <p:nvPr/>
            </p:nvSpPr>
            <p:spPr>
              <a:xfrm>
                <a:off x="3436175" y="3190300"/>
                <a:ext cx="1128325" cy="1072450"/>
              </a:xfrm>
              <a:custGeom>
                <a:avLst/>
                <a:gdLst/>
                <a:ahLst/>
                <a:cxnLst/>
                <a:rect l="l" t="t" r="r" b="b"/>
                <a:pathLst>
                  <a:path w="45133" h="42898" extrusionOk="0">
                    <a:moveTo>
                      <a:pt x="15178" y="0"/>
                    </a:moveTo>
                    <a:lnTo>
                      <a:pt x="534" y="34"/>
                    </a:lnTo>
                    <a:cubicBezTo>
                      <a:pt x="534" y="34"/>
                      <a:pt x="1" y="6105"/>
                      <a:pt x="1468" y="10041"/>
                    </a:cubicBezTo>
                    <a:cubicBezTo>
                      <a:pt x="2683" y="13296"/>
                      <a:pt x="9824" y="13738"/>
                      <a:pt x="17674" y="13738"/>
                    </a:cubicBezTo>
                    <a:cubicBezTo>
                      <a:pt x="20603" y="13738"/>
                      <a:pt x="23631" y="13677"/>
                      <a:pt x="26486" y="13677"/>
                    </a:cubicBezTo>
                    <a:cubicBezTo>
                      <a:pt x="27787" y="21049"/>
                      <a:pt x="37994" y="42898"/>
                      <a:pt x="37994" y="42898"/>
                    </a:cubicBezTo>
                    <a:lnTo>
                      <a:pt x="45133" y="40796"/>
                    </a:lnTo>
                    <a:cubicBezTo>
                      <a:pt x="45133" y="40796"/>
                      <a:pt x="38428" y="21749"/>
                      <a:pt x="35459" y="9574"/>
                    </a:cubicBezTo>
                    <a:cubicBezTo>
                      <a:pt x="33925" y="3403"/>
                      <a:pt x="15178" y="0"/>
                      <a:pt x="15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3"/>
              <p:cNvSpPr/>
              <p:nvPr/>
            </p:nvSpPr>
            <p:spPr>
              <a:xfrm>
                <a:off x="4339325" y="4130975"/>
                <a:ext cx="24520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6505" extrusionOk="0">
                    <a:moveTo>
                      <a:pt x="9107" y="0"/>
                    </a:moveTo>
                    <a:lnTo>
                      <a:pt x="0" y="3203"/>
                    </a:lnTo>
                    <a:lnTo>
                      <a:pt x="1468" y="6505"/>
                    </a:lnTo>
                    <a:lnTo>
                      <a:pt x="9807" y="3770"/>
                    </a:lnTo>
                    <a:lnTo>
                      <a:pt x="91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3"/>
              <p:cNvSpPr/>
              <p:nvPr/>
            </p:nvSpPr>
            <p:spPr>
              <a:xfrm>
                <a:off x="4019100" y="4184350"/>
                <a:ext cx="15762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6305" h="10241" extrusionOk="0">
                    <a:moveTo>
                      <a:pt x="3870" y="0"/>
                    </a:moveTo>
                    <a:lnTo>
                      <a:pt x="0" y="867"/>
                    </a:lnTo>
                    <a:lnTo>
                      <a:pt x="2135" y="9941"/>
                    </a:lnTo>
                    <a:lnTo>
                      <a:pt x="6305" y="10241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3"/>
              <p:cNvSpPr/>
              <p:nvPr/>
            </p:nvSpPr>
            <p:spPr>
              <a:xfrm>
                <a:off x="4049125" y="4403500"/>
                <a:ext cx="296900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5328" extrusionOk="0">
                    <a:moveTo>
                      <a:pt x="471" y="1"/>
                    </a:moveTo>
                    <a:cubicBezTo>
                      <a:pt x="335" y="1"/>
                      <a:pt x="234" y="95"/>
                      <a:pt x="234" y="241"/>
                    </a:cubicBezTo>
                    <a:lnTo>
                      <a:pt x="0" y="3776"/>
                    </a:lnTo>
                    <a:cubicBezTo>
                      <a:pt x="0" y="4177"/>
                      <a:pt x="300" y="4477"/>
                      <a:pt x="701" y="4544"/>
                    </a:cubicBezTo>
                    <a:cubicBezTo>
                      <a:pt x="2235" y="4710"/>
                      <a:pt x="3002" y="4677"/>
                      <a:pt x="4970" y="4911"/>
                    </a:cubicBezTo>
                    <a:cubicBezTo>
                      <a:pt x="6030" y="5028"/>
                      <a:pt x="7999" y="5328"/>
                      <a:pt x="9594" y="5328"/>
                    </a:cubicBezTo>
                    <a:cubicBezTo>
                      <a:pt x="9806" y="5328"/>
                      <a:pt x="10011" y="5323"/>
                      <a:pt x="10207" y="5311"/>
                    </a:cubicBezTo>
                    <a:cubicBezTo>
                      <a:pt x="11875" y="5244"/>
                      <a:pt x="11575" y="3576"/>
                      <a:pt x="10841" y="3443"/>
                    </a:cubicBezTo>
                    <a:cubicBezTo>
                      <a:pt x="9107" y="3176"/>
                      <a:pt x="6805" y="1808"/>
                      <a:pt x="5671" y="808"/>
                    </a:cubicBezTo>
                    <a:cubicBezTo>
                      <a:pt x="5504" y="641"/>
                      <a:pt x="5237" y="507"/>
                      <a:pt x="5004" y="474"/>
                    </a:cubicBezTo>
                    <a:lnTo>
                      <a:pt x="534" y="7"/>
                    </a:lnTo>
                    <a:cubicBezTo>
                      <a:pt x="512" y="3"/>
                      <a:pt x="491" y="1"/>
                      <a:pt x="4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3"/>
              <p:cNvSpPr/>
              <p:nvPr/>
            </p:nvSpPr>
            <p:spPr>
              <a:xfrm>
                <a:off x="4019100" y="4184350"/>
                <a:ext cx="127600" cy="146800"/>
              </a:xfrm>
              <a:custGeom>
                <a:avLst/>
                <a:gdLst/>
                <a:ahLst/>
                <a:cxnLst/>
                <a:rect l="l" t="t" r="r" b="b"/>
                <a:pathLst>
                  <a:path w="5104" h="5872" extrusionOk="0">
                    <a:moveTo>
                      <a:pt x="3870" y="0"/>
                    </a:moveTo>
                    <a:lnTo>
                      <a:pt x="0" y="901"/>
                    </a:lnTo>
                    <a:lnTo>
                      <a:pt x="1168" y="5871"/>
                    </a:lnTo>
                    <a:lnTo>
                      <a:pt x="5104" y="5204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3"/>
              <p:cNvSpPr/>
              <p:nvPr/>
            </p:nvSpPr>
            <p:spPr>
              <a:xfrm>
                <a:off x="3267725" y="3190300"/>
                <a:ext cx="906500" cy="1095800"/>
              </a:xfrm>
              <a:custGeom>
                <a:avLst/>
                <a:gdLst/>
                <a:ahLst/>
                <a:cxnLst/>
                <a:rect l="l" t="t" r="r" b="b"/>
                <a:pathLst>
                  <a:path w="36260" h="43832" extrusionOk="0">
                    <a:moveTo>
                      <a:pt x="534" y="0"/>
                    </a:moveTo>
                    <a:cubicBezTo>
                      <a:pt x="534" y="0"/>
                      <a:pt x="1" y="6071"/>
                      <a:pt x="1468" y="10041"/>
                    </a:cubicBezTo>
                    <a:cubicBezTo>
                      <a:pt x="2815" y="13649"/>
                      <a:pt x="11529" y="13997"/>
                      <a:pt x="18735" y="13997"/>
                    </a:cubicBezTo>
                    <a:cubicBezTo>
                      <a:pt x="20455" y="13997"/>
                      <a:pt x="22090" y="13977"/>
                      <a:pt x="23517" y="13977"/>
                    </a:cubicBezTo>
                    <a:cubicBezTo>
                      <a:pt x="23584" y="21449"/>
                      <a:pt x="28955" y="43832"/>
                      <a:pt x="28955" y="43832"/>
                    </a:cubicBezTo>
                    <a:lnTo>
                      <a:pt x="36260" y="42531"/>
                    </a:lnTo>
                    <a:cubicBezTo>
                      <a:pt x="36260" y="42531"/>
                      <a:pt x="32390" y="24518"/>
                      <a:pt x="33925" y="12076"/>
                    </a:cubicBezTo>
                    <a:cubicBezTo>
                      <a:pt x="34959" y="3436"/>
                      <a:pt x="12143" y="0"/>
                      <a:pt x="12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3"/>
              <p:cNvSpPr/>
              <p:nvPr/>
            </p:nvSpPr>
            <p:spPr>
              <a:xfrm>
                <a:off x="3950725" y="4174325"/>
                <a:ext cx="242675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9707" h="5705" extrusionOk="0">
                    <a:moveTo>
                      <a:pt x="9407" y="1"/>
                    </a:moveTo>
                    <a:lnTo>
                      <a:pt x="0" y="2236"/>
                    </a:lnTo>
                    <a:lnTo>
                      <a:pt x="1134" y="5705"/>
                    </a:lnTo>
                    <a:lnTo>
                      <a:pt x="9707" y="3837"/>
                    </a:lnTo>
                    <a:lnTo>
                      <a:pt x="94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3"/>
              <p:cNvSpPr/>
              <p:nvPr/>
            </p:nvSpPr>
            <p:spPr>
              <a:xfrm>
                <a:off x="3739725" y="2590700"/>
                <a:ext cx="459525" cy="571475"/>
              </a:xfrm>
              <a:custGeom>
                <a:avLst/>
                <a:gdLst/>
                <a:ahLst/>
                <a:cxnLst/>
                <a:rect l="l" t="t" r="r" b="b"/>
                <a:pathLst>
                  <a:path w="18381" h="22859" extrusionOk="0">
                    <a:moveTo>
                      <a:pt x="9233" y="16874"/>
                    </a:moveTo>
                    <a:cubicBezTo>
                      <a:pt x="9245" y="16874"/>
                      <a:pt x="9281" y="16886"/>
                      <a:pt x="9341" y="16946"/>
                    </a:cubicBezTo>
                    <a:lnTo>
                      <a:pt x="9407" y="17013"/>
                    </a:lnTo>
                    <a:cubicBezTo>
                      <a:pt x="9341" y="16979"/>
                      <a:pt x="9274" y="16946"/>
                      <a:pt x="9241" y="16879"/>
                    </a:cubicBezTo>
                    <a:cubicBezTo>
                      <a:pt x="9227" y="16879"/>
                      <a:pt x="9225" y="16874"/>
                      <a:pt x="9233" y="16874"/>
                    </a:cubicBezTo>
                    <a:close/>
                    <a:moveTo>
                      <a:pt x="5304" y="1"/>
                    </a:moveTo>
                    <a:lnTo>
                      <a:pt x="1" y="1235"/>
                    </a:lnTo>
                    <a:cubicBezTo>
                      <a:pt x="568" y="3703"/>
                      <a:pt x="1168" y="6105"/>
                      <a:pt x="1835" y="8507"/>
                    </a:cubicBezTo>
                    <a:cubicBezTo>
                      <a:pt x="2469" y="10942"/>
                      <a:pt x="3170" y="13310"/>
                      <a:pt x="3903" y="15745"/>
                    </a:cubicBezTo>
                    <a:cubicBezTo>
                      <a:pt x="4070" y="16346"/>
                      <a:pt x="4304" y="16946"/>
                      <a:pt x="4504" y="17546"/>
                    </a:cubicBezTo>
                    <a:lnTo>
                      <a:pt x="4804" y="18447"/>
                    </a:lnTo>
                    <a:lnTo>
                      <a:pt x="4971" y="18914"/>
                    </a:lnTo>
                    <a:lnTo>
                      <a:pt x="5038" y="19114"/>
                    </a:lnTo>
                    <a:cubicBezTo>
                      <a:pt x="5104" y="19281"/>
                      <a:pt x="5171" y="19414"/>
                      <a:pt x="5271" y="19548"/>
                    </a:cubicBezTo>
                    <a:lnTo>
                      <a:pt x="5371" y="19748"/>
                    </a:lnTo>
                    <a:lnTo>
                      <a:pt x="5505" y="19915"/>
                    </a:lnTo>
                    <a:cubicBezTo>
                      <a:pt x="5571" y="20015"/>
                      <a:pt x="5638" y="20115"/>
                      <a:pt x="5738" y="20182"/>
                    </a:cubicBezTo>
                    <a:cubicBezTo>
                      <a:pt x="5972" y="20449"/>
                      <a:pt x="6238" y="20649"/>
                      <a:pt x="6505" y="20849"/>
                    </a:cubicBezTo>
                    <a:cubicBezTo>
                      <a:pt x="6705" y="20982"/>
                      <a:pt x="6939" y="21082"/>
                      <a:pt x="7172" y="21182"/>
                    </a:cubicBezTo>
                    <a:cubicBezTo>
                      <a:pt x="7506" y="21383"/>
                      <a:pt x="7906" y="21516"/>
                      <a:pt x="8273" y="21649"/>
                    </a:cubicBezTo>
                    <a:cubicBezTo>
                      <a:pt x="8940" y="21850"/>
                      <a:pt x="9608" y="22016"/>
                      <a:pt x="10308" y="22150"/>
                    </a:cubicBezTo>
                    <a:cubicBezTo>
                      <a:pt x="11576" y="22417"/>
                      <a:pt x="12877" y="22583"/>
                      <a:pt x="14177" y="22717"/>
                    </a:cubicBezTo>
                    <a:cubicBezTo>
                      <a:pt x="15221" y="22799"/>
                      <a:pt x="16264" y="22859"/>
                      <a:pt x="17325" y="22859"/>
                    </a:cubicBezTo>
                    <a:cubicBezTo>
                      <a:pt x="17554" y="22859"/>
                      <a:pt x="17783" y="22856"/>
                      <a:pt x="18014" y="22850"/>
                    </a:cubicBezTo>
                    <a:lnTo>
                      <a:pt x="18380" y="20182"/>
                    </a:lnTo>
                    <a:cubicBezTo>
                      <a:pt x="16045" y="19448"/>
                      <a:pt x="13644" y="18781"/>
                      <a:pt x="11476" y="17980"/>
                    </a:cubicBezTo>
                    <a:cubicBezTo>
                      <a:pt x="10942" y="17747"/>
                      <a:pt x="10408" y="17546"/>
                      <a:pt x="9974" y="17346"/>
                    </a:cubicBezTo>
                    <a:cubicBezTo>
                      <a:pt x="9837" y="17277"/>
                      <a:pt x="9699" y="17193"/>
                      <a:pt x="9572" y="17114"/>
                    </a:cubicBezTo>
                    <a:lnTo>
                      <a:pt x="9572" y="17114"/>
                    </a:lnTo>
                    <a:lnTo>
                      <a:pt x="9541" y="16979"/>
                    </a:lnTo>
                    <a:lnTo>
                      <a:pt x="9307" y="16112"/>
                    </a:lnTo>
                    <a:lnTo>
                      <a:pt x="8840" y="14344"/>
                    </a:lnTo>
                    <a:cubicBezTo>
                      <a:pt x="8240" y="11976"/>
                      <a:pt x="7673" y="9574"/>
                      <a:pt x="7072" y="7206"/>
                    </a:cubicBezTo>
                    <a:cubicBezTo>
                      <a:pt x="6505" y="4804"/>
                      <a:pt x="5905" y="2402"/>
                      <a:pt x="5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3"/>
              <p:cNvSpPr/>
              <p:nvPr/>
            </p:nvSpPr>
            <p:spPr>
              <a:xfrm>
                <a:off x="3648000" y="2490375"/>
                <a:ext cx="282725" cy="318000"/>
              </a:xfrm>
              <a:custGeom>
                <a:avLst/>
                <a:gdLst/>
                <a:ahLst/>
                <a:cxnLst/>
                <a:rect l="l" t="t" r="r" b="b"/>
                <a:pathLst>
                  <a:path w="11309" h="12720" extrusionOk="0">
                    <a:moveTo>
                      <a:pt x="5423" y="0"/>
                    </a:moveTo>
                    <a:cubicBezTo>
                      <a:pt x="4593" y="0"/>
                      <a:pt x="3790" y="378"/>
                      <a:pt x="3103" y="1145"/>
                    </a:cubicBezTo>
                    <a:cubicBezTo>
                      <a:pt x="0" y="4614"/>
                      <a:pt x="1468" y="8984"/>
                      <a:pt x="3169" y="12720"/>
                    </a:cubicBezTo>
                    <a:lnTo>
                      <a:pt x="11075" y="10285"/>
                    </a:lnTo>
                    <a:cubicBezTo>
                      <a:pt x="11075" y="10285"/>
                      <a:pt x="11308" y="8850"/>
                      <a:pt x="10541" y="6082"/>
                    </a:cubicBezTo>
                    <a:cubicBezTo>
                      <a:pt x="9465" y="2081"/>
                      <a:pt x="7372" y="0"/>
                      <a:pt x="5423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3"/>
              <p:cNvSpPr/>
              <p:nvPr/>
            </p:nvSpPr>
            <p:spPr>
              <a:xfrm>
                <a:off x="3648000" y="2490375"/>
                <a:ext cx="282725" cy="318000"/>
              </a:xfrm>
              <a:custGeom>
                <a:avLst/>
                <a:gdLst/>
                <a:ahLst/>
                <a:cxnLst/>
                <a:rect l="l" t="t" r="r" b="b"/>
                <a:pathLst>
                  <a:path w="11309" h="12720" extrusionOk="0">
                    <a:moveTo>
                      <a:pt x="5423" y="0"/>
                    </a:moveTo>
                    <a:cubicBezTo>
                      <a:pt x="4593" y="0"/>
                      <a:pt x="3790" y="378"/>
                      <a:pt x="3103" y="1145"/>
                    </a:cubicBezTo>
                    <a:cubicBezTo>
                      <a:pt x="0" y="4614"/>
                      <a:pt x="1468" y="8984"/>
                      <a:pt x="3169" y="12720"/>
                    </a:cubicBezTo>
                    <a:lnTo>
                      <a:pt x="11075" y="10285"/>
                    </a:lnTo>
                    <a:cubicBezTo>
                      <a:pt x="11075" y="10285"/>
                      <a:pt x="11308" y="8850"/>
                      <a:pt x="10541" y="6082"/>
                    </a:cubicBezTo>
                    <a:cubicBezTo>
                      <a:pt x="9465" y="2081"/>
                      <a:pt x="7372" y="0"/>
                      <a:pt x="54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3"/>
              <p:cNvSpPr/>
              <p:nvPr/>
            </p:nvSpPr>
            <p:spPr>
              <a:xfrm>
                <a:off x="4142525" y="3059900"/>
                <a:ext cx="190150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7606" h="4341" extrusionOk="0">
                    <a:moveTo>
                      <a:pt x="4682" y="1"/>
                    </a:moveTo>
                    <a:cubicBezTo>
                      <a:pt x="4577" y="1"/>
                      <a:pt x="4472" y="5"/>
                      <a:pt x="4370" y="13"/>
                    </a:cubicBezTo>
                    <a:lnTo>
                      <a:pt x="2836" y="213"/>
                    </a:lnTo>
                    <a:cubicBezTo>
                      <a:pt x="1868" y="446"/>
                      <a:pt x="1001" y="1080"/>
                      <a:pt x="534" y="1981"/>
                    </a:cubicBezTo>
                    <a:lnTo>
                      <a:pt x="0" y="2981"/>
                    </a:lnTo>
                    <a:cubicBezTo>
                      <a:pt x="163" y="4118"/>
                      <a:pt x="1623" y="4341"/>
                      <a:pt x="2741" y="4341"/>
                    </a:cubicBezTo>
                    <a:cubicBezTo>
                      <a:pt x="3459" y="4341"/>
                      <a:pt x="4036" y="4249"/>
                      <a:pt x="4036" y="4249"/>
                    </a:cubicBezTo>
                    <a:lnTo>
                      <a:pt x="7606" y="4249"/>
                    </a:lnTo>
                    <a:lnTo>
                      <a:pt x="7472" y="1714"/>
                    </a:lnTo>
                    <a:cubicBezTo>
                      <a:pt x="7439" y="1080"/>
                      <a:pt x="7005" y="546"/>
                      <a:pt x="6405" y="346"/>
                    </a:cubicBezTo>
                    <a:lnTo>
                      <a:pt x="5704" y="146"/>
                    </a:lnTo>
                    <a:cubicBezTo>
                      <a:pt x="5373" y="44"/>
                      <a:pt x="5022" y="1"/>
                      <a:pt x="46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3"/>
              <p:cNvSpPr/>
              <p:nvPr/>
            </p:nvSpPr>
            <p:spPr>
              <a:xfrm>
                <a:off x="4238550" y="2959775"/>
                <a:ext cx="126650" cy="17707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7083" extrusionOk="0">
                    <a:moveTo>
                      <a:pt x="4782" y="1"/>
                    </a:moveTo>
                    <a:cubicBezTo>
                      <a:pt x="4732" y="1"/>
                      <a:pt x="4681" y="15"/>
                      <a:pt x="4632" y="48"/>
                    </a:cubicBezTo>
                    <a:cubicBezTo>
                      <a:pt x="4031" y="415"/>
                      <a:pt x="3564" y="915"/>
                      <a:pt x="3231" y="1516"/>
                    </a:cubicBezTo>
                    <a:cubicBezTo>
                      <a:pt x="2864" y="2083"/>
                      <a:pt x="2497" y="2650"/>
                      <a:pt x="2130" y="3217"/>
                    </a:cubicBezTo>
                    <a:cubicBezTo>
                      <a:pt x="1430" y="4385"/>
                      <a:pt x="729" y="5519"/>
                      <a:pt x="95" y="6720"/>
                    </a:cubicBezTo>
                    <a:cubicBezTo>
                      <a:pt x="0" y="6909"/>
                      <a:pt x="142" y="7082"/>
                      <a:pt x="303" y="7082"/>
                    </a:cubicBezTo>
                    <a:cubicBezTo>
                      <a:pt x="369" y="7082"/>
                      <a:pt x="438" y="7054"/>
                      <a:pt x="496" y="6986"/>
                    </a:cubicBezTo>
                    <a:cubicBezTo>
                      <a:pt x="1396" y="5986"/>
                      <a:pt x="2197" y="4918"/>
                      <a:pt x="2997" y="3818"/>
                    </a:cubicBezTo>
                    <a:cubicBezTo>
                      <a:pt x="3398" y="3250"/>
                      <a:pt x="3798" y="2717"/>
                      <a:pt x="4165" y="2150"/>
                    </a:cubicBezTo>
                    <a:cubicBezTo>
                      <a:pt x="4599" y="1616"/>
                      <a:pt x="4899" y="982"/>
                      <a:pt x="4999" y="282"/>
                    </a:cubicBezTo>
                    <a:lnTo>
                      <a:pt x="5066" y="315"/>
                    </a:lnTo>
                    <a:cubicBezTo>
                      <a:pt x="5066" y="139"/>
                      <a:pt x="4933" y="1"/>
                      <a:pt x="4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3"/>
              <p:cNvSpPr/>
              <p:nvPr/>
            </p:nvSpPr>
            <p:spPr>
              <a:xfrm>
                <a:off x="3281075" y="2418750"/>
                <a:ext cx="612950" cy="772400"/>
              </a:xfrm>
              <a:custGeom>
                <a:avLst/>
                <a:gdLst/>
                <a:ahLst/>
                <a:cxnLst/>
                <a:rect l="l" t="t" r="r" b="b"/>
                <a:pathLst>
                  <a:path w="24518" h="30896" extrusionOk="0">
                    <a:moveTo>
                      <a:pt x="7919" y="1"/>
                    </a:moveTo>
                    <a:cubicBezTo>
                      <a:pt x="6209" y="1"/>
                      <a:pt x="4714" y="1111"/>
                      <a:pt x="4170" y="2742"/>
                    </a:cubicBezTo>
                    <a:cubicBezTo>
                      <a:pt x="3102" y="6078"/>
                      <a:pt x="2102" y="10881"/>
                      <a:pt x="1368" y="15051"/>
                    </a:cubicBezTo>
                    <a:cubicBezTo>
                      <a:pt x="467" y="20255"/>
                      <a:pt x="34" y="25559"/>
                      <a:pt x="0" y="30896"/>
                    </a:cubicBezTo>
                    <a:lnTo>
                      <a:pt x="21382" y="30896"/>
                    </a:lnTo>
                    <a:cubicBezTo>
                      <a:pt x="21816" y="19021"/>
                      <a:pt x="23217" y="13216"/>
                      <a:pt x="24051" y="9013"/>
                    </a:cubicBezTo>
                    <a:cubicBezTo>
                      <a:pt x="24518" y="6478"/>
                      <a:pt x="23250" y="3876"/>
                      <a:pt x="20882" y="2776"/>
                    </a:cubicBezTo>
                    <a:lnTo>
                      <a:pt x="18313" y="1508"/>
                    </a:lnTo>
                    <a:lnTo>
                      <a:pt x="13877" y="274"/>
                    </a:lnTo>
                    <a:lnTo>
                      <a:pt x="8139" y="7"/>
                    </a:lnTo>
                    <a:cubicBezTo>
                      <a:pt x="8066" y="3"/>
                      <a:pt x="7992" y="1"/>
                      <a:pt x="79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3"/>
              <p:cNvSpPr/>
              <p:nvPr/>
            </p:nvSpPr>
            <p:spPr>
              <a:xfrm>
                <a:off x="3589625" y="2477275"/>
                <a:ext cx="173475" cy="138475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553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34" y="1402"/>
                      <a:pt x="2636" y="4371"/>
                      <a:pt x="5071" y="5538"/>
                    </a:cubicBezTo>
                    <a:cubicBezTo>
                      <a:pt x="6438" y="4571"/>
                      <a:pt x="6739" y="2436"/>
                      <a:pt x="6939" y="143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3"/>
              <p:cNvSpPr/>
              <p:nvPr/>
            </p:nvSpPr>
            <p:spPr>
              <a:xfrm>
                <a:off x="3579625" y="2244625"/>
                <a:ext cx="206825" cy="345275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13811" extrusionOk="0">
                    <a:moveTo>
                      <a:pt x="3169" y="0"/>
                    </a:moveTo>
                    <a:cubicBezTo>
                      <a:pt x="2969" y="2469"/>
                      <a:pt x="2802" y="5538"/>
                      <a:pt x="834" y="7439"/>
                    </a:cubicBezTo>
                    <a:cubicBezTo>
                      <a:pt x="134" y="8106"/>
                      <a:pt x="0" y="8340"/>
                      <a:pt x="400" y="9307"/>
                    </a:cubicBezTo>
                    <a:cubicBezTo>
                      <a:pt x="934" y="10708"/>
                      <a:pt x="2902" y="12643"/>
                      <a:pt x="5304" y="13810"/>
                    </a:cubicBezTo>
                    <a:cubicBezTo>
                      <a:pt x="6371" y="13110"/>
                      <a:pt x="7105" y="11976"/>
                      <a:pt x="7339" y="10741"/>
                    </a:cubicBezTo>
                    <a:cubicBezTo>
                      <a:pt x="7472" y="10174"/>
                      <a:pt x="7439" y="9607"/>
                      <a:pt x="7139" y="9107"/>
                    </a:cubicBezTo>
                    <a:cubicBezTo>
                      <a:pt x="6805" y="8540"/>
                      <a:pt x="6905" y="7939"/>
                      <a:pt x="7239" y="7306"/>
                    </a:cubicBezTo>
                    <a:cubicBezTo>
                      <a:pt x="7505" y="6772"/>
                      <a:pt x="7839" y="6305"/>
                      <a:pt x="8273" y="5905"/>
                    </a:cubicBezTo>
                    <a:lnTo>
                      <a:pt x="5471" y="2636"/>
                    </a:lnTo>
                    <a:lnTo>
                      <a:pt x="31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3"/>
              <p:cNvSpPr/>
              <p:nvPr/>
            </p:nvSpPr>
            <p:spPr>
              <a:xfrm>
                <a:off x="3706375" y="2313825"/>
                <a:ext cx="800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4738" extrusionOk="0">
                    <a:moveTo>
                      <a:pt x="734" y="1"/>
                    </a:moveTo>
                    <a:cubicBezTo>
                      <a:pt x="734" y="68"/>
                      <a:pt x="668" y="134"/>
                      <a:pt x="634" y="234"/>
                    </a:cubicBezTo>
                    <a:cubicBezTo>
                      <a:pt x="501" y="535"/>
                      <a:pt x="401" y="868"/>
                      <a:pt x="301" y="1202"/>
                    </a:cubicBezTo>
                    <a:cubicBezTo>
                      <a:pt x="0" y="2336"/>
                      <a:pt x="968" y="3970"/>
                      <a:pt x="2035" y="4738"/>
                    </a:cubicBezTo>
                    <a:cubicBezTo>
                      <a:pt x="2102" y="4671"/>
                      <a:pt x="2135" y="4604"/>
                      <a:pt x="2169" y="4538"/>
                    </a:cubicBezTo>
                    <a:cubicBezTo>
                      <a:pt x="2435" y="4037"/>
                      <a:pt x="2769" y="3604"/>
                      <a:pt x="3136" y="3170"/>
                    </a:cubicBezTo>
                    <a:cubicBezTo>
                      <a:pt x="3136" y="3170"/>
                      <a:pt x="3169" y="3137"/>
                      <a:pt x="3203" y="3137"/>
                    </a:cubicBezTo>
                    <a:lnTo>
                      <a:pt x="2335" y="2569"/>
                    </a:lnTo>
                    <a:lnTo>
                      <a:pt x="7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3"/>
              <p:cNvSpPr/>
              <p:nvPr/>
            </p:nvSpPr>
            <p:spPr>
              <a:xfrm>
                <a:off x="3889425" y="2085125"/>
                <a:ext cx="99550" cy="153075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6123" extrusionOk="0">
                    <a:moveTo>
                      <a:pt x="1134" y="0"/>
                    </a:moveTo>
                    <a:cubicBezTo>
                      <a:pt x="24" y="0"/>
                      <a:pt x="0" y="2088"/>
                      <a:pt x="517" y="5580"/>
                    </a:cubicBezTo>
                    <a:cubicBezTo>
                      <a:pt x="576" y="5960"/>
                      <a:pt x="713" y="6122"/>
                      <a:pt x="894" y="6122"/>
                    </a:cubicBezTo>
                    <a:cubicBezTo>
                      <a:pt x="1839" y="6122"/>
                      <a:pt x="3982" y="1663"/>
                      <a:pt x="2385" y="543"/>
                    </a:cubicBezTo>
                    <a:cubicBezTo>
                      <a:pt x="1868" y="176"/>
                      <a:pt x="1456" y="0"/>
                      <a:pt x="1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3"/>
              <p:cNvSpPr/>
              <p:nvPr/>
            </p:nvSpPr>
            <p:spPr>
              <a:xfrm>
                <a:off x="3648000" y="2024275"/>
                <a:ext cx="307750" cy="380300"/>
              </a:xfrm>
              <a:custGeom>
                <a:avLst/>
                <a:gdLst/>
                <a:ahLst/>
                <a:cxnLst/>
                <a:rect l="l" t="t" r="r" b="b"/>
                <a:pathLst>
                  <a:path w="12310" h="15212" extrusionOk="0">
                    <a:moveTo>
                      <a:pt x="5838" y="1"/>
                    </a:moveTo>
                    <a:cubicBezTo>
                      <a:pt x="3095" y="1"/>
                      <a:pt x="709" y="2070"/>
                      <a:pt x="534" y="4945"/>
                    </a:cubicBezTo>
                    <a:cubicBezTo>
                      <a:pt x="334" y="8781"/>
                      <a:pt x="0" y="11016"/>
                      <a:pt x="1768" y="13217"/>
                    </a:cubicBezTo>
                    <a:cubicBezTo>
                      <a:pt x="2853" y="14590"/>
                      <a:pt x="4356" y="15212"/>
                      <a:pt x="5847" y="15212"/>
                    </a:cubicBezTo>
                    <a:cubicBezTo>
                      <a:pt x="7978" y="15212"/>
                      <a:pt x="10084" y="13942"/>
                      <a:pt x="10908" y="11783"/>
                    </a:cubicBezTo>
                    <a:cubicBezTo>
                      <a:pt x="12176" y="8481"/>
                      <a:pt x="12309" y="2743"/>
                      <a:pt x="8640" y="742"/>
                    </a:cubicBezTo>
                    <a:cubicBezTo>
                      <a:pt x="7712" y="232"/>
                      <a:pt x="6755" y="1"/>
                      <a:pt x="58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3"/>
              <p:cNvSpPr/>
              <p:nvPr/>
            </p:nvSpPr>
            <p:spPr>
              <a:xfrm>
                <a:off x="3541250" y="1927650"/>
                <a:ext cx="467875" cy="364525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4581" extrusionOk="0">
                    <a:moveTo>
                      <a:pt x="11315" y="0"/>
                    </a:moveTo>
                    <a:cubicBezTo>
                      <a:pt x="11225" y="0"/>
                      <a:pt x="11134" y="2"/>
                      <a:pt x="11042" y="4"/>
                    </a:cubicBezTo>
                    <a:cubicBezTo>
                      <a:pt x="11275" y="204"/>
                      <a:pt x="11542" y="404"/>
                      <a:pt x="11876" y="504"/>
                    </a:cubicBezTo>
                    <a:cubicBezTo>
                      <a:pt x="11876" y="504"/>
                      <a:pt x="10777" y="322"/>
                      <a:pt x="9351" y="322"/>
                    </a:cubicBezTo>
                    <a:cubicBezTo>
                      <a:pt x="8114" y="322"/>
                      <a:pt x="6629" y="459"/>
                      <a:pt x="5405" y="971"/>
                    </a:cubicBezTo>
                    <a:cubicBezTo>
                      <a:pt x="5605" y="1271"/>
                      <a:pt x="5872" y="1538"/>
                      <a:pt x="6238" y="1738"/>
                    </a:cubicBezTo>
                    <a:cubicBezTo>
                      <a:pt x="6029" y="1722"/>
                      <a:pt x="5819" y="1714"/>
                      <a:pt x="5613" y="1714"/>
                    </a:cubicBezTo>
                    <a:cubicBezTo>
                      <a:pt x="3256" y="1714"/>
                      <a:pt x="1247" y="2768"/>
                      <a:pt x="2903" y="5007"/>
                    </a:cubicBezTo>
                    <a:cubicBezTo>
                      <a:pt x="534" y="5241"/>
                      <a:pt x="1" y="8243"/>
                      <a:pt x="1268" y="10211"/>
                    </a:cubicBezTo>
                    <a:cubicBezTo>
                      <a:pt x="2502" y="12212"/>
                      <a:pt x="2736" y="13680"/>
                      <a:pt x="4404" y="14581"/>
                    </a:cubicBezTo>
                    <a:cubicBezTo>
                      <a:pt x="4404" y="11879"/>
                      <a:pt x="5038" y="11245"/>
                      <a:pt x="5038" y="11245"/>
                    </a:cubicBezTo>
                    <a:cubicBezTo>
                      <a:pt x="6238" y="10745"/>
                      <a:pt x="7639" y="8176"/>
                      <a:pt x="7339" y="6875"/>
                    </a:cubicBezTo>
                    <a:lnTo>
                      <a:pt x="7339" y="6875"/>
                    </a:lnTo>
                    <a:cubicBezTo>
                      <a:pt x="8616" y="7389"/>
                      <a:pt x="9942" y="7730"/>
                      <a:pt x="10916" y="7730"/>
                    </a:cubicBezTo>
                    <a:cubicBezTo>
                      <a:pt x="11902" y="7730"/>
                      <a:pt x="12527" y="7381"/>
                      <a:pt x="12376" y="6508"/>
                    </a:cubicBezTo>
                    <a:lnTo>
                      <a:pt x="12376" y="6508"/>
                    </a:lnTo>
                    <a:cubicBezTo>
                      <a:pt x="12376" y="6508"/>
                      <a:pt x="14067" y="8153"/>
                      <a:pt x="15633" y="8153"/>
                    </a:cubicBezTo>
                    <a:cubicBezTo>
                      <a:pt x="15959" y="8153"/>
                      <a:pt x="16280" y="8082"/>
                      <a:pt x="16579" y="7909"/>
                    </a:cubicBezTo>
                    <a:cubicBezTo>
                      <a:pt x="18347" y="6909"/>
                      <a:pt x="18714" y="4340"/>
                      <a:pt x="16579" y="2072"/>
                    </a:cubicBezTo>
                    <a:cubicBezTo>
                      <a:pt x="15609" y="1005"/>
                      <a:pt x="14138" y="0"/>
                      <a:pt x="11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3"/>
              <p:cNvSpPr/>
              <p:nvPr/>
            </p:nvSpPr>
            <p:spPr>
              <a:xfrm>
                <a:off x="3575450" y="1992775"/>
                <a:ext cx="5340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870" extrusionOk="0">
                    <a:moveTo>
                      <a:pt x="301" y="0"/>
                    </a:moveTo>
                    <a:lnTo>
                      <a:pt x="301" y="0"/>
                    </a:lnTo>
                    <a:cubicBezTo>
                      <a:pt x="0" y="1335"/>
                      <a:pt x="1401" y="2869"/>
                      <a:pt x="1401" y="2869"/>
                    </a:cubicBezTo>
                    <a:lnTo>
                      <a:pt x="2135" y="2302"/>
                    </a:lnTo>
                    <a:cubicBezTo>
                      <a:pt x="1335" y="1735"/>
                      <a:pt x="667" y="934"/>
                      <a:pt x="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3"/>
              <p:cNvSpPr/>
              <p:nvPr/>
            </p:nvSpPr>
            <p:spPr>
              <a:xfrm>
                <a:off x="3613125" y="2160725"/>
                <a:ext cx="81600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92" extrusionOk="0">
                    <a:moveTo>
                      <a:pt x="1284" y="1"/>
                    </a:moveTo>
                    <a:cubicBezTo>
                      <a:pt x="544" y="1"/>
                      <a:pt x="1" y="696"/>
                      <a:pt x="28" y="1588"/>
                    </a:cubicBezTo>
                    <a:cubicBezTo>
                      <a:pt x="61" y="2456"/>
                      <a:pt x="395" y="3290"/>
                      <a:pt x="995" y="3923"/>
                    </a:cubicBezTo>
                    <a:cubicBezTo>
                      <a:pt x="1241" y="4180"/>
                      <a:pt x="1513" y="4291"/>
                      <a:pt x="1778" y="4291"/>
                    </a:cubicBezTo>
                    <a:cubicBezTo>
                      <a:pt x="2374" y="4291"/>
                      <a:pt x="2935" y="3728"/>
                      <a:pt x="3097" y="2989"/>
                    </a:cubicBezTo>
                    <a:cubicBezTo>
                      <a:pt x="3263" y="2022"/>
                      <a:pt x="2830" y="554"/>
                      <a:pt x="1829" y="121"/>
                    </a:cubicBezTo>
                    <a:cubicBezTo>
                      <a:pt x="1640" y="39"/>
                      <a:pt x="1456" y="1"/>
                      <a:pt x="1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3"/>
              <p:cNvSpPr/>
              <p:nvPr/>
            </p:nvSpPr>
            <p:spPr>
              <a:xfrm>
                <a:off x="3817275" y="2185125"/>
                <a:ext cx="21725" cy="289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58" extrusionOk="0">
                    <a:moveTo>
                      <a:pt x="488" y="0"/>
                    </a:moveTo>
                    <a:cubicBezTo>
                      <a:pt x="290" y="0"/>
                      <a:pt x="127" y="214"/>
                      <a:pt x="68" y="479"/>
                    </a:cubicBezTo>
                    <a:cubicBezTo>
                      <a:pt x="1" y="813"/>
                      <a:pt x="101" y="1113"/>
                      <a:pt x="334" y="1146"/>
                    </a:cubicBezTo>
                    <a:cubicBezTo>
                      <a:pt x="358" y="1154"/>
                      <a:pt x="381" y="1158"/>
                      <a:pt x="404" y="1158"/>
                    </a:cubicBezTo>
                    <a:cubicBezTo>
                      <a:pt x="579" y="1158"/>
                      <a:pt x="743" y="944"/>
                      <a:pt x="801" y="679"/>
                    </a:cubicBezTo>
                    <a:cubicBezTo>
                      <a:pt x="868" y="346"/>
                      <a:pt x="768" y="45"/>
                      <a:pt x="568" y="12"/>
                    </a:cubicBezTo>
                    <a:cubicBezTo>
                      <a:pt x="541" y="4"/>
                      <a:pt x="514" y="0"/>
                      <a:pt x="4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3"/>
              <p:cNvSpPr/>
              <p:nvPr/>
            </p:nvSpPr>
            <p:spPr>
              <a:xfrm>
                <a:off x="3905675" y="2206175"/>
                <a:ext cx="225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150" extrusionOk="0">
                    <a:moveTo>
                      <a:pt x="524" y="0"/>
                    </a:moveTo>
                    <a:cubicBezTo>
                      <a:pt x="335" y="0"/>
                      <a:pt x="129" y="195"/>
                      <a:pt x="67" y="504"/>
                    </a:cubicBezTo>
                    <a:cubicBezTo>
                      <a:pt x="1" y="804"/>
                      <a:pt x="134" y="1105"/>
                      <a:pt x="334" y="1138"/>
                    </a:cubicBezTo>
                    <a:cubicBezTo>
                      <a:pt x="358" y="1146"/>
                      <a:pt x="381" y="1149"/>
                      <a:pt x="404" y="1149"/>
                    </a:cubicBezTo>
                    <a:cubicBezTo>
                      <a:pt x="579" y="1149"/>
                      <a:pt x="742" y="936"/>
                      <a:pt x="801" y="671"/>
                    </a:cubicBezTo>
                    <a:cubicBezTo>
                      <a:pt x="901" y="337"/>
                      <a:pt x="768" y="37"/>
                      <a:pt x="568" y="4"/>
                    </a:cubicBezTo>
                    <a:cubicBezTo>
                      <a:pt x="553" y="1"/>
                      <a:pt x="539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3"/>
              <p:cNvSpPr/>
              <p:nvPr/>
            </p:nvSpPr>
            <p:spPr>
              <a:xfrm>
                <a:off x="3860650" y="2217925"/>
                <a:ext cx="33375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2742" extrusionOk="0">
                    <a:moveTo>
                      <a:pt x="701" y="1"/>
                    </a:moveTo>
                    <a:lnTo>
                      <a:pt x="0" y="2503"/>
                    </a:lnTo>
                    <a:cubicBezTo>
                      <a:pt x="0" y="2503"/>
                      <a:pt x="405" y="2742"/>
                      <a:pt x="860" y="2742"/>
                    </a:cubicBezTo>
                    <a:cubicBezTo>
                      <a:pt x="1017" y="2742"/>
                      <a:pt x="1180" y="2713"/>
                      <a:pt x="1335" y="2636"/>
                    </a:cubicBezTo>
                    <a:cubicBezTo>
                      <a:pt x="1001" y="1802"/>
                      <a:pt x="801" y="902"/>
                      <a:pt x="7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3"/>
              <p:cNvSpPr/>
              <p:nvPr/>
            </p:nvSpPr>
            <p:spPr>
              <a:xfrm>
                <a:off x="3798600" y="2290250"/>
                <a:ext cx="579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411" extrusionOk="0">
                    <a:moveTo>
                      <a:pt x="150" y="1"/>
                    </a:moveTo>
                    <a:cubicBezTo>
                      <a:pt x="84" y="1"/>
                      <a:pt x="1" y="64"/>
                      <a:pt x="47" y="110"/>
                    </a:cubicBezTo>
                    <a:cubicBezTo>
                      <a:pt x="448" y="777"/>
                      <a:pt x="1081" y="1211"/>
                      <a:pt x="1849" y="1378"/>
                    </a:cubicBezTo>
                    <a:cubicBezTo>
                      <a:pt x="1949" y="1411"/>
                      <a:pt x="2082" y="1411"/>
                      <a:pt x="2216" y="1411"/>
                    </a:cubicBezTo>
                    <a:cubicBezTo>
                      <a:pt x="2249" y="1411"/>
                      <a:pt x="2316" y="1378"/>
                      <a:pt x="2316" y="1344"/>
                    </a:cubicBezTo>
                    <a:cubicBezTo>
                      <a:pt x="2316" y="1278"/>
                      <a:pt x="2282" y="1244"/>
                      <a:pt x="2216" y="1244"/>
                    </a:cubicBezTo>
                    <a:cubicBezTo>
                      <a:pt x="1415" y="1177"/>
                      <a:pt x="648" y="710"/>
                      <a:pt x="214" y="43"/>
                    </a:cubicBezTo>
                    <a:cubicBezTo>
                      <a:pt x="204" y="13"/>
                      <a:pt x="179" y="1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3"/>
              <p:cNvSpPr/>
              <p:nvPr/>
            </p:nvSpPr>
            <p:spPr>
              <a:xfrm>
                <a:off x="3803950" y="2146125"/>
                <a:ext cx="49500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786" extrusionOk="0">
                    <a:moveTo>
                      <a:pt x="1244" y="1"/>
                    </a:moveTo>
                    <a:cubicBezTo>
                      <a:pt x="823" y="1"/>
                      <a:pt x="402" y="150"/>
                      <a:pt x="67" y="438"/>
                    </a:cubicBezTo>
                    <a:cubicBezTo>
                      <a:pt x="0" y="505"/>
                      <a:pt x="0" y="638"/>
                      <a:pt x="67" y="705"/>
                    </a:cubicBezTo>
                    <a:cubicBezTo>
                      <a:pt x="67" y="738"/>
                      <a:pt x="100" y="771"/>
                      <a:pt x="134" y="771"/>
                    </a:cubicBezTo>
                    <a:cubicBezTo>
                      <a:pt x="153" y="781"/>
                      <a:pt x="173" y="785"/>
                      <a:pt x="192" y="785"/>
                    </a:cubicBezTo>
                    <a:cubicBezTo>
                      <a:pt x="239" y="785"/>
                      <a:pt x="287" y="762"/>
                      <a:pt x="334" y="738"/>
                    </a:cubicBezTo>
                    <a:cubicBezTo>
                      <a:pt x="580" y="517"/>
                      <a:pt x="916" y="386"/>
                      <a:pt x="1263" y="386"/>
                    </a:cubicBezTo>
                    <a:cubicBezTo>
                      <a:pt x="1387" y="386"/>
                      <a:pt x="1512" y="403"/>
                      <a:pt x="1635" y="438"/>
                    </a:cubicBezTo>
                    <a:cubicBezTo>
                      <a:pt x="1654" y="443"/>
                      <a:pt x="1673" y="446"/>
                      <a:pt x="1690" y="446"/>
                    </a:cubicBezTo>
                    <a:cubicBezTo>
                      <a:pt x="1888" y="446"/>
                      <a:pt x="1980" y="132"/>
                      <a:pt x="1735" y="71"/>
                    </a:cubicBezTo>
                    <a:cubicBezTo>
                      <a:pt x="1575" y="24"/>
                      <a:pt x="1409" y="1"/>
                      <a:pt x="1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3"/>
              <p:cNvSpPr/>
              <p:nvPr/>
            </p:nvSpPr>
            <p:spPr>
              <a:xfrm>
                <a:off x="3918200" y="2161225"/>
                <a:ext cx="383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411" extrusionOk="0">
                    <a:moveTo>
                      <a:pt x="234" y="1"/>
                    </a:moveTo>
                    <a:cubicBezTo>
                      <a:pt x="134" y="1"/>
                      <a:pt x="33" y="34"/>
                      <a:pt x="0" y="134"/>
                    </a:cubicBezTo>
                    <a:cubicBezTo>
                      <a:pt x="0" y="167"/>
                      <a:pt x="0" y="201"/>
                      <a:pt x="0" y="234"/>
                    </a:cubicBezTo>
                    <a:cubicBezTo>
                      <a:pt x="33" y="301"/>
                      <a:pt x="67" y="368"/>
                      <a:pt x="134" y="368"/>
                    </a:cubicBezTo>
                    <a:cubicBezTo>
                      <a:pt x="601" y="501"/>
                      <a:pt x="967" y="835"/>
                      <a:pt x="1134" y="1268"/>
                    </a:cubicBezTo>
                    <a:cubicBezTo>
                      <a:pt x="1162" y="1350"/>
                      <a:pt x="1234" y="1410"/>
                      <a:pt x="1315" y="1410"/>
                    </a:cubicBezTo>
                    <a:cubicBezTo>
                      <a:pt x="1332" y="1410"/>
                      <a:pt x="1350" y="1407"/>
                      <a:pt x="1368" y="1402"/>
                    </a:cubicBezTo>
                    <a:cubicBezTo>
                      <a:pt x="1468" y="1368"/>
                      <a:pt x="1535" y="1268"/>
                      <a:pt x="1501" y="1168"/>
                    </a:cubicBezTo>
                    <a:cubicBezTo>
                      <a:pt x="1301" y="601"/>
                      <a:pt x="834" y="167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3"/>
              <p:cNvSpPr/>
              <p:nvPr/>
            </p:nvSpPr>
            <p:spPr>
              <a:xfrm>
                <a:off x="3283575" y="2514825"/>
                <a:ext cx="352775" cy="642975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25719" extrusionOk="0">
                    <a:moveTo>
                      <a:pt x="3870" y="0"/>
                    </a:moveTo>
                    <a:cubicBezTo>
                      <a:pt x="2936" y="2402"/>
                      <a:pt x="2102" y="4904"/>
                      <a:pt x="1435" y="7405"/>
                    </a:cubicBezTo>
                    <a:cubicBezTo>
                      <a:pt x="1101" y="8673"/>
                      <a:pt x="801" y="9974"/>
                      <a:pt x="534" y="11275"/>
                    </a:cubicBezTo>
                    <a:cubicBezTo>
                      <a:pt x="267" y="12642"/>
                      <a:pt x="100" y="14010"/>
                      <a:pt x="0" y="15411"/>
                    </a:cubicBezTo>
                    <a:lnTo>
                      <a:pt x="0" y="15978"/>
                    </a:lnTo>
                    <a:lnTo>
                      <a:pt x="0" y="16278"/>
                    </a:lnTo>
                    <a:lnTo>
                      <a:pt x="0" y="16612"/>
                    </a:lnTo>
                    <a:cubicBezTo>
                      <a:pt x="34" y="17212"/>
                      <a:pt x="200" y="17813"/>
                      <a:pt x="434" y="18347"/>
                    </a:cubicBezTo>
                    <a:cubicBezTo>
                      <a:pt x="834" y="19214"/>
                      <a:pt x="1368" y="19981"/>
                      <a:pt x="2068" y="20615"/>
                    </a:cubicBezTo>
                    <a:cubicBezTo>
                      <a:pt x="3136" y="21582"/>
                      <a:pt x="4370" y="22416"/>
                      <a:pt x="5704" y="23083"/>
                    </a:cubicBezTo>
                    <a:cubicBezTo>
                      <a:pt x="6905" y="23684"/>
                      <a:pt x="8139" y="24184"/>
                      <a:pt x="9407" y="24618"/>
                    </a:cubicBezTo>
                    <a:cubicBezTo>
                      <a:pt x="10675" y="25051"/>
                      <a:pt x="11942" y="25418"/>
                      <a:pt x="13243" y="25718"/>
                    </a:cubicBezTo>
                    <a:lnTo>
                      <a:pt x="14110" y="23117"/>
                    </a:lnTo>
                    <a:cubicBezTo>
                      <a:pt x="11942" y="22049"/>
                      <a:pt x="9841" y="20848"/>
                      <a:pt x="7839" y="19481"/>
                    </a:cubicBezTo>
                    <a:cubicBezTo>
                      <a:pt x="6939" y="18914"/>
                      <a:pt x="6138" y="18213"/>
                      <a:pt x="5438" y="17412"/>
                    </a:cubicBezTo>
                    <a:cubicBezTo>
                      <a:pt x="5204" y="17146"/>
                      <a:pt x="5037" y="16879"/>
                      <a:pt x="4904" y="16545"/>
                    </a:cubicBezTo>
                    <a:cubicBezTo>
                      <a:pt x="4879" y="16470"/>
                      <a:pt x="4891" y="16433"/>
                      <a:pt x="4899" y="16433"/>
                    </a:cubicBezTo>
                    <a:cubicBezTo>
                      <a:pt x="4902" y="16433"/>
                      <a:pt x="4904" y="16437"/>
                      <a:pt x="4904" y="16445"/>
                    </a:cubicBezTo>
                    <a:lnTo>
                      <a:pt x="4904" y="16312"/>
                    </a:lnTo>
                    <a:lnTo>
                      <a:pt x="4904" y="16145"/>
                    </a:lnTo>
                    <a:cubicBezTo>
                      <a:pt x="4937" y="16011"/>
                      <a:pt x="4971" y="15878"/>
                      <a:pt x="4971" y="15745"/>
                    </a:cubicBezTo>
                    <a:cubicBezTo>
                      <a:pt x="5104" y="14610"/>
                      <a:pt x="5337" y="13476"/>
                      <a:pt x="5638" y="12376"/>
                    </a:cubicBezTo>
                    <a:cubicBezTo>
                      <a:pt x="5938" y="11241"/>
                      <a:pt x="6238" y="10041"/>
                      <a:pt x="6605" y="8873"/>
                    </a:cubicBezTo>
                    <a:cubicBezTo>
                      <a:pt x="7339" y="6538"/>
                      <a:pt x="8139" y="4170"/>
                      <a:pt x="8940" y="1901"/>
                    </a:cubicBezTo>
                    <a:lnTo>
                      <a:pt x="38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3"/>
              <p:cNvSpPr/>
              <p:nvPr/>
            </p:nvSpPr>
            <p:spPr>
              <a:xfrm>
                <a:off x="3296925" y="2418075"/>
                <a:ext cx="301600" cy="332775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3311" extrusionOk="0">
                    <a:moveTo>
                      <a:pt x="7302" y="0"/>
                    </a:moveTo>
                    <a:cubicBezTo>
                      <a:pt x="7281" y="0"/>
                      <a:pt x="7260" y="0"/>
                      <a:pt x="7239" y="1"/>
                    </a:cubicBezTo>
                    <a:cubicBezTo>
                      <a:pt x="2569" y="34"/>
                      <a:pt x="934" y="5705"/>
                      <a:pt x="0" y="9741"/>
                    </a:cubicBezTo>
                    <a:lnTo>
                      <a:pt x="6772" y="13310"/>
                    </a:lnTo>
                    <a:cubicBezTo>
                      <a:pt x="7972" y="11709"/>
                      <a:pt x="9006" y="9974"/>
                      <a:pt x="9840" y="8173"/>
                    </a:cubicBezTo>
                    <a:cubicBezTo>
                      <a:pt x="12064" y="3162"/>
                      <a:pt x="11316" y="0"/>
                      <a:pt x="73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3"/>
              <p:cNvSpPr/>
              <p:nvPr/>
            </p:nvSpPr>
            <p:spPr>
              <a:xfrm>
                <a:off x="3568200" y="3058250"/>
                <a:ext cx="2232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8930" h="4526" extrusionOk="0">
                    <a:moveTo>
                      <a:pt x="5525" y="0"/>
                    </a:moveTo>
                    <a:cubicBezTo>
                      <a:pt x="5461" y="0"/>
                      <a:pt x="5395" y="4"/>
                      <a:pt x="5327" y="12"/>
                    </a:cubicBezTo>
                    <a:lnTo>
                      <a:pt x="3526" y="279"/>
                    </a:lnTo>
                    <a:cubicBezTo>
                      <a:pt x="2325" y="379"/>
                      <a:pt x="1458" y="1313"/>
                      <a:pt x="791" y="2113"/>
                    </a:cubicBezTo>
                    <a:lnTo>
                      <a:pt x="23" y="3047"/>
                    </a:lnTo>
                    <a:cubicBezTo>
                      <a:pt x="1" y="4323"/>
                      <a:pt x="2218" y="4525"/>
                      <a:pt x="3627" y="4525"/>
                    </a:cubicBezTo>
                    <a:cubicBezTo>
                      <a:pt x="4281" y="4525"/>
                      <a:pt x="4760" y="4482"/>
                      <a:pt x="4760" y="4482"/>
                    </a:cubicBezTo>
                    <a:lnTo>
                      <a:pt x="8930" y="4448"/>
                    </a:lnTo>
                    <a:lnTo>
                      <a:pt x="8796" y="2781"/>
                    </a:lnTo>
                    <a:cubicBezTo>
                      <a:pt x="8730" y="2047"/>
                      <a:pt x="8296" y="1346"/>
                      <a:pt x="7629" y="1013"/>
                    </a:cubicBezTo>
                    <a:lnTo>
                      <a:pt x="6128" y="179"/>
                    </a:lnTo>
                    <a:cubicBezTo>
                      <a:pt x="5947" y="49"/>
                      <a:pt x="5746" y="0"/>
                      <a:pt x="55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3"/>
              <p:cNvSpPr/>
              <p:nvPr/>
            </p:nvSpPr>
            <p:spPr>
              <a:xfrm>
                <a:off x="3160975" y="3146100"/>
                <a:ext cx="2822050" cy="131775"/>
              </a:xfrm>
              <a:custGeom>
                <a:avLst/>
                <a:gdLst/>
                <a:ahLst/>
                <a:cxnLst/>
                <a:rect l="l" t="t" r="r" b="b"/>
                <a:pathLst>
                  <a:path w="112882" h="5271" extrusionOk="0">
                    <a:moveTo>
                      <a:pt x="1" y="0"/>
                    </a:moveTo>
                    <a:lnTo>
                      <a:pt x="1" y="5271"/>
                    </a:lnTo>
                    <a:lnTo>
                      <a:pt x="112881" y="5271"/>
                    </a:lnTo>
                    <a:lnTo>
                      <a:pt x="1128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3"/>
              <p:cNvSpPr/>
              <p:nvPr/>
            </p:nvSpPr>
            <p:spPr>
              <a:xfrm>
                <a:off x="3193500" y="3277850"/>
                <a:ext cx="43400" cy="145607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58243" extrusionOk="0">
                    <a:moveTo>
                      <a:pt x="1" y="1"/>
                    </a:moveTo>
                    <a:lnTo>
                      <a:pt x="1" y="58243"/>
                    </a:lnTo>
                    <a:lnTo>
                      <a:pt x="1735" y="58243"/>
                    </a:lnTo>
                    <a:lnTo>
                      <a:pt x="17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3"/>
              <p:cNvSpPr/>
              <p:nvPr/>
            </p:nvSpPr>
            <p:spPr>
              <a:xfrm>
                <a:off x="4000750" y="3277850"/>
                <a:ext cx="43400" cy="145607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58243" extrusionOk="0">
                    <a:moveTo>
                      <a:pt x="0" y="1"/>
                    </a:moveTo>
                    <a:lnTo>
                      <a:pt x="0" y="58243"/>
                    </a:lnTo>
                    <a:lnTo>
                      <a:pt x="1735" y="58243"/>
                    </a:lnTo>
                    <a:lnTo>
                      <a:pt x="17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3"/>
              <p:cNvSpPr/>
              <p:nvPr/>
            </p:nvSpPr>
            <p:spPr>
              <a:xfrm>
                <a:off x="5099875" y="3277850"/>
                <a:ext cx="43375" cy="145607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58243" extrusionOk="0">
                    <a:moveTo>
                      <a:pt x="0" y="1"/>
                    </a:moveTo>
                    <a:lnTo>
                      <a:pt x="0" y="58243"/>
                    </a:lnTo>
                    <a:lnTo>
                      <a:pt x="1735" y="58243"/>
                    </a:lnTo>
                    <a:lnTo>
                      <a:pt x="17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3"/>
              <p:cNvSpPr/>
              <p:nvPr/>
            </p:nvSpPr>
            <p:spPr>
              <a:xfrm>
                <a:off x="4764625" y="2562325"/>
                <a:ext cx="957300" cy="583800"/>
              </a:xfrm>
              <a:custGeom>
                <a:avLst/>
                <a:gdLst/>
                <a:ahLst/>
                <a:cxnLst/>
                <a:rect l="l" t="t" r="r" b="b"/>
                <a:pathLst>
                  <a:path w="38292" h="23352" extrusionOk="0">
                    <a:moveTo>
                      <a:pt x="36547" y="1"/>
                    </a:moveTo>
                    <a:cubicBezTo>
                      <a:pt x="36529" y="1"/>
                      <a:pt x="36511" y="1"/>
                      <a:pt x="36493" y="1"/>
                    </a:cubicBezTo>
                    <a:lnTo>
                      <a:pt x="5638" y="1"/>
                    </a:lnTo>
                    <a:cubicBezTo>
                      <a:pt x="4537" y="35"/>
                      <a:pt x="3637" y="802"/>
                      <a:pt x="3436" y="1903"/>
                    </a:cubicBezTo>
                    <a:lnTo>
                      <a:pt x="201" y="21450"/>
                    </a:lnTo>
                    <a:cubicBezTo>
                      <a:pt x="1" y="22451"/>
                      <a:pt x="768" y="23351"/>
                      <a:pt x="1802" y="23351"/>
                    </a:cubicBezTo>
                    <a:lnTo>
                      <a:pt x="32657" y="23351"/>
                    </a:lnTo>
                    <a:cubicBezTo>
                      <a:pt x="33725" y="23285"/>
                      <a:pt x="34659" y="22518"/>
                      <a:pt x="34859" y="21450"/>
                    </a:cubicBezTo>
                    <a:lnTo>
                      <a:pt x="38094" y="1903"/>
                    </a:lnTo>
                    <a:cubicBezTo>
                      <a:pt x="38291" y="919"/>
                      <a:pt x="37554" y="1"/>
                      <a:pt x="36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3"/>
              <p:cNvSpPr/>
              <p:nvPr/>
            </p:nvSpPr>
            <p:spPr>
              <a:xfrm>
                <a:off x="4451900" y="3113575"/>
                <a:ext cx="74390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29756" h="1302" extrusionOk="0">
                    <a:moveTo>
                      <a:pt x="368" y="1"/>
                    </a:moveTo>
                    <a:cubicBezTo>
                      <a:pt x="167" y="1"/>
                      <a:pt x="1" y="167"/>
                      <a:pt x="1" y="367"/>
                    </a:cubicBezTo>
                    <a:lnTo>
                      <a:pt x="1" y="935"/>
                    </a:lnTo>
                    <a:cubicBezTo>
                      <a:pt x="1" y="1135"/>
                      <a:pt x="167" y="1301"/>
                      <a:pt x="368" y="1301"/>
                    </a:cubicBezTo>
                    <a:lnTo>
                      <a:pt x="29422" y="1301"/>
                    </a:lnTo>
                    <a:cubicBezTo>
                      <a:pt x="29588" y="1301"/>
                      <a:pt x="29755" y="1135"/>
                      <a:pt x="29755" y="935"/>
                    </a:cubicBezTo>
                    <a:lnTo>
                      <a:pt x="29755" y="367"/>
                    </a:lnTo>
                    <a:cubicBezTo>
                      <a:pt x="29755" y="167"/>
                      <a:pt x="29588" y="1"/>
                      <a:pt x="29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3"/>
              <p:cNvSpPr/>
              <p:nvPr/>
            </p:nvSpPr>
            <p:spPr>
              <a:xfrm>
                <a:off x="3680525" y="3101900"/>
                <a:ext cx="693850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7754" h="1769" extrusionOk="0">
                    <a:moveTo>
                      <a:pt x="14711" y="1"/>
                    </a:moveTo>
                    <a:cubicBezTo>
                      <a:pt x="12822" y="780"/>
                      <a:pt x="10122" y="1015"/>
                      <a:pt x="7550" y="1015"/>
                    </a:cubicBezTo>
                    <a:cubicBezTo>
                      <a:pt x="3627" y="1015"/>
                      <a:pt x="1" y="468"/>
                      <a:pt x="0" y="468"/>
                    </a:cubicBezTo>
                    <a:lnTo>
                      <a:pt x="0" y="468"/>
                    </a:lnTo>
                    <a:cubicBezTo>
                      <a:pt x="334" y="868"/>
                      <a:pt x="1902" y="1768"/>
                      <a:pt x="3903" y="1768"/>
                    </a:cubicBezTo>
                    <a:lnTo>
                      <a:pt x="24851" y="1768"/>
                    </a:lnTo>
                    <a:cubicBezTo>
                      <a:pt x="24851" y="1768"/>
                      <a:pt x="26886" y="1468"/>
                      <a:pt x="27753" y="468"/>
                    </a:cubicBezTo>
                    <a:lnTo>
                      <a:pt x="27753" y="468"/>
                    </a:lnTo>
                    <a:cubicBezTo>
                      <a:pt x="26658" y="924"/>
                      <a:pt x="24773" y="1115"/>
                      <a:pt x="22747" y="1115"/>
                    </a:cubicBezTo>
                    <a:cubicBezTo>
                      <a:pt x="19590" y="1115"/>
                      <a:pt x="16092" y="651"/>
                      <a:pt x="14711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3"/>
              <p:cNvSpPr/>
              <p:nvPr/>
            </p:nvSpPr>
            <p:spPr>
              <a:xfrm>
                <a:off x="3680525" y="3101900"/>
                <a:ext cx="693850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7754" h="1769" extrusionOk="0">
                    <a:moveTo>
                      <a:pt x="14711" y="1"/>
                    </a:moveTo>
                    <a:cubicBezTo>
                      <a:pt x="12822" y="780"/>
                      <a:pt x="10122" y="1015"/>
                      <a:pt x="7550" y="1015"/>
                    </a:cubicBezTo>
                    <a:cubicBezTo>
                      <a:pt x="3627" y="1015"/>
                      <a:pt x="1" y="468"/>
                      <a:pt x="0" y="468"/>
                    </a:cubicBezTo>
                    <a:lnTo>
                      <a:pt x="0" y="468"/>
                    </a:lnTo>
                    <a:cubicBezTo>
                      <a:pt x="334" y="868"/>
                      <a:pt x="1902" y="1768"/>
                      <a:pt x="3903" y="1768"/>
                    </a:cubicBezTo>
                    <a:lnTo>
                      <a:pt x="24851" y="1768"/>
                    </a:lnTo>
                    <a:cubicBezTo>
                      <a:pt x="24851" y="1768"/>
                      <a:pt x="26886" y="1468"/>
                      <a:pt x="27753" y="468"/>
                    </a:cubicBezTo>
                    <a:lnTo>
                      <a:pt x="27753" y="468"/>
                    </a:lnTo>
                    <a:cubicBezTo>
                      <a:pt x="26658" y="924"/>
                      <a:pt x="24773" y="1115"/>
                      <a:pt x="22747" y="1115"/>
                    </a:cubicBezTo>
                    <a:cubicBezTo>
                      <a:pt x="19590" y="1115"/>
                      <a:pt x="16092" y="651"/>
                      <a:pt x="147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35" name="Google Shape;935;p23"/>
          <p:cNvCxnSpPr>
            <a:cxnSpLocks/>
            <a:endCxn id="936" idx="2"/>
          </p:cNvCxnSpPr>
          <p:nvPr/>
        </p:nvCxnSpPr>
        <p:spPr>
          <a:xfrm>
            <a:off x="77680" y="984175"/>
            <a:ext cx="866700" cy="698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37" name="Google Shape;937;p23"/>
          <p:cNvCxnSpPr>
            <a:cxnSpLocks/>
            <a:endCxn id="938" idx="2"/>
          </p:cNvCxnSpPr>
          <p:nvPr/>
        </p:nvCxnSpPr>
        <p:spPr>
          <a:xfrm>
            <a:off x="77680" y="2072275"/>
            <a:ext cx="1333200" cy="5454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39" name="Google Shape;939;p23"/>
          <p:cNvCxnSpPr>
            <a:cxnSpLocks/>
            <a:endCxn id="940" idx="2"/>
          </p:cNvCxnSpPr>
          <p:nvPr/>
        </p:nvCxnSpPr>
        <p:spPr>
          <a:xfrm>
            <a:off x="77680" y="3160375"/>
            <a:ext cx="1257300" cy="770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41" name="Google Shape;941;p23"/>
          <p:cNvCxnSpPr>
            <a:cxnSpLocks/>
            <a:endCxn id="942" idx="0"/>
          </p:cNvCxnSpPr>
          <p:nvPr/>
        </p:nvCxnSpPr>
        <p:spPr>
          <a:xfrm flipH="1">
            <a:off x="2620830" y="984175"/>
            <a:ext cx="904800" cy="12405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43" name="Google Shape;943;p23"/>
          <p:cNvCxnSpPr>
            <a:cxnSpLocks/>
            <a:endCxn id="944" idx="0"/>
          </p:cNvCxnSpPr>
          <p:nvPr/>
        </p:nvCxnSpPr>
        <p:spPr>
          <a:xfrm flipH="1">
            <a:off x="3015030" y="2072275"/>
            <a:ext cx="510600" cy="6978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45" name="Google Shape;945;p23"/>
          <p:cNvCxnSpPr>
            <a:cxnSpLocks/>
            <a:endCxn id="946" idx="6"/>
          </p:cNvCxnSpPr>
          <p:nvPr/>
        </p:nvCxnSpPr>
        <p:spPr>
          <a:xfrm flipH="1">
            <a:off x="1716030" y="3160375"/>
            <a:ext cx="1809600" cy="332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36" name="Google Shape;936;p23"/>
          <p:cNvSpPr/>
          <p:nvPr/>
        </p:nvSpPr>
        <p:spPr>
          <a:xfrm>
            <a:off x="944380" y="1539100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23"/>
          <p:cNvSpPr/>
          <p:nvPr/>
        </p:nvSpPr>
        <p:spPr>
          <a:xfrm>
            <a:off x="1410905" y="2474425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23"/>
          <p:cNvSpPr/>
          <p:nvPr/>
        </p:nvSpPr>
        <p:spPr>
          <a:xfrm>
            <a:off x="1429830" y="3349825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23"/>
          <p:cNvSpPr/>
          <p:nvPr/>
        </p:nvSpPr>
        <p:spPr>
          <a:xfrm>
            <a:off x="1334980" y="3787525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23"/>
          <p:cNvSpPr/>
          <p:nvPr/>
        </p:nvSpPr>
        <p:spPr>
          <a:xfrm>
            <a:off x="2872055" y="2770075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23"/>
          <p:cNvSpPr/>
          <p:nvPr/>
        </p:nvSpPr>
        <p:spPr>
          <a:xfrm>
            <a:off x="2477730" y="2224675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09;p22">
            <a:extLst>
              <a:ext uri="{FF2B5EF4-FFF2-40B4-BE49-F238E27FC236}">
                <a16:creationId xmlns:a16="http://schemas.microsoft.com/office/drawing/2014/main" id="{B8587615-7A35-8545-BE9E-B64619DBF234}"/>
              </a:ext>
            </a:extLst>
          </p:cNvPr>
          <p:cNvSpPr txBox="1">
            <a:spLocks/>
          </p:cNvSpPr>
          <p:nvPr/>
        </p:nvSpPr>
        <p:spPr>
          <a:xfrm>
            <a:off x="5090603" y="721549"/>
            <a:ext cx="3975717" cy="14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pPr algn="r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North South University</a:t>
            </a:r>
          </a:p>
          <a:p>
            <a:pPr algn="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CSE499B.6</a:t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Summer 2020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62F175E-4B82-C64D-872B-16211AD68721}"/>
              </a:ext>
            </a:extLst>
          </p:cNvPr>
          <p:cNvSpPr/>
          <p:nvPr/>
        </p:nvSpPr>
        <p:spPr>
          <a:xfrm>
            <a:off x="4372734" y="2271696"/>
            <a:ext cx="47708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b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Supervisor: </a:t>
            </a:r>
          </a:p>
          <a:p>
            <a:pPr algn="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Mohammad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Ashrafuzzaman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Khan 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AzK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CE4B25F-4153-9A44-82EF-1AB5DEDB5564}"/>
              </a:ext>
            </a:extLst>
          </p:cNvPr>
          <p:cNvSpPr/>
          <p:nvPr/>
        </p:nvSpPr>
        <p:spPr>
          <a:xfrm>
            <a:off x="6436143" y="3105111"/>
            <a:ext cx="270785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b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by:</a:t>
            </a:r>
          </a:p>
          <a:p>
            <a:pPr algn="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 Sharif Hossain</a:t>
            </a:r>
          </a:p>
          <a:p>
            <a:pPr algn="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Kazi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Moshiur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</a:t>
            </a:r>
          </a:p>
          <a:p>
            <a:pPr algn="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Rubaida Ferdous</a:t>
            </a:r>
          </a:p>
          <a:p>
            <a:pPr algn="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Galib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Faruk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Gani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26"/>
          <p:cNvSpPr txBox="1">
            <a:spLocks noGrp="1"/>
          </p:cNvSpPr>
          <p:nvPr>
            <p:ph type="title"/>
          </p:nvPr>
        </p:nvSpPr>
        <p:spPr>
          <a:xfrm>
            <a:off x="457200" y="-1031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 Analysis</a:t>
            </a:r>
            <a:endParaRPr dirty="0"/>
          </a:p>
        </p:txBody>
      </p:sp>
      <p:grpSp>
        <p:nvGrpSpPr>
          <p:cNvPr id="1294" name="Google Shape;1294;p26"/>
          <p:cNvGrpSpPr/>
          <p:nvPr/>
        </p:nvGrpSpPr>
        <p:grpSpPr>
          <a:xfrm>
            <a:off x="214685" y="810469"/>
            <a:ext cx="3921561" cy="523764"/>
            <a:chOff x="487120" y="1243938"/>
            <a:chExt cx="2395201" cy="523764"/>
          </a:xfrm>
        </p:grpSpPr>
        <p:sp>
          <p:nvSpPr>
            <p:cNvPr id="1295" name="Google Shape;1295;p26"/>
            <p:cNvSpPr txBox="1"/>
            <p:nvPr/>
          </p:nvSpPr>
          <p:spPr>
            <a:xfrm>
              <a:off x="487120" y="1425402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CSS issues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6" name="Google Shape;1296;p26"/>
            <p:cNvSpPr txBox="1"/>
            <p:nvPr/>
          </p:nvSpPr>
          <p:spPr>
            <a:xfrm>
              <a:off x="487121" y="1243938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Video conference, registration module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97" name="Google Shape;1297;p26"/>
          <p:cNvGrpSpPr/>
          <p:nvPr/>
        </p:nvGrpSpPr>
        <p:grpSpPr>
          <a:xfrm>
            <a:off x="457200" y="1702717"/>
            <a:ext cx="3638488" cy="596289"/>
            <a:chOff x="462350" y="2136186"/>
            <a:chExt cx="2395200" cy="596289"/>
          </a:xfrm>
        </p:grpSpPr>
        <p:sp>
          <p:nvSpPr>
            <p:cNvPr id="1298" name="Google Shape;1298;p26"/>
            <p:cNvSpPr txBox="1"/>
            <p:nvPr/>
          </p:nvSpPr>
          <p:spPr>
            <a:xfrm>
              <a:off x="462350" y="2390175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CSS issues, not perfectly oriented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9" name="Google Shape;1299;p26"/>
            <p:cNvSpPr txBox="1"/>
            <p:nvPr/>
          </p:nvSpPr>
          <p:spPr>
            <a:xfrm>
              <a:off x="462350" y="2136186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Dashboard and Course module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00" name="Google Shape;1300;p26"/>
          <p:cNvGrpSpPr/>
          <p:nvPr/>
        </p:nvGrpSpPr>
        <p:grpSpPr>
          <a:xfrm>
            <a:off x="237338" y="2529181"/>
            <a:ext cx="3898920" cy="523575"/>
            <a:chOff x="-1000802" y="2907375"/>
            <a:chExt cx="3898920" cy="523575"/>
          </a:xfrm>
        </p:grpSpPr>
        <p:sp>
          <p:nvSpPr>
            <p:cNvPr id="1301" name="Google Shape;1301;p26"/>
            <p:cNvSpPr txBox="1"/>
            <p:nvPr/>
          </p:nvSpPr>
          <p:spPr>
            <a:xfrm>
              <a:off x="-1000802" y="3088650"/>
              <a:ext cx="389892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Works independently, problems did arise in training data while integrating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2" name="Google Shape;1302;p26"/>
            <p:cNvSpPr txBox="1"/>
            <p:nvPr/>
          </p:nvSpPr>
          <p:spPr>
            <a:xfrm>
              <a:off x="462353" y="2907375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Face Verification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03" name="Google Shape;1303;p26"/>
          <p:cNvGrpSpPr/>
          <p:nvPr/>
        </p:nvGrpSpPr>
        <p:grpSpPr>
          <a:xfrm>
            <a:off x="289367" y="3431430"/>
            <a:ext cx="3846890" cy="586577"/>
            <a:chOff x="2807017" y="4684048"/>
            <a:chExt cx="2439527" cy="586577"/>
          </a:xfrm>
        </p:grpSpPr>
        <p:sp>
          <p:nvSpPr>
            <p:cNvPr id="1304" name="Google Shape;1304;p26"/>
            <p:cNvSpPr txBox="1"/>
            <p:nvPr/>
          </p:nvSpPr>
          <p:spPr>
            <a:xfrm>
              <a:off x="2807017" y="4928325"/>
              <a:ext cx="2413787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Works independently, quiz is fine, lacking in written part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5" name="Google Shape;1305;p26"/>
            <p:cNvSpPr txBox="1"/>
            <p:nvPr/>
          </p:nvSpPr>
          <p:spPr>
            <a:xfrm>
              <a:off x="3727644" y="4684048"/>
              <a:ext cx="15189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Examination module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06" name="Google Shape;1306;p26"/>
          <p:cNvGrpSpPr/>
          <p:nvPr/>
        </p:nvGrpSpPr>
        <p:grpSpPr>
          <a:xfrm>
            <a:off x="4334866" y="3393786"/>
            <a:ext cx="594370" cy="594358"/>
            <a:chOff x="467825" y="1909675"/>
            <a:chExt cx="466575" cy="465725"/>
          </a:xfrm>
        </p:grpSpPr>
        <p:sp>
          <p:nvSpPr>
            <p:cNvPr id="1307" name="Google Shape;1307;p26"/>
            <p:cNvSpPr/>
            <p:nvPr/>
          </p:nvSpPr>
          <p:spPr>
            <a:xfrm>
              <a:off x="467825" y="1909675"/>
              <a:ext cx="466575" cy="389950"/>
            </a:xfrm>
            <a:custGeom>
              <a:avLst/>
              <a:gdLst/>
              <a:ahLst/>
              <a:cxnLst/>
              <a:rect l="l" t="t" r="r" b="b"/>
              <a:pathLst>
                <a:path w="18663" h="15598" extrusionOk="0">
                  <a:moveTo>
                    <a:pt x="9349" y="0"/>
                  </a:moveTo>
                  <a:cubicBezTo>
                    <a:pt x="4194" y="0"/>
                    <a:pt x="0" y="4224"/>
                    <a:pt x="35" y="9378"/>
                  </a:cubicBezTo>
                  <a:cubicBezTo>
                    <a:pt x="50" y="11762"/>
                    <a:pt x="964" y="13934"/>
                    <a:pt x="2448" y="15572"/>
                  </a:cubicBezTo>
                  <a:cubicBezTo>
                    <a:pt x="2467" y="15587"/>
                    <a:pt x="2489" y="15597"/>
                    <a:pt x="2512" y="15597"/>
                  </a:cubicBezTo>
                  <a:cubicBezTo>
                    <a:pt x="2521" y="15597"/>
                    <a:pt x="2529" y="15596"/>
                    <a:pt x="2538" y="15593"/>
                  </a:cubicBezTo>
                  <a:cubicBezTo>
                    <a:pt x="4637" y="15150"/>
                    <a:pt x="6936" y="14903"/>
                    <a:pt x="9349" y="14903"/>
                  </a:cubicBezTo>
                  <a:cubicBezTo>
                    <a:pt x="11567" y="14903"/>
                    <a:pt x="13686" y="15112"/>
                    <a:pt x="15648" y="15491"/>
                  </a:cubicBezTo>
                  <a:cubicBezTo>
                    <a:pt x="15713" y="15504"/>
                    <a:pt x="15778" y="15510"/>
                    <a:pt x="15843" y="15510"/>
                  </a:cubicBezTo>
                  <a:cubicBezTo>
                    <a:pt x="16143" y="15510"/>
                    <a:pt x="16431" y="15375"/>
                    <a:pt x="16623" y="15136"/>
                  </a:cubicBezTo>
                  <a:cubicBezTo>
                    <a:pt x="17900" y="13541"/>
                    <a:pt x="18663" y="11515"/>
                    <a:pt x="18663" y="9314"/>
                  </a:cubicBezTo>
                  <a:cubicBezTo>
                    <a:pt x="18663" y="4168"/>
                    <a:pt x="14495" y="0"/>
                    <a:pt x="9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732475" y="2018825"/>
              <a:ext cx="145550" cy="263800"/>
            </a:xfrm>
            <a:custGeom>
              <a:avLst/>
              <a:gdLst/>
              <a:ahLst/>
              <a:cxnLst/>
              <a:rect l="l" t="t" r="r" b="b"/>
              <a:pathLst>
                <a:path w="5822" h="10552" extrusionOk="0">
                  <a:moveTo>
                    <a:pt x="0" y="0"/>
                  </a:moveTo>
                  <a:lnTo>
                    <a:pt x="0" y="1092"/>
                  </a:lnTo>
                  <a:lnTo>
                    <a:pt x="4366" y="1092"/>
                  </a:lnTo>
                  <a:cubicBezTo>
                    <a:pt x="4567" y="1092"/>
                    <a:pt x="4730" y="1255"/>
                    <a:pt x="4730" y="1456"/>
                  </a:cubicBezTo>
                  <a:lnTo>
                    <a:pt x="4730" y="10551"/>
                  </a:lnTo>
                  <a:lnTo>
                    <a:pt x="5821" y="10551"/>
                  </a:lnTo>
                  <a:lnTo>
                    <a:pt x="5821" y="1456"/>
                  </a:lnTo>
                  <a:cubicBezTo>
                    <a:pt x="5821" y="649"/>
                    <a:pt x="5172" y="0"/>
                    <a:pt x="4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841600" y="2146150"/>
              <a:ext cx="45525" cy="45525"/>
            </a:xfrm>
            <a:custGeom>
              <a:avLst/>
              <a:gdLst/>
              <a:ahLst/>
              <a:cxnLst/>
              <a:rect l="l" t="t" r="r" b="b"/>
              <a:pathLst>
                <a:path w="1821" h="1821" extrusionOk="0">
                  <a:moveTo>
                    <a:pt x="912" y="1"/>
                  </a:moveTo>
                  <a:cubicBezTo>
                    <a:pt x="408" y="1"/>
                    <a:pt x="1" y="408"/>
                    <a:pt x="1" y="909"/>
                  </a:cubicBezTo>
                  <a:cubicBezTo>
                    <a:pt x="1" y="1413"/>
                    <a:pt x="408" y="1820"/>
                    <a:pt x="912" y="1820"/>
                  </a:cubicBezTo>
                  <a:cubicBezTo>
                    <a:pt x="1413" y="1820"/>
                    <a:pt x="1820" y="1413"/>
                    <a:pt x="1820" y="909"/>
                  </a:cubicBezTo>
                  <a:cubicBezTo>
                    <a:pt x="1820" y="408"/>
                    <a:pt x="1413" y="1"/>
                    <a:pt x="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532350" y="1946050"/>
              <a:ext cx="263800" cy="400250"/>
            </a:xfrm>
            <a:custGeom>
              <a:avLst/>
              <a:gdLst/>
              <a:ahLst/>
              <a:cxnLst/>
              <a:rect l="l" t="t" r="r" b="b"/>
              <a:pathLst>
                <a:path w="10552" h="16010" extrusionOk="0">
                  <a:moveTo>
                    <a:pt x="728" y="1"/>
                  </a:moveTo>
                  <a:cubicBezTo>
                    <a:pt x="330" y="1"/>
                    <a:pt x="1" y="327"/>
                    <a:pt x="1" y="728"/>
                  </a:cubicBezTo>
                  <a:lnTo>
                    <a:pt x="1" y="13893"/>
                  </a:lnTo>
                  <a:cubicBezTo>
                    <a:pt x="842" y="14781"/>
                    <a:pt x="1858" y="15506"/>
                    <a:pt x="2987" y="16009"/>
                  </a:cubicBezTo>
                  <a:lnTo>
                    <a:pt x="9824" y="16009"/>
                  </a:lnTo>
                  <a:cubicBezTo>
                    <a:pt x="10226" y="16009"/>
                    <a:pt x="10552" y="15680"/>
                    <a:pt x="10552" y="15282"/>
                  </a:cubicBezTo>
                  <a:lnTo>
                    <a:pt x="10552" y="728"/>
                  </a:lnTo>
                  <a:cubicBezTo>
                    <a:pt x="10552" y="327"/>
                    <a:pt x="10229" y="1"/>
                    <a:pt x="9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559650" y="1946050"/>
              <a:ext cx="236500" cy="345675"/>
            </a:xfrm>
            <a:custGeom>
              <a:avLst/>
              <a:gdLst/>
              <a:ahLst/>
              <a:cxnLst/>
              <a:rect l="l" t="t" r="r" b="b"/>
              <a:pathLst>
                <a:path w="9460" h="13827" extrusionOk="0">
                  <a:moveTo>
                    <a:pt x="5458" y="635"/>
                  </a:moveTo>
                  <a:cubicBezTo>
                    <a:pt x="5711" y="635"/>
                    <a:pt x="5915" y="839"/>
                    <a:pt x="5915" y="1092"/>
                  </a:cubicBezTo>
                  <a:cubicBezTo>
                    <a:pt x="5915" y="1343"/>
                    <a:pt x="5711" y="1546"/>
                    <a:pt x="5458" y="1546"/>
                  </a:cubicBezTo>
                  <a:cubicBezTo>
                    <a:pt x="5207" y="1546"/>
                    <a:pt x="5004" y="1343"/>
                    <a:pt x="5004" y="1092"/>
                  </a:cubicBezTo>
                  <a:cubicBezTo>
                    <a:pt x="5004" y="839"/>
                    <a:pt x="5207" y="635"/>
                    <a:pt x="5458" y="635"/>
                  </a:cubicBezTo>
                  <a:close/>
                  <a:moveTo>
                    <a:pt x="728" y="1"/>
                  </a:moveTo>
                  <a:cubicBezTo>
                    <a:pt x="329" y="1"/>
                    <a:pt x="0" y="327"/>
                    <a:pt x="0" y="728"/>
                  </a:cubicBezTo>
                  <a:lnTo>
                    <a:pt x="0" y="2000"/>
                  </a:lnTo>
                  <a:cubicBezTo>
                    <a:pt x="0" y="2102"/>
                    <a:pt x="82" y="2184"/>
                    <a:pt x="184" y="2184"/>
                  </a:cubicBezTo>
                  <a:lnTo>
                    <a:pt x="9460" y="2184"/>
                  </a:lnTo>
                  <a:lnTo>
                    <a:pt x="9460" y="728"/>
                  </a:lnTo>
                  <a:cubicBezTo>
                    <a:pt x="9460" y="327"/>
                    <a:pt x="9137" y="1"/>
                    <a:pt x="8732" y="1"/>
                  </a:cubicBezTo>
                  <a:close/>
                  <a:moveTo>
                    <a:pt x="5458" y="3400"/>
                  </a:moveTo>
                  <a:cubicBezTo>
                    <a:pt x="5711" y="3400"/>
                    <a:pt x="5915" y="3604"/>
                    <a:pt x="5915" y="3857"/>
                  </a:cubicBezTo>
                  <a:cubicBezTo>
                    <a:pt x="5915" y="4108"/>
                    <a:pt x="5711" y="4311"/>
                    <a:pt x="5458" y="4311"/>
                  </a:cubicBezTo>
                  <a:cubicBezTo>
                    <a:pt x="5207" y="4311"/>
                    <a:pt x="5004" y="4108"/>
                    <a:pt x="5004" y="3857"/>
                  </a:cubicBezTo>
                  <a:cubicBezTo>
                    <a:pt x="5004" y="3604"/>
                    <a:pt x="5207" y="3400"/>
                    <a:pt x="5458" y="3400"/>
                  </a:cubicBezTo>
                  <a:close/>
                  <a:moveTo>
                    <a:pt x="184" y="2911"/>
                  </a:moveTo>
                  <a:cubicBezTo>
                    <a:pt x="85" y="2911"/>
                    <a:pt x="0" y="2993"/>
                    <a:pt x="0" y="3092"/>
                  </a:cubicBezTo>
                  <a:lnTo>
                    <a:pt x="0" y="4547"/>
                  </a:lnTo>
                  <a:cubicBezTo>
                    <a:pt x="0" y="4649"/>
                    <a:pt x="82" y="4731"/>
                    <a:pt x="184" y="4731"/>
                  </a:cubicBezTo>
                  <a:lnTo>
                    <a:pt x="9460" y="4731"/>
                  </a:lnTo>
                  <a:lnTo>
                    <a:pt x="9460" y="2911"/>
                  </a:lnTo>
                  <a:close/>
                  <a:moveTo>
                    <a:pt x="5458" y="5912"/>
                  </a:moveTo>
                  <a:cubicBezTo>
                    <a:pt x="5711" y="5912"/>
                    <a:pt x="5915" y="6116"/>
                    <a:pt x="5915" y="6366"/>
                  </a:cubicBezTo>
                  <a:cubicBezTo>
                    <a:pt x="5915" y="6617"/>
                    <a:pt x="5711" y="6820"/>
                    <a:pt x="5458" y="6820"/>
                  </a:cubicBezTo>
                  <a:cubicBezTo>
                    <a:pt x="5207" y="6820"/>
                    <a:pt x="5004" y="6617"/>
                    <a:pt x="5004" y="6366"/>
                  </a:cubicBezTo>
                  <a:cubicBezTo>
                    <a:pt x="5004" y="6116"/>
                    <a:pt x="5207" y="5912"/>
                    <a:pt x="5458" y="5912"/>
                  </a:cubicBezTo>
                  <a:close/>
                  <a:moveTo>
                    <a:pt x="184" y="5458"/>
                  </a:moveTo>
                  <a:cubicBezTo>
                    <a:pt x="85" y="5458"/>
                    <a:pt x="0" y="5540"/>
                    <a:pt x="0" y="5639"/>
                  </a:cubicBezTo>
                  <a:lnTo>
                    <a:pt x="0" y="7094"/>
                  </a:lnTo>
                  <a:cubicBezTo>
                    <a:pt x="0" y="7196"/>
                    <a:pt x="82" y="7277"/>
                    <a:pt x="184" y="7277"/>
                  </a:cubicBezTo>
                  <a:lnTo>
                    <a:pt x="9460" y="7277"/>
                  </a:lnTo>
                  <a:lnTo>
                    <a:pt x="9460" y="5458"/>
                  </a:lnTo>
                  <a:close/>
                  <a:moveTo>
                    <a:pt x="5458" y="8459"/>
                  </a:moveTo>
                  <a:cubicBezTo>
                    <a:pt x="5711" y="8459"/>
                    <a:pt x="5915" y="8663"/>
                    <a:pt x="5915" y="8913"/>
                  </a:cubicBezTo>
                  <a:cubicBezTo>
                    <a:pt x="5915" y="9163"/>
                    <a:pt x="5711" y="9367"/>
                    <a:pt x="5458" y="9367"/>
                  </a:cubicBezTo>
                  <a:cubicBezTo>
                    <a:pt x="5207" y="9367"/>
                    <a:pt x="5004" y="9163"/>
                    <a:pt x="5004" y="8913"/>
                  </a:cubicBezTo>
                  <a:cubicBezTo>
                    <a:pt x="5004" y="8663"/>
                    <a:pt x="5207" y="8459"/>
                    <a:pt x="5458" y="8459"/>
                  </a:cubicBezTo>
                  <a:close/>
                  <a:moveTo>
                    <a:pt x="184" y="8005"/>
                  </a:moveTo>
                  <a:cubicBezTo>
                    <a:pt x="85" y="8005"/>
                    <a:pt x="0" y="8086"/>
                    <a:pt x="0" y="8185"/>
                  </a:cubicBezTo>
                  <a:lnTo>
                    <a:pt x="0" y="9641"/>
                  </a:lnTo>
                  <a:cubicBezTo>
                    <a:pt x="0" y="9743"/>
                    <a:pt x="82" y="9824"/>
                    <a:pt x="184" y="9824"/>
                  </a:cubicBezTo>
                  <a:lnTo>
                    <a:pt x="9460" y="9824"/>
                  </a:lnTo>
                  <a:lnTo>
                    <a:pt x="9460" y="8005"/>
                  </a:lnTo>
                  <a:close/>
                  <a:moveTo>
                    <a:pt x="184" y="10552"/>
                  </a:moveTo>
                  <a:cubicBezTo>
                    <a:pt x="85" y="10552"/>
                    <a:pt x="0" y="10633"/>
                    <a:pt x="0" y="10732"/>
                  </a:cubicBezTo>
                  <a:lnTo>
                    <a:pt x="0" y="13099"/>
                  </a:lnTo>
                  <a:cubicBezTo>
                    <a:pt x="0" y="13497"/>
                    <a:pt x="329" y="13826"/>
                    <a:pt x="728" y="13826"/>
                  </a:cubicBezTo>
                  <a:lnTo>
                    <a:pt x="8732" y="13826"/>
                  </a:lnTo>
                  <a:cubicBezTo>
                    <a:pt x="9134" y="13826"/>
                    <a:pt x="9460" y="13497"/>
                    <a:pt x="9460" y="13099"/>
                  </a:cubicBezTo>
                  <a:lnTo>
                    <a:pt x="9460" y="105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721100" y="1961925"/>
              <a:ext cx="22800" cy="218325"/>
            </a:xfrm>
            <a:custGeom>
              <a:avLst/>
              <a:gdLst/>
              <a:ahLst/>
              <a:cxnLst/>
              <a:rect l="l" t="t" r="r" b="b"/>
              <a:pathLst>
                <a:path w="912" h="8733" extrusionOk="0">
                  <a:moveTo>
                    <a:pt x="455" y="0"/>
                  </a:moveTo>
                  <a:cubicBezTo>
                    <a:pt x="205" y="0"/>
                    <a:pt x="1" y="204"/>
                    <a:pt x="1" y="457"/>
                  </a:cubicBezTo>
                  <a:cubicBezTo>
                    <a:pt x="1" y="708"/>
                    <a:pt x="205" y="911"/>
                    <a:pt x="455" y="911"/>
                  </a:cubicBezTo>
                  <a:cubicBezTo>
                    <a:pt x="708" y="911"/>
                    <a:pt x="912" y="708"/>
                    <a:pt x="912" y="457"/>
                  </a:cubicBezTo>
                  <a:cubicBezTo>
                    <a:pt x="912" y="204"/>
                    <a:pt x="708" y="0"/>
                    <a:pt x="455" y="0"/>
                  </a:cubicBezTo>
                  <a:close/>
                  <a:moveTo>
                    <a:pt x="455" y="2765"/>
                  </a:moveTo>
                  <a:cubicBezTo>
                    <a:pt x="205" y="2765"/>
                    <a:pt x="1" y="2969"/>
                    <a:pt x="1" y="3222"/>
                  </a:cubicBezTo>
                  <a:cubicBezTo>
                    <a:pt x="1" y="3473"/>
                    <a:pt x="205" y="3676"/>
                    <a:pt x="455" y="3676"/>
                  </a:cubicBezTo>
                  <a:cubicBezTo>
                    <a:pt x="708" y="3676"/>
                    <a:pt x="912" y="3473"/>
                    <a:pt x="912" y="3222"/>
                  </a:cubicBezTo>
                  <a:cubicBezTo>
                    <a:pt x="912" y="2969"/>
                    <a:pt x="708" y="2765"/>
                    <a:pt x="455" y="2765"/>
                  </a:cubicBezTo>
                  <a:close/>
                  <a:moveTo>
                    <a:pt x="455" y="5277"/>
                  </a:moveTo>
                  <a:cubicBezTo>
                    <a:pt x="205" y="5277"/>
                    <a:pt x="1" y="5481"/>
                    <a:pt x="1" y="5731"/>
                  </a:cubicBezTo>
                  <a:cubicBezTo>
                    <a:pt x="1" y="5982"/>
                    <a:pt x="205" y="6185"/>
                    <a:pt x="455" y="6185"/>
                  </a:cubicBezTo>
                  <a:cubicBezTo>
                    <a:pt x="708" y="6185"/>
                    <a:pt x="912" y="5982"/>
                    <a:pt x="912" y="5731"/>
                  </a:cubicBezTo>
                  <a:cubicBezTo>
                    <a:pt x="912" y="5481"/>
                    <a:pt x="708" y="5277"/>
                    <a:pt x="455" y="5277"/>
                  </a:cubicBezTo>
                  <a:close/>
                  <a:moveTo>
                    <a:pt x="455" y="7824"/>
                  </a:moveTo>
                  <a:cubicBezTo>
                    <a:pt x="205" y="7824"/>
                    <a:pt x="1" y="8028"/>
                    <a:pt x="1" y="8278"/>
                  </a:cubicBezTo>
                  <a:cubicBezTo>
                    <a:pt x="1" y="8528"/>
                    <a:pt x="205" y="8732"/>
                    <a:pt x="455" y="8732"/>
                  </a:cubicBezTo>
                  <a:cubicBezTo>
                    <a:pt x="708" y="8732"/>
                    <a:pt x="912" y="8528"/>
                    <a:pt x="912" y="8278"/>
                  </a:cubicBezTo>
                  <a:cubicBezTo>
                    <a:pt x="912" y="8028"/>
                    <a:pt x="708" y="7824"/>
                    <a:pt x="455" y="7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757500" y="1961925"/>
              <a:ext cx="22800" cy="218325"/>
            </a:xfrm>
            <a:custGeom>
              <a:avLst/>
              <a:gdLst/>
              <a:ahLst/>
              <a:cxnLst/>
              <a:rect l="l" t="t" r="r" b="b"/>
              <a:pathLst>
                <a:path w="912" h="8733" extrusionOk="0">
                  <a:moveTo>
                    <a:pt x="454" y="0"/>
                  </a:moveTo>
                  <a:cubicBezTo>
                    <a:pt x="204" y="0"/>
                    <a:pt x="0" y="204"/>
                    <a:pt x="0" y="457"/>
                  </a:cubicBezTo>
                  <a:cubicBezTo>
                    <a:pt x="0" y="708"/>
                    <a:pt x="204" y="911"/>
                    <a:pt x="454" y="911"/>
                  </a:cubicBezTo>
                  <a:cubicBezTo>
                    <a:pt x="708" y="911"/>
                    <a:pt x="911" y="708"/>
                    <a:pt x="911" y="457"/>
                  </a:cubicBezTo>
                  <a:cubicBezTo>
                    <a:pt x="911" y="204"/>
                    <a:pt x="708" y="0"/>
                    <a:pt x="454" y="0"/>
                  </a:cubicBezTo>
                  <a:close/>
                  <a:moveTo>
                    <a:pt x="454" y="2765"/>
                  </a:moveTo>
                  <a:cubicBezTo>
                    <a:pt x="204" y="2765"/>
                    <a:pt x="0" y="2969"/>
                    <a:pt x="0" y="3222"/>
                  </a:cubicBezTo>
                  <a:cubicBezTo>
                    <a:pt x="0" y="3473"/>
                    <a:pt x="204" y="3676"/>
                    <a:pt x="454" y="3676"/>
                  </a:cubicBezTo>
                  <a:cubicBezTo>
                    <a:pt x="708" y="3676"/>
                    <a:pt x="911" y="3473"/>
                    <a:pt x="911" y="3222"/>
                  </a:cubicBezTo>
                  <a:cubicBezTo>
                    <a:pt x="911" y="2969"/>
                    <a:pt x="708" y="2765"/>
                    <a:pt x="454" y="2765"/>
                  </a:cubicBezTo>
                  <a:close/>
                  <a:moveTo>
                    <a:pt x="454" y="5277"/>
                  </a:moveTo>
                  <a:cubicBezTo>
                    <a:pt x="204" y="5277"/>
                    <a:pt x="0" y="5481"/>
                    <a:pt x="0" y="5731"/>
                  </a:cubicBezTo>
                  <a:cubicBezTo>
                    <a:pt x="0" y="5982"/>
                    <a:pt x="204" y="6185"/>
                    <a:pt x="454" y="6185"/>
                  </a:cubicBezTo>
                  <a:cubicBezTo>
                    <a:pt x="708" y="6185"/>
                    <a:pt x="911" y="5982"/>
                    <a:pt x="911" y="5731"/>
                  </a:cubicBezTo>
                  <a:cubicBezTo>
                    <a:pt x="911" y="5481"/>
                    <a:pt x="708" y="5277"/>
                    <a:pt x="454" y="5277"/>
                  </a:cubicBezTo>
                  <a:close/>
                  <a:moveTo>
                    <a:pt x="454" y="7824"/>
                  </a:moveTo>
                  <a:cubicBezTo>
                    <a:pt x="204" y="7824"/>
                    <a:pt x="0" y="8028"/>
                    <a:pt x="0" y="8278"/>
                  </a:cubicBezTo>
                  <a:cubicBezTo>
                    <a:pt x="0" y="8528"/>
                    <a:pt x="204" y="8732"/>
                    <a:pt x="454" y="8732"/>
                  </a:cubicBezTo>
                  <a:cubicBezTo>
                    <a:pt x="708" y="8732"/>
                    <a:pt x="911" y="8528"/>
                    <a:pt x="911" y="8278"/>
                  </a:cubicBezTo>
                  <a:cubicBezTo>
                    <a:pt x="911" y="8028"/>
                    <a:pt x="708" y="7824"/>
                    <a:pt x="454" y="78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528725" y="2188950"/>
              <a:ext cx="354900" cy="186450"/>
            </a:xfrm>
            <a:custGeom>
              <a:avLst/>
              <a:gdLst/>
              <a:ahLst/>
              <a:cxnLst/>
              <a:rect l="l" t="t" r="r" b="b"/>
              <a:pathLst>
                <a:path w="14196" h="7458" extrusionOk="0">
                  <a:moveTo>
                    <a:pt x="9105" y="0"/>
                  </a:moveTo>
                  <a:cubicBezTo>
                    <a:pt x="7713" y="0"/>
                    <a:pt x="6500" y="760"/>
                    <a:pt x="5859" y="1892"/>
                  </a:cubicBezTo>
                  <a:cubicBezTo>
                    <a:pt x="5472" y="1703"/>
                    <a:pt x="5036" y="1598"/>
                    <a:pt x="4579" y="1598"/>
                  </a:cubicBezTo>
                  <a:cubicBezTo>
                    <a:pt x="3441" y="1598"/>
                    <a:pt x="2454" y="2247"/>
                    <a:pt x="1971" y="3196"/>
                  </a:cubicBezTo>
                  <a:lnTo>
                    <a:pt x="1915" y="3196"/>
                  </a:lnTo>
                  <a:cubicBezTo>
                    <a:pt x="1074" y="3196"/>
                    <a:pt x="350" y="3679"/>
                    <a:pt x="0" y="4387"/>
                  </a:cubicBezTo>
                  <a:cubicBezTo>
                    <a:pt x="1709" y="6270"/>
                    <a:pt x="4171" y="7457"/>
                    <a:pt x="6913" y="7457"/>
                  </a:cubicBezTo>
                  <a:cubicBezTo>
                    <a:pt x="9861" y="7457"/>
                    <a:pt x="12487" y="6089"/>
                    <a:pt x="14195" y="3953"/>
                  </a:cubicBezTo>
                  <a:cubicBezTo>
                    <a:pt x="13849" y="3546"/>
                    <a:pt x="13357" y="3269"/>
                    <a:pt x="12798" y="3211"/>
                  </a:cubicBezTo>
                  <a:cubicBezTo>
                    <a:pt x="12542" y="1397"/>
                    <a:pt x="10988" y="0"/>
                    <a:pt x="9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528725" y="2188875"/>
              <a:ext cx="307225" cy="128825"/>
            </a:xfrm>
            <a:custGeom>
              <a:avLst/>
              <a:gdLst/>
              <a:ahLst/>
              <a:cxnLst/>
              <a:rect l="l" t="t" r="r" b="b"/>
              <a:pathLst>
                <a:path w="12289" h="5153" extrusionOk="0">
                  <a:moveTo>
                    <a:pt x="9105" y="0"/>
                  </a:moveTo>
                  <a:cubicBezTo>
                    <a:pt x="7713" y="0"/>
                    <a:pt x="6500" y="760"/>
                    <a:pt x="5859" y="1892"/>
                  </a:cubicBezTo>
                  <a:cubicBezTo>
                    <a:pt x="5472" y="1703"/>
                    <a:pt x="5036" y="1598"/>
                    <a:pt x="4579" y="1598"/>
                  </a:cubicBezTo>
                  <a:cubicBezTo>
                    <a:pt x="3441" y="1598"/>
                    <a:pt x="2454" y="2245"/>
                    <a:pt x="1971" y="3193"/>
                  </a:cubicBezTo>
                  <a:lnTo>
                    <a:pt x="1915" y="3193"/>
                  </a:lnTo>
                  <a:cubicBezTo>
                    <a:pt x="1074" y="3193"/>
                    <a:pt x="350" y="3680"/>
                    <a:pt x="0" y="4384"/>
                  </a:cubicBezTo>
                  <a:cubicBezTo>
                    <a:pt x="245" y="4657"/>
                    <a:pt x="507" y="4911"/>
                    <a:pt x="780" y="5152"/>
                  </a:cubicBezTo>
                  <a:cubicBezTo>
                    <a:pt x="1071" y="4844"/>
                    <a:pt x="1447" y="4617"/>
                    <a:pt x="1872" y="4512"/>
                  </a:cubicBezTo>
                  <a:cubicBezTo>
                    <a:pt x="1915" y="4500"/>
                    <a:pt x="1974" y="4492"/>
                    <a:pt x="2038" y="4483"/>
                  </a:cubicBezTo>
                  <a:cubicBezTo>
                    <a:pt x="2300" y="4451"/>
                    <a:pt x="2538" y="4308"/>
                    <a:pt x="2687" y="4093"/>
                  </a:cubicBezTo>
                  <a:cubicBezTo>
                    <a:pt x="3246" y="3287"/>
                    <a:pt x="4177" y="2754"/>
                    <a:pt x="5236" y="2754"/>
                  </a:cubicBezTo>
                  <a:cubicBezTo>
                    <a:pt x="5501" y="2754"/>
                    <a:pt x="5760" y="2792"/>
                    <a:pt x="6008" y="2853"/>
                  </a:cubicBezTo>
                  <a:cubicBezTo>
                    <a:pt x="6084" y="2873"/>
                    <a:pt x="6162" y="2882"/>
                    <a:pt x="6238" y="2882"/>
                  </a:cubicBezTo>
                  <a:cubicBezTo>
                    <a:pt x="6513" y="2882"/>
                    <a:pt x="6779" y="2760"/>
                    <a:pt x="6954" y="2541"/>
                  </a:cubicBezTo>
                  <a:cubicBezTo>
                    <a:pt x="7676" y="1642"/>
                    <a:pt x="8785" y="1066"/>
                    <a:pt x="10024" y="1066"/>
                  </a:cubicBezTo>
                  <a:cubicBezTo>
                    <a:pt x="10866" y="1066"/>
                    <a:pt x="11649" y="1334"/>
                    <a:pt x="12289" y="1785"/>
                  </a:cubicBezTo>
                  <a:cubicBezTo>
                    <a:pt x="11628" y="714"/>
                    <a:pt x="10449" y="0"/>
                    <a:pt x="9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26"/>
          <p:cNvGrpSpPr/>
          <p:nvPr/>
        </p:nvGrpSpPr>
        <p:grpSpPr>
          <a:xfrm>
            <a:off x="4334862" y="1664543"/>
            <a:ext cx="594379" cy="594361"/>
            <a:chOff x="1071050" y="1932675"/>
            <a:chExt cx="466875" cy="465800"/>
          </a:xfrm>
        </p:grpSpPr>
        <p:sp>
          <p:nvSpPr>
            <p:cNvPr id="1317" name="Google Shape;1317;p26"/>
            <p:cNvSpPr/>
            <p:nvPr/>
          </p:nvSpPr>
          <p:spPr>
            <a:xfrm>
              <a:off x="1071050" y="1932675"/>
              <a:ext cx="466875" cy="389675"/>
            </a:xfrm>
            <a:custGeom>
              <a:avLst/>
              <a:gdLst/>
              <a:ahLst/>
              <a:cxnLst/>
              <a:rect l="l" t="t" r="r" b="b"/>
              <a:pathLst>
                <a:path w="18675" h="15587" extrusionOk="0">
                  <a:moveTo>
                    <a:pt x="9314" y="0"/>
                  </a:moveTo>
                  <a:cubicBezTo>
                    <a:pt x="4168" y="0"/>
                    <a:pt x="0" y="4168"/>
                    <a:pt x="0" y="9314"/>
                  </a:cubicBezTo>
                  <a:cubicBezTo>
                    <a:pt x="0" y="11643"/>
                    <a:pt x="856" y="13770"/>
                    <a:pt x="2268" y="15403"/>
                  </a:cubicBezTo>
                  <a:cubicBezTo>
                    <a:pt x="2366" y="15522"/>
                    <a:pt x="2512" y="15587"/>
                    <a:pt x="2662" y="15587"/>
                  </a:cubicBezTo>
                  <a:cubicBezTo>
                    <a:pt x="2703" y="15587"/>
                    <a:pt x="2745" y="15582"/>
                    <a:pt x="2786" y="15572"/>
                  </a:cubicBezTo>
                  <a:cubicBezTo>
                    <a:pt x="4791" y="15083"/>
                    <a:pt x="6997" y="14812"/>
                    <a:pt x="9317" y="14807"/>
                  </a:cubicBezTo>
                  <a:cubicBezTo>
                    <a:pt x="11625" y="14807"/>
                    <a:pt x="13817" y="15077"/>
                    <a:pt x="15811" y="15560"/>
                  </a:cubicBezTo>
                  <a:cubicBezTo>
                    <a:pt x="15856" y="15572"/>
                    <a:pt x="15902" y="15577"/>
                    <a:pt x="15948" y="15577"/>
                  </a:cubicBezTo>
                  <a:cubicBezTo>
                    <a:pt x="16115" y="15577"/>
                    <a:pt x="16275" y="15504"/>
                    <a:pt x="16387" y="15374"/>
                  </a:cubicBezTo>
                  <a:cubicBezTo>
                    <a:pt x="17767" y="13767"/>
                    <a:pt x="18605" y="11686"/>
                    <a:pt x="18628" y="9404"/>
                  </a:cubicBezTo>
                  <a:cubicBezTo>
                    <a:pt x="18675" y="4261"/>
                    <a:pt x="14454" y="0"/>
                    <a:pt x="9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1243925" y="1941825"/>
              <a:ext cx="218325" cy="354775"/>
            </a:xfrm>
            <a:custGeom>
              <a:avLst/>
              <a:gdLst/>
              <a:ahLst/>
              <a:cxnLst/>
              <a:rect l="l" t="t" r="r" b="b"/>
              <a:pathLst>
                <a:path w="8733" h="14191" extrusionOk="0">
                  <a:moveTo>
                    <a:pt x="5094" y="1"/>
                  </a:moveTo>
                  <a:cubicBezTo>
                    <a:pt x="4894" y="1"/>
                    <a:pt x="4731" y="164"/>
                    <a:pt x="4731" y="365"/>
                  </a:cubicBezTo>
                  <a:lnTo>
                    <a:pt x="4731" y="729"/>
                  </a:lnTo>
                  <a:cubicBezTo>
                    <a:pt x="4731" y="929"/>
                    <a:pt x="4894" y="1092"/>
                    <a:pt x="5094" y="1092"/>
                  </a:cubicBezTo>
                  <a:lnTo>
                    <a:pt x="5094" y="11643"/>
                  </a:lnTo>
                  <a:lnTo>
                    <a:pt x="8369" y="11643"/>
                  </a:lnTo>
                  <a:lnTo>
                    <a:pt x="8369" y="1092"/>
                  </a:lnTo>
                  <a:cubicBezTo>
                    <a:pt x="8570" y="1092"/>
                    <a:pt x="8733" y="929"/>
                    <a:pt x="8733" y="729"/>
                  </a:cubicBezTo>
                  <a:lnTo>
                    <a:pt x="8733" y="365"/>
                  </a:lnTo>
                  <a:cubicBezTo>
                    <a:pt x="8733" y="164"/>
                    <a:pt x="8570" y="1"/>
                    <a:pt x="8369" y="1"/>
                  </a:cubicBezTo>
                  <a:close/>
                  <a:moveTo>
                    <a:pt x="365" y="2548"/>
                  </a:moveTo>
                  <a:cubicBezTo>
                    <a:pt x="164" y="2548"/>
                    <a:pt x="1" y="2711"/>
                    <a:pt x="1" y="2912"/>
                  </a:cubicBezTo>
                  <a:lnTo>
                    <a:pt x="1" y="3275"/>
                  </a:lnTo>
                  <a:cubicBezTo>
                    <a:pt x="1" y="3476"/>
                    <a:pt x="164" y="3639"/>
                    <a:pt x="365" y="3639"/>
                  </a:cubicBezTo>
                  <a:lnTo>
                    <a:pt x="365" y="14190"/>
                  </a:lnTo>
                  <a:lnTo>
                    <a:pt x="3639" y="14190"/>
                  </a:lnTo>
                  <a:lnTo>
                    <a:pt x="3639" y="3639"/>
                  </a:lnTo>
                  <a:cubicBezTo>
                    <a:pt x="3840" y="3639"/>
                    <a:pt x="4003" y="3476"/>
                    <a:pt x="4003" y="3275"/>
                  </a:cubicBezTo>
                  <a:lnTo>
                    <a:pt x="4003" y="2912"/>
                  </a:lnTo>
                  <a:cubicBezTo>
                    <a:pt x="4003" y="2711"/>
                    <a:pt x="3840" y="2548"/>
                    <a:pt x="3639" y="25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1262125" y="1941825"/>
              <a:ext cx="200125" cy="354775"/>
            </a:xfrm>
            <a:custGeom>
              <a:avLst/>
              <a:gdLst/>
              <a:ahLst/>
              <a:cxnLst/>
              <a:rect l="l" t="t" r="r" b="b"/>
              <a:pathLst>
                <a:path w="8005" h="14191" extrusionOk="0">
                  <a:moveTo>
                    <a:pt x="5094" y="1"/>
                  </a:moveTo>
                  <a:cubicBezTo>
                    <a:pt x="4893" y="1"/>
                    <a:pt x="4730" y="164"/>
                    <a:pt x="4730" y="365"/>
                  </a:cubicBezTo>
                  <a:lnTo>
                    <a:pt x="4730" y="729"/>
                  </a:lnTo>
                  <a:cubicBezTo>
                    <a:pt x="4730" y="929"/>
                    <a:pt x="4893" y="1092"/>
                    <a:pt x="5094" y="1092"/>
                  </a:cubicBezTo>
                  <a:lnTo>
                    <a:pt x="7641" y="1092"/>
                  </a:lnTo>
                  <a:cubicBezTo>
                    <a:pt x="7842" y="1092"/>
                    <a:pt x="8005" y="929"/>
                    <a:pt x="8005" y="729"/>
                  </a:cubicBezTo>
                  <a:lnTo>
                    <a:pt x="8005" y="365"/>
                  </a:lnTo>
                  <a:cubicBezTo>
                    <a:pt x="8005" y="164"/>
                    <a:pt x="7842" y="1"/>
                    <a:pt x="7641" y="1"/>
                  </a:cubicBezTo>
                  <a:close/>
                  <a:moveTo>
                    <a:pt x="364" y="2548"/>
                  </a:moveTo>
                  <a:cubicBezTo>
                    <a:pt x="163" y="2548"/>
                    <a:pt x="0" y="2711"/>
                    <a:pt x="0" y="2912"/>
                  </a:cubicBezTo>
                  <a:lnTo>
                    <a:pt x="0" y="3275"/>
                  </a:lnTo>
                  <a:cubicBezTo>
                    <a:pt x="0" y="3476"/>
                    <a:pt x="163" y="3639"/>
                    <a:pt x="364" y="3639"/>
                  </a:cubicBezTo>
                  <a:lnTo>
                    <a:pt x="2911" y="3639"/>
                  </a:lnTo>
                  <a:cubicBezTo>
                    <a:pt x="3112" y="3639"/>
                    <a:pt x="3275" y="3476"/>
                    <a:pt x="3275" y="3275"/>
                  </a:cubicBezTo>
                  <a:lnTo>
                    <a:pt x="3275" y="2912"/>
                  </a:lnTo>
                  <a:cubicBezTo>
                    <a:pt x="3275" y="2711"/>
                    <a:pt x="3112" y="2548"/>
                    <a:pt x="2911" y="2548"/>
                  </a:cubicBezTo>
                  <a:close/>
                  <a:moveTo>
                    <a:pt x="5822" y="1820"/>
                  </a:moveTo>
                  <a:cubicBezTo>
                    <a:pt x="5417" y="1820"/>
                    <a:pt x="5094" y="2149"/>
                    <a:pt x="5094" y="2548"/>
                  </a:cubicBezTo>
                  <a:lnTo>
                    <a:pt x="5094" y="11643"/>
                  </a:lnTo>
                  <a:lnTo>
                    <a:pt x="7641" y="11643"/>
                  </a:lnTo>
                  <a:lnTo>
                    <a:pt x="7641" y="1820"/>
                  </a:lnTo>
                  <a:close/>
                  <a:moveTo>
                    <a:pt x="1092" y="4367"/>
                  </a:moveTo>
                  <a:cubicBezTo>
                    <a:pt x="687" y="4367"/>
                    <a:pt x="364" y="4696"/>
                    <a:pt x="364" y="5095"/>
                  </a:cubicBezTo>
                  <a:lnTo>
                    <a:pt x="364" y="14190"/>
                  </a:lnTo>
                  <a:lnTo>
                    <a:pt x="2911" y="14190"/>
                  </a:lnTo>
                  <a:lnTo>
                    <a:pt x="2911" y="43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1127075" y="2136825"/>
              <a:ext cx="353800" cy="261650"/>
            </a:xfrm>
            <a:custGeom>
              <a:avLst/>
              <a:gdLst/>
              <a:ahLst/>
              <a:cxnLst/>
              <a:rect l="l" t="t" r="r" b="b"/>
              <a:pathLst>
                <a:path w="14152" h="10466" extrusionOk="0">
                  <a:moveTo>
                    <a:pt x="13968" y="0"/>
                  </a:moveTo>
                  <a:cubicBezTo>
                    <a:pt x="13946" y="0"/>
                    <a:pt x="13924" y="4"/>
                    <a:pt x="13901" y="13"/>
                  </a:cubicBezTo>
                  <a:lnTo>
                    <a:pt x="7152" y="2761"/>
                  </a:lnTo>
                  <a:lnTo>
                    <a:pt x="7152" y="185"/>
                  </a:lnTo>
                  <a:cubicBezTo>
                    <a:pt x="7152" y="81"/>
                    <a:pt x="7065" y="3"/>
                    <a:pt x="6968" y="3"/>
                  </a:cubicBezTo>
                  <a:cubicBezTo>
                    <a:pt x="6946" y="3"/>
                    <a:pt x="6924" y="7"/>
                    <a:pt x="6901" y="16"/>
                  </a:cubicBezTo>
                  <a:lnTo>
                    <a:pt x="114" y="2778"/>
                  </a:lnTo>
                  <a:cubicBezTo>
                    <a:pt x="44" y="2804"/>
                    <a:pt x="0" y="2871"/>
                    <a:pt x="0" y="2944"/>
                  </a:cubicBezTo>
                  <a:lnTo>
                    <a:pt x="0" y="7205"/>
                  </a:lnTo>
                  <a:cubicBezTo>
                    <a:pt x="1709" y="9202"/>
                    <a:pt x="4247" y="10465"/>
                    <a:pt x="7076" y="10465"/>
                  </a:cubicBezTo>
                  <a:cubicBezTo>
                    <a:pt x="9908" y="10465"/>
                    <a:pt x="12443" y="9202"/>
                    <a:pt x="14152" y="7202"/>
                  </a:cubicBezTo>
                  <a:lnTo>
                    <a:pt x="14152" y="179"/>
                  </a:lnTo>
                  <a:cubicBezTo>
                    <a:pt x="14152" y="77"/>
                    <a:pt x="14065" y="0"/>
                    <a:pt x="139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1127075" y="2196950"/>
              <a:ext cx="25925" cy="145925"/>
            </a:xfrm>
            <a:custGeom>
              <a:avLst/>
              <a:gdLst/>
              <a:ahLst/>
              <a:cxnLst/>
              <a:rect l="l" t="t" r="r" b="b"/>
              <a:pathLst>
                <a:path w="1037" h="5837" extrusionOk="0">
                  <a:moveTo>
                    <a:pt x="1036" y="1"/>
                  </a:moveTo>
                  <a:lnTo>
                    <a:pt x="114" y="376"/>
                  </a:lnTo>
                  <a:cubicBezTo>
                    <a:pt x="44" y="402"/>
                    <a:pt x="0" y="472"/>
                    <a:pt x="0" y="545"/>
                  </a:cubicBezTo>
                  <a:lnTo>
                    <a:pt x="0" y="4803"/>
                  </a:lnTo>
                  <a:cubicBezTo>
                    <a:pt x="318" y="5176"/>
                    <a:pt x="667" y="5522"/>
                    <a:pt x="1036" y="5836"/>
                  </a:cubicBezTo>
                  <a:lnTo>
                    <a:pt x="1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1167525" y="2242000"/>
              <a:ext cx="272900" cy="90975"/>
            </a:xfrm>
            <a:custGeom>
              <a:avLst/>
              <a:gdLst/>
              <a:ahLst/>
              <a:cxnLst/>
              <a:rect l="l" t="t" r="r" b="b"/>
              <a:pathLst>
                <a:path w="10916" h="3639" extrusionOk="0">
                  <a:moveTo>
                    <a:pt x="364" y="0"/>
                  </a:moveTo>
                  <a:cubicBezTo>
                    <a:pt x="164" y="0"/>
                    <a:pt x="1" y="163"/>
                    <a:pt x="1" y="364"/>
                  </a:cubicBezTo>
                  <a:lnTo>
                    <a:pt x="1" y="3275"/>
                  </a:lnTo>
                  <a:cubicBezTo>
                    <a:pt x="1" y="3476"/>
                    <a:pt x="164" y="3639"/>
                    <a:pt x="364" y="3639"/>
                  </a:cubicBezTo>
                  <a:lnTo>
                    <a:pt x="10552" y="3639"/>
                  </a:lnTo>
                  <a:cubicBezTo>
                    <a:pt x="10752" y="3639"/>
                    <a:pt x="10915" y="3476"/>
                    <a:pt x="10915" y="3275"/>
                  </a:cubicBezTo>
                  <a:lnTo>
                    <a:pt x="10915" y="364"/>
                  </a:lnTo>
                  <a:cubicBezTo>
                    <a:pt x="10915" y="163"/>
                    <a:pt x="10752" y="0"/>
                    <a:pt x="10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1189350" y="2242000"/>
              <a:ext cx="251075" cy="90975"/>
            </a:xfrm>
            <a:custGeom>
              <a:avLst/>
              <a:gdLst/>
              <a:ahLst/>
              <a:cxnLst/>
              <a:rect l="l" t="t" r="r" b="b"/>
              <a:pathLst>
                <a:path w="10043" h="3639" extrusionOk="0">
                  <a:moveTo>
                    <a:pt x="365" y="0"/>
                  </a:moveTo>
                  <a:cubicBezTo>
                    <a:pt x="164" y="0"/>
                    <a:pt x="1" y="163"/>
                    <a:pt x="1" y="364"/>
                  </a:cubicBezTo>
                  <a:lnTo>
                    <a:pt x="1" y="1546"/>
                  </a:lnTo>
                  <a:lnTo>
                    <a:pt x="839" y="1546"/>
                  </a:lnTo>
                  <a:lnTo>
                    <a:pt x="839" y="0"/>
                  </a:lnTo>
                  <a:close/>
                  <a:moveTo>
                    <a:pt x="1383" y="0"/>
                  </a:moveTo>
                  <a:lnTo>
                    <a:pt x="1383" y="1546"/>
                  </a:lnTo>
                  <a:lnTo>
                    <a:pt x="3130" y="1546"/>
                  </a:lnTo>
                  <a:lnTo>
                    <a:pt x="3130" y="0"/>
                  </a:lnTo>
                  <a:close/>
                  <a:moveTo>
                    <a:pt x="3674" y="0"/>
                  </a:moveTo>
                  <a:lnTo>
                    <a:pt x="3674" y="1546"/>
                  </a:lnTo>
                  <a:lnTo>
                    <a:pt x="5420" y="1546"/>
                  </a:lnTo>
                  <a:lnTo>
                    <a:pt x="5420" y="0"/>
                  </a:lnTo>
                  <a:close/>
                  <a:moveTo>
                    <a:pt x="5968" y="0"/>
                  </a:moveTo>
                  <a:lnTo>
                    <a:pt x="5968" y="1546"/>
                  </a:lnTo>
                  <a:lnTo>
                    <a:pt x="7714" y="1546"/>
                  </a:lnTo>
                  <a:lnTo>
                    <a:pt x="7714" y="0"/>
                  </a:lnTo>
                  <a:close/>
                  <a:moveTo>
                    <a:pt x="8258" y="0"/>
                  </a:moveTo>
                  <a:lnTo>
                    <a:pt x="8258" y="1546"/>
                  </a:lnTo>
                  <a:lnTo>
                    <a:pt x="10042" y="1546"/>
                  </a:lnTo>
                  <a:lnTo>
                    <a:pt x="10042" y="364"/>
                  </a:lnTo>
                  <a:cubicBezTo>
                    <a:pt x="10042" y="163"/>
                    <a:pt x="9879" y="0"/>
                    <a:pt x="9679" y="0"/>
                  </a:cubicBezTo>
                  <a:close/>
                  <a:moveTo>
                    <a:pt x="1" y="2093"/>
                  </a:moveTo>
                  <a:lnTo>
                    <a:pt x="1" y="3275"/>
                  </a:lnTo>
                  <a:cubicBezTo>
                    <a:pt x="1" y="3476"/>
                    <a:pt x="164" y="3639"/>
                    <a:pt x="365" y="3639"/>
                  </a:cubicBezTo>
                  <a:lnTo>
                    <a:pt x="839" y="3639"/>
                  </a:lnTo>
                  <a:lnTo>
                    <a:pt x="839" y="2093"/>
                  </a:lnTo>
                  <a:close/>
                  <a:moveTo>
                    <a:pt x="1383" y="2093"/>
                  </a:moveTo>
                  <a:lnTo>
                    <a:pt x="1383" y="3639"/>
                  </a:lnTo>
                  <a:lnTo>
                    <a:pt x="3130" y="3639"/>
                  </a:lnTo>
                  <a:lnTo>
                    <a:pt x="3130" y="2093"/>
                  </a:lnTo>
                  <a:close/>
                  <a:moveTo>
                    <a:pt x="3677" y="2093"/>
                  </a:moveTo>
                  <a:lnTo>
                    <a:pt x="3677" y="3639"/>
                  </a:lnTo>
                  <a:lnTo>
                    <a:pt x="5420" y="3639"/>
                  </a:lnTo>
                  <a:lnTo>
                    <a:pt x="5420" y="2093"/>
                  </a:lnTo>
                  <a:close/>
                  <a:moveTo>
                    <a:pt x="5968" y="2093"/>
                  </a:moveTo>
                  <a:lnTo>
                    <a:pt x="5968" y="3639"/>
                  </a:lnTo>
                  <a:lnTo>
                    <a:pt x="7714" y="3639"/>
                  </a:lnTo>
                  <a:lnTo>
                    <a:pt x="7714" y="2093"/>
                  </a:lnTo>
                  <a:close/>
                  <a:moveTo>
                    <a:pt x="8258" y="2093"/>
                  </a:moveTo>
                  <a:lnTo>
                    <a:pt x="8258" y="3639"/>
                  </a:lnTo>
                  <a:lnTo>
                    <a:pt x="9679" y="3639"/>
                  </a:lnTo>
                  <a:cubicBezTo>
                    <a:pt x="9879" y="3639"/>
                    <a:pt x="10042" y="3476"/>
                    <a:pt x="10042" y="3275"/>
                  </a:cubicBezTo>
                  <a:lnTo>
                    <a:pt x="10042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1114700" y="2110300"/>
              <a:ext cx="379050" cy="105050"/>
            </a:xfrm>
            <a:custGeom>
              <a:avLst/>
              <a:gdLst/>
              <a:ahLst/>
              <a:cxnLst/>
              <a:rect l="l" t="t" r="r" b="b"/>
              <a:pathLst>
                <a:path w="15162" h="4202" extrusionOk="0">
                  <a:moveTo>
                    <a:pt x="14979" y="1"/>
                  </a:moveTo>
                  <a:cubicBezTo>
                    <a:pt x="14955" y="1"/>
                    <a:pt x="14932" y="5"/>
                    <a:pt x="14909" y="15"/>
                  </a:cubicBezTo>
                  <a:lnTo>
                    <a:pt x="7760" y="2925"/>
                  </a:lnTo>
                  <a:cubicBezTo>
                    <a:pt x="7690" y="2954"/>
                    <a:pt x="7647" y="3021"/>
                    <a:pt x="7647" y="3094"/>
                  </a:cubicBezTo>
                  <a:lnTo>
                    <a:pt x="7647" y="3845"/>
                  </a:lnTo>
                  <a:cubicBezTo>
                    <a:pt x="7647" y="3951"/>
                    <a:pt x="7732" y="4028"/>
                    <a:pt x="7829" y="4028"/>
                  </a:cubicBezTo>
                  <a:cubicBezTo>
                    <a:pt x="7852" y="4028"/>
                    <a:pt x="7876" y="4023"/>
                    <a:pt x="7900" y="4014"/>
                  </a:cubicBezTo>
                  <a:lnTo>
                    <a:pt x="15048" y="1103"/>
                  </a:lnTo>
                  <a:cubicBezTo>
                    <a:pt x="15118" y="1074"/>
                    <a:pt x="15162" y="1007"/>
                    <a:pt x="15162" y="934"/>
                  </a:cubicBezTo>
                  <a:lnTo>
                    <a:pt x="15162" y="183"/>
                  </a:lnTo>
                  <a:cubicBezTo>
                    <a:pt x="15162" y="78"/>
                    <a:pt x="15075" y="1"/>
                    <a:pt x="14979" y="1"/>
                  </a:cubicBezTo>
                  <a:close/>
                  <a:moveTo>
                    <a:pt x="7645" y="67"/>
                  </a:moveTo>
                  <a:cubicBezTo>
                    <a:pt x="7622" y="67"/>
                    <a:pt x="7598" y="72"/>
                    <a:pt x="7574" y="82"/>
                  </a:cubicBezTo>
                  <a:lnTo>
                    <a:pt x="114" y="3100"/>
                  </a:lnTo>
                  <a:cubicBezTo>
                    <a:pt x="44" y="3126"/>
                    <a:pt x="1" y="3196"/>
                    <a:pt x="1" y="3269"/>
                  </a:cubicBezTo>
                  <a:lnTo>
                    <a:pt x="1" y="4020"/>
                  </a:lnTo>
                  <a:cubicBezTo>
                    <a:pt x="1" y="4124"/>
                    <a:pt x="87" y="4201"/>
                    <a:pt x="184" y="4201"/>
                  </a:cubicBezTo>
                  <a:cubicBezTo>
                    <a:pt x="206" y="4201"/>
                    <a:pt x="229" y="4197"/>
                    <a:pt x="251" y="4188"/>
                  </a:cubicBezTo>
                  <a:lnTo>
                    <a:pt x="7714" y="1167"/>
                  </a:lnTo>
                  <a:cubicBezTo>
                    <a:pt x="7783" y="1138"/>
                    <a:pt x="7824" y="1074"/>
                    <a:pt x="7827" y="1001"/>
                  </a:cubicBezTo>
                  <a:lnTo>
                    <a:pt x="7827" y="247"/>
                  </a:lnTo>
                  <a:cubicBezTo>
                    <a:pt x="7827" y="144"/>
                    <a:pt x="7742" y="67"/>
                    <a:pt x="7645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1114700" y="2178550"/>
              <a:ext cx="205875" cy="36800"/>
            </a:xfrm>
            <a:custGeom>
              <a:avLst/>
              <a:gdLst/>
              <a:ahLst/>
              <a:cxnLst/>
              <a:rect l="l" t="t" r="r" b="b"/>
              <a:pathLst>
                <a:path w="8235" h="1472" extrusionOk="0">
                  <a:moveTo>
                    <a:pt x="8235" y="0"/>
                  </a:moveTo>
                  <a:lnTo>
                    <a:pt x="7763" y="192"/>
                  </a:lnTo>
                  <a:cubicBezTo>
                    <a:pt x="7693" y="221"/>
                    <a:pt x="7653" y="285"/>
                    <a:pt x="7653" y="358"/>
                  </a:cubicBezTo>
                  <a:lnTo>
                    <a:pt x="7653" y="1112"/>
                  </a:lnTo>
                  <a:cubicBezTo>
                    <a:pt x="7653" y="1215"/>
                    <a:pt x="7735" y="1293"/>
                    <a:pt x="7831" y="1293"/>
                  </a:cubicBezTo>
                  <a:cubicBezTo>
                    <a:pt x="7854" y="1293"/>
                    <a:pt x="7879" y="1288"/>
                    <a:pt x="7903" y="1278"/>
                  </a:cubicBezTo>
                  <a:lnTo>
                    <a:pt x="8235" y="1144"/>
                  </a:lnTo>
                  <a:lnTo>
                    <a:pt x="8235" y="0"/>
                  </a:lnTo>
                  <a:close/>
                  <a:moveTo>
                    <a:pt x="583" y="181"/>
                  </a:moveTo>
                  <a:lnTo>
                    <a:pt x="114" y="370"/>
                  </a:lnTo>
                  <a:cubicBezTo>
                    <a:pt x="44" y="396"/>
                    <a:pt x="1" y="466"/>
                    <a:pt x="1" y="539"/>
                  </a:cubicBezTo>
                  <a:lnTo>
                    <a:pt x="1" y="1290"/>
                  </a:lnTo>
                  <a:cubicBezTo>
                    <a:pt x="1" y="1394"/>
                    <a:pt x="87" y="1471"/>
                    <a:pt x="184" y="1471"/>
                  </a:cubicBezTo>
                  <a:cubicBezTo>
                    <a:pt x="206" y="1471"/>
                    <a:pt x="229" y="1467"/>
                    <a:pt x="251" y="1458"/>
                  </a:cubicBezTo>
                  <a:lnTo>
                    <a:pt x="586" y="1319"/>
                  </a:lnTo>
                  <a:lnTo>
                    <a:pt x="583" y="1319"/>
                  </a:lnTo>
                  <a:lnTo>
                    <a:pt x="583" y="1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26"/>
          <p:cNvGrpSpPr/>
          <p:nvPr/>
        </p:nvGrpSpPr>
        <p:grpSpPr>
          <a:xfrm>
            <a:off x="4334872" y="799922"/>
            <a:ext cx="594358" cy="594361"/>
            <a:chOff x="1719450" y="1943575"/>
            <a:chExt cx="465725" cy="465800"/>
          </a:xfrm>
        </p:grpSpPr>
        <p:sp>
          <p:nvSpPr>
            <p:cNvPr id="1327" name="Google Shape;1327;p26"/>
            <p:cNvSpPr/>
            <p:nvPr/>
          </p:nvSpPr>
          <p:spPr>
            <a:xfrm>
              <a:off x="1719450" y="1943650"/>
              <a:ext cx="465725" cy="465725"/>
            </a:xfrm>
            <a:custGeom>
              <a:avLst/>
              <a:gdLst/>
              <a:ahLst/>
              <a:cxnLst/>
              <a:rect l="l" t="t" r="r" b="b"/>
              <a:pathLst>
                <a:path w="18629" h="18629" extrusionOk="0">
                  <a:moveTo>
                    <a:pt x="9315" y="1"/>
                  </a:moveTo>
                  <a:cubicBezTo>
                    <a:pt x="4172" y="1"/>
                    <a:pt x="1" y="4169"/>
                    <a:pt x="1" y="9315"/>
                  </a:cubicBezTo>
                  <a:cubicBezTo>
                    <a:pt x="1" y="14461"/>
                    <a:pt x="4172" y="18629"/>
                    <a:pt x="9315" y="18629"/>
                  </a:cubicBezTo>
                  <a:cubicBezTo>
                    <a:pt x="14461" y="18629"/>
                    <a:pt x="18629" y="14461"/>
                    <a:pt x="18629" y="9315"/>
                  </a:cubicBezTo>
                  <a:cubicBezTo>
                    <a:pt x="18629" y="4172"/>
                    <a:pt x="14461" y="1"/>
                    <a:pt x="9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1830275" y="1943575"/>
              <a:ext cx="354900" cy="354900"/>
            </a:xfrm>
            <a:custGeom>
              <a:avLst/>
              <a:gdLst/>
              <a:ahLst/>
              <a:cxnLst/>
              <a:rect l="l" t="t" r="r" b="b"/>
              <a:pathLst>
                <a:path w="14196" h="14196" extrusionOk="0">
                  <a:moveTo>
                    <a:pt x="7102" y="5170"/>
                  </a:moveTo>
                  <a:cubicBezTo>
                    <a:pt x="8168" y="5170"/>
                    <a:pt x="9029" y="6032"/>
                    <a:pt x="9029" y="7100"/>
                  </a:cubicBezTo>
                  <a:cubicBezTo>
                    <a:pt x="9029" y="8165"/>
                    <a:pt x="8168" y="9027"/>
                    <a:pt x="7102" y="9027"/>
                  </a:cubicBezTo>
                  <a:cubicBezTo>
                    <a:pt x="6034" y="9027"/>
                    <a:pt x="5173" y="8165"/>
                    <a:pt x="5173" y="7100"/>
                  </a:cubicBezTo>
                  <a:cubicBezTo>
                    <a:pt x="5173" y="6032"/>
                    <a:pt x="6034" y="5170"/>
                    <a:pt x="7102" y="5170"/>
                  </a:cubicBezTo>
                  <a:close/>
                  <a:moveTo>
                    <a:pt x="6768" y="1"/>
                  </a:moveTo>
                  <a:cubicBezTo>
                    <a:pt x="6448" y="1"/>
                    <a:pt x="6162" y="210"/>
                    <a:pt x="6069" y="519"/>
                  </a:cubicBezTo>
                  <a:lnTo>
                    <a:pt x="5752" y="1578"/>
                  </a:lnTo>
                  <a:cubicBezTo>
                    <a:pt x="5656" y="1899"/>
                    <a:pt x="5420" y="2160"/>
                    <a:pt x="5112" y="2289"/>
                  </a:cubicBezTo>
                  <a:cubicBezTo>
                    <a:pt x="5109" y="2289"/>
                    <a:pt x="5103" y="2291"/>
                    <a:pt x="5100" y="2291"/>
                  </a:cubicBezTo>
                  <a:cubicBezTo>
                    <a:pt x="4963" y="2348"/>
                    <a:pt x="4818" y="2376"/>
                    <a:pt x="4673" y="2376"/>
                  </a:cubicBezTo>
                  <a:cubicBezTo>
                    <a:pt x="4492" y="2376"/>
                    <a:pt x="4312" y="2332"/>
                    <a:pt x="4148" y="2245"/>
                  </a:cubicBezTo>
                  <a:lnTo>
                    <a:pt x="3176" y="1721"/>
                  </a:lnTo>
                  <a:cubicBezTo>
                    <a:pt x="3067" y="1662"/>
                    <a:pt x="2948" y="1633"/>
                    <a:pt x="2830" y="1633"/>
                  </a:cubicBezTo>
                  <a:cubicBezTo>
                    <a:pt x="2641" y="1633"/>
                    <a:pt x="2456" y="1707"/>
                    <a:pt x="2317" y="1849"/>
                  </a:cubicBezTo>
                  <a:lnTo>
                    <a:pt x="1849" y="2318"/>
                  </a:lnTo>
                  <a:cubicBezTo>
                    <a:pt x="1622" y="2542"/>
                    <a:pt x="1566" y="2891"/>
                    <a:pt x="1721" y="3176"/>
                  </a:cubicBezTo>
                  <a:lnTo>
                    <a:pt x="2245" y="4148"/>
                  </a:lnTo>
                  <a:cubicBezTo>
                    <a:pt x="2405" y="4442"/>
                    <a:pt x="2419" y="4792"/>
                    <a:pt x="2291" y="5100"/>
                  </a:cubicBezTo>
                  <a:cubicBezTo>
                    <a:pt x="2291" y="5106"/>
                    <a:pt x="2288" y="5109"/>
                    <a:pt x="2288" y="5112"/>
                  </a:cubicBezTo>
                  <a:cubicBezTo>
                    <a:pt x="2160" y="5420"/>
                    <a:pt x="1898" y="5653"/>
                    <a:pt x="1578" y="5752"/>
                  </a:cubicBezTo>
                  <a:lnTo>
                    <a:pt x="519" y="6069"/>
                  </a:lnTo>
                  <a:cubicBezTo>
                    <a:pt x="210" y="6160"/>
                    <a:pt x="1" y="6445"/>
                    <a:pt x="1" y="6768"/>
                  </a:cubicBezTo>
                  <a:lnTo>
                    <a:pt x="1" y="7429"/>
                  </a:lnTo>
                  <a:cubicBezTo>
                    <a:pt x="1" y="7749"/>
                    <a:pt x="210" y="8034"/>
                    <a:pt x="519" y="8127"/>
                  </a:cubicBezTo>
                  <a:lnTo>
                    <a:pt x="1578" y="8445"/>
                  </a:lnTo>
                  <a:cubicBezTo>
                    <a:pt x="1898" y="8541"/>
                    <a:pt x="2160" y="8776"/>
                    <a:pt x="2288" y="9085"/>
                  </a:cubicBezTo>
                  <a:cubicBezTo>
                    <a:pt x="2288" y="9088"/>
                    <a:pt x="2291" y="9094"/>
                    <a:pt x="2291" y="9096"/>
                  </a:cubicBezTo>
                  <a:cubicBezTo>
                    <a:pt x="2419" y="9405"/>
                    <a:pt x="2402" y="9754"/>
                    <a:pt x="2245" y="10048"/>
                  </a:cubicBezTo>
                  <a:lnTo>
                    <a:pt x="1724" y="11015"/>
                  </a:lnTo>
                  <a:cubicBezTo>
                    <a:pt x="2422" y="11224"/>
                    <a:pt x="2972" y="11774"/>
                    <a:pt x="3182" y="12473"/>
                  </a:cubicBezTo>
                  <a:lnTo>
                    <a:pt x="4148" y="11952"/>
                  </a:lnTo>
                  <a:cubicBezTo>
                    <a:pt x="4311" y="11863"/>
                    <a:pt x="4490" y="11819"/>
                    <a:pt x="4670" y="11819"/>
                  </a:cubicBezTo>
                  <a:cubicBezTo>
                    <a:pt x="4816" y="11819"/>
                    <a:pt x="4962" y="11848"/>
                    <a:pt x="5100" y="11905"/>
                  </a:cubicBezTo>
                  <a:cubicBezTo>
                    <a:pt x="5103" y="11905"/>
                    <a:pt x="5109" y="11908"/>
                    <a:pt x="5112" y="11908"/>
                  </a:cubicBezTo>
                  <a:cubicBezTo>
                    <a:pt x="5420" y="12036"/>
                    <a:pt x="5653" y="12298"/>
                    <a:pt x="5752" y="12618"/>
                  </a:cubicBezTo>
                  <a:lnTo>
                    <a:pt x="6069" y="13675"/>
                  </a:lnTo>
                  <a:cubicBezTo>
                    <a:pt x="6159" y="13986"/>
                    <a:pt x="6442" y="14196"/>
                    <a:pt x="6768" y="14196"/>
                  </a:cubicBezTo>
                  <a:lnTo>
                    <a:pt x="7428" y="14196"/>
                  </a:lnTo>
                  <a:cubicBezTo>
                    <a:pt x="7749" y="14196"/>
                    <a:pt x="8034" y="13986"/>
                    <a:pt x="8127" y="13675"/>
                  </a:cubicBezTo>
                  <a:lnTo>
                    <a:pt x="8444" y="12618"/>
                  </a:lnTo>
                  <a:cubicBezTo>
                    <a:pt x="8537" y="12298"/>
                    <a:pt x="8776" y="12036"/>
                    <a:pt x="9085" y="11908"/>
                  </a:cubicBezTo>
                  <a:cubicBezTo>
                    <a:pt x="9087" y="11908"/>
                    <a:pt x="9090" y="11905"/>
                    <a:pt x="9096" y="11905"/>
                  </a:cubicBezTo>
                  <a:cubicBezTo>
                    <a:pt x="9233" y="11848"/>
                    <a:pt x="9378" y="11820"/>
                    <a:pt x="9523" y="11820"/>
                  </a:cubicBezTo>
                  <a:cubicBezTo>
                    <a:pt x="9704" y="11820"/>
                    <a:pt x="9885" y="11864"/>
                    <a:pt x="10048" y="11952"/>
                  </a:cubicBezTo>
                  <a:lnTo>
                    <a:pt x="11020" y="12476"/>
                  </a:lnTo>
                  <a:cubicBezTo>
                    <a:pt x="11128" y="12535"/>
                    <a:pt x="11247" y="12564"/>
                    <a:pt x="11364" y="12564"/>
                  </a:cubicBezTo>
                  <a:cubicBezTo>
                    <a:pt x="11552" y="12564"/>
                    <a:pt x="11739" y="12489"/>
                    <a:pt x="11879" y="12348"/>
                  </a:cubicBezTo>
                  <a:lnTo>
                    <a:pt x="12347" y="11879"/>
                  </a:lnTo>
                  <a:cubicBezTo>
                    <a:pt x="12574" y="11655"/>
                    <a:pt x="12627" y="11306"/>
                    <a:pt x="12475" y="11020"/>
                  </a:cubicBezTo>
                  <a:lnTo>
                    <a:pt x="11952" y="10048"/>
                  </a:lnTo>
                  <a:cubicBezTo>
                    <a:pt x="11791" y="9754"/>
                    <a:pt x="11777" y="9405"/>
                    <a:pt x="11905" y="9096"/>
                  </a:cubicBezTo>
                  <a:cubicBezTo>
                    <a:pt x="11905" y="9094"/>
                    <a:pt x="11908" y="9088"/>
                    <a:pt x="11908" y="9085"/>
                  </a:cubicBezTo>
                  <a:cubicBezTo>
                    <a:pt x="12036" y="8776"/>
                    <a:pt x="12298" y="8543"/>
                    <a:pt x="12618" y="8445"/>
                  </a:cubicBezTo>
                  <a:lnTo>
                    <a:pt x="13675" y="8127"/>
                  </a:lnTo>
                  <a:cubicBezTo>
                    <a:pt x="13986" y="8037"/>
                    <a:pt x="14196" y="7755"/>
                    <a:pt x="14196" y="7429"/>
                  </a:cubicBezTo>
                  <a:lnTo>
                    <a:pt x="14196" y="6768"/>
                  </a:lnTo>
                  <a:cubicBezTo>
                    <a:pt x="14196" y="6445"/>
                    <a:pt x="13986" y="6160"/>
                    <a:pt x="13675" y="6069"/>
                  </a:cubicBezTo>
                  <a:lnTo>
                    <a:pt x="12618" y="5752"/>
                  </a:lnTo>
                  <a:cubicBezTo>
                    <a:pt x="12298" y="5659"/>
                    <a:pt x="12036" y="5420"/>
                    <a:pt x="11908" y="5112"/>
                  </a:cubicBezTo>
                  <a:cubicBezTo>
                    <a:pt x="11908" y="5109"/>
                    <a:pt x="11905" y="5103"/>
                    <a:pt x="11905" y="5100"/>
                  </a:cubicBezTo>
                  <a:cubicBezTo>
                    <a:pt x="11777" y="4792"/>
                    <a:pt x="11794" y="4442"/>
                    <a:pt x="11952" y="4148"/>
                  </a:cubicBezTo>
                  <a:lnTo>
                    <a:pt x="12475" y="3176"/>
                  </a:lnTo>
                  <a:cubicBezTo>
                    <a:pt x="12627" y="2894"/>
                    <a:pt x="12577" y="2542"/>
                    <a:pt x="12347" y="2318"/>
                  </a:cubicBezTo>
                  <a:lnTo>
                    <a:pt x="11879" y="1849"/>
                  </a:lnTo>
                  <a:cubicBezTo>
                    <a:pt x="11738" y="1709"/>
                    <a:pt x="11551" y="1634"/>
                    <a:pt x="11362" y="1634"/>
                  </a:cubicBezTo>
                  <a:cubicBezTo>
                    <a:pt x="11245" y="1634"/>
                    <a:pt x="11128" y="1662"/>
                    <a:pt x="11020" y="1721"/>
                  </a:cubicBezTo>
                  <a:lnTo>
                    <a:pt x="10048" y="2245"/>
                  </a:lnTo>
                  <a:cubicBezTo>
                    <a:pt x="9885" y="2333"/>
                    <a:pt x="9706" y="2377"/>
                    <a:pt x="9526" y="2377"/>
                  </a:cubicBezTo>
                  <a:cubicBezTo>
                    <a:pt x="9380" y="2377"/>
                    <a:pt x="9234" y="2349"/>
                    <a:pt x="9096" y="2291"/>
                  </a:cubicBezTo>
                  <a:cubicBezTo>
                    <a:pt x="9090" y="2291"/>
                    <a:pt x="9087" y="2289"/>
                    <a:pt x="9085" y="2289"/>
                  </a:cubicBezTo>
                  <a:cubicBezTo>
                    <a:pt x="8776" y="2160"/>
                    <a:pt x="8543" y="1899"/>
                    <a:pt x="8444" y="1578"/>
                  </a:cubicBezTo>
                  <a:lnTo>
                    <a:pt x="8127" y="519"/>
                  </a:lnTo>
                  <a:cubicBezTo>
                    <a:pt x="8037" y="210"/>
                    <a:pt x="7752" y="1"/>
                    <a:pt x="7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1914100" y="2027325"/>
              <a:ext cx="187400" cy="187400"/>
            </a:xfrm>
            <a:custGeom>
              <a:avLst/>
              <a:gdLst/>
              <a:ahLst/>
              <a:cxnLst/>
              <a:rect l="l" t="t" r="r" b="b"/>
              <a:pathLst>
                <a:path w="7496" h="7496" extrusionOk="0">
                  <a:moveTo>
                    <a:pt x="3749" y="1820"/>
                  </a:moveTo>
                  <a:cubicBezTo>
                    <a:pt x="4815" y="1820"/>
                    <a:pt x="5676" y="2682"/>
                    <a:pt x="5676" y="3750"/>
                  </a:cubicBezTo>
                  <a:cubicBezTo>
                    <a:pt x="5676" y="4815"/>
                    <a:pt x="4815" y="5677"/>
                    <a:pt x="3749" y="5677"/>
                  </a:cubicBezTo>
                  <a:cubicBezTo>
                    <a:pt x="2681" y="5677"/>
                    <a:pt x="1820" y="4815"/>
                    <a:pt x="1820" y="3750"/>
                  </a:cubicBezTo>
                  <a:cubicBezTo>
                    <a:pt x="1820" y="2682"/>
                    <a:pt x="2681" y="1820"/>
                    <a:pt x="3749" y="1820"/>
                  </a:cubicBezTo>
                  <a:close/>
                  <a:moveTo>
                    <a:pt x="3749" y="1"/>
                  </a:moveTo>
                  <a:cubicBezTo>
                    <a:pt x="1677" y="1"/>
                    <a:pt x="1" y="1677"/>
                    <a:pt x="1" y="3750"/>
                  </a:cubicBezTo>
                  <a:cubicBezTo>
                    <a:pt x="1" y="5819"/>
                    <a:pt x="1677" y="7496"/>
                    <a:pt x="3749" y="7496"/>
                  </a:cubicBezTo>
                  <a:cubicBezTo>
                    <a:pt x="5819" y="7496"/>
                    <a:pt x="7495" y="5819"/>
                    <a:pt x="7495" y="3750"/>
                  </a:cubicBezTo>
                  <a:cubicBezTo>
                    <a:pt x="7495" y="1677"/>
                    <a:pt x="5819" y="1"/>
                    <a:pt x="37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1914100" y="2027275"/>
              <a:ext cx="105525" cy="187375"/>
            </a:xfrm>
            <a:custGeom>
              <a:avLst/>
              <a:gdLst/>
              <a:ahLst/>
              <a:cxnLst/>
              <a:rect l="l" t="t" r="r" b="b"/>
              <a:pathLst>
                <a:path w="4221" h="7495" extrusionOk="0">
                  <a:moveTo>
                    <a:pt x="3749" y="0"/>
                  </a:moveTo>
                  <a:cubicBezTo>
                    <a:pt x="1677" y="0"/>
                    <a:pt x="1" y="1677"/>
                    <a:pt x="1" y="3746"/>
                  </a:cubicBezTo>
                  <a:cubicBezTo>
                    <a:pt x="1" y="5818"/>
                    <a:pt x="1677" y="7495"/>
                    <a:pt x="3749" y="7495"/>
                  </a:cubicBezTo>
                  <a:cubicBezTo>
                    <a:pt x="3910" y="7495"/>
                    <a:pt x="4064" y="7483"/>
                    <a:pt x="4221" y="7466"/>
                  </a:cubicBezTo>
                  <a:cubicBezTo>
                    <a:pt x="2373" y="7233"/>
                    <a:pt x="947" y="5658"/>
                    <a:pt x="947" y="3746"/>
                  </a:cubicBezTo>
                  <a:cubicBezTo>
                    <a:pt x="947" y="1837"/>
                    <a:pt x="2376" y="262"/>
                    <a:pt x="4221" y="29"/>
                  </a:cubicBezTo>
                  <a:cubicBezTo>
                    <a:pt x="4064" y="12"/>
                    <a:pt x="3910" y="0"/>
                    <a:pt x="3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1730800" y="2127400"/>
              <a:ext cx="270650" cy="270550"/>
            </a:xfrm>
            <a:custGeom>
              <a:avLst/>
              <a:gdLst/>
              <a:ahLst/>
              <a:cxnLst/>
              <a:rect l="l" t="t" r="r" b="b"/>
              <a:pathLst>
                <a:path w="10826" h="10822" extrusionOk="0">
                  <a:moveTo>
                    <a:pt x="5077" y="4031"/>
                  </a:moveTo>
                  <a:cubicBezTo>
                    <a:pt x="6023" y="4031"/>
                    <a:pt x="6794" y="4803"/>
                    <a:pt x="6794" y="5748"/>
                  </a:cubicBezTo>
                  <a:cubicBezTo>
                    <a:pt x="6794" y="6694"/>
                    <a:pt x="6026" y="7466"/>
                    <a:pt x="5077" y="7466"/>
                  </a:cubicBezTo>
                  <a:cubicBezTo>
                    <a:pt x="4128" y="7466"/>
                    <a:pt x="3360" y="6694"/>
                    <a:pt x="3360" y="5748"/>
                  </a:cubicBezTo>
                  <a:cubicBezTo>
                    <a:pt x="3360" y="4803"/>
                    <a:pt x="4131" y="4031"/>
                    <a:pt x="5077" y="4031"/>
                  </a:cubicBezTo>
                  <a:close/>
                  <a:moveTo>
                    <a:pt x="4809" y="0"/>
                  </a:moveTo>
                  <a:cubicBezTo>
                    <a:pt x="4547" y="0"/>
                    <a:pt x="4317" y="172"/>
                    <a:pt x="4244" y="422"/>
                  </a:cubicBezTo>
                  <a:lnTo>
                    <a:pt x="3985" y="1281"/>
                  </a:lnTo>
                  <a:cubicBezTo>
                    <a:pt x="3910" y="1540"/>
                    <a:pt x="3718" y="1749"/>
                    <a:pt x="3470" y="1857"/>
                  </a:cubicBezTo>
                  <a:cubicBezTo>
                    <a:pt x="3464" y="1857"/>
                    <a:pt x="3464" y="1860"/>
                    <a:pt x="3461" y="1860"/>
                  </a:cubicBezTo>
                  <a:cubicBezTo>
                    <a:pt x="3351" y="1906"/>
                    <a:pt x="3234" y="1929"/>
                    <a:pt x="3117" y="1929"/>
                  </a:cubicBezTo>
                  <a:cubicBezTo>
                    <a:pt x="2968" y="1929"/>
                    <a:pt x="2821" y="1892"/>
                    <a:pt x="2687" y="1819"/>
                  </a:cubicBezTo>
                  <a:lnTo>
                    <a:pt x="1898" y="1391"/>
                  </a:lnTo>
                  <a:cubicBezTo>
                    <a:pt x="1810" y="1343"/>
                    <a:pt x="1713" y="1319"/>
                    <a:pt x="1616" y="1319"/>
                  </a:cubicBezTo>
                  <a:cubicBezTo>
                    <a:pt x="1464" y="1319"/>
                    <a:pt x="1314" y="1379"/>
                    <a:pt x="1203" y="1493"/>
                  </a:cubicBezTo>
                  <a:lnTo>
                    <a:pt x="824" y="1872"/>
                  </a:lnTo>
                  <a:cubicBezTo>
                    <a:pt x="638" y="2055"/>
                    <a:pt x="597" y="2337"/>
                    <a:pt x="723" y="2564"/>
                  </a:cubicBezTo>
                  <a:lnTo>
                    <a:pt x="1147" y="3356"/>
                  </a:lnTo>
                  <a:cubicBezTo>
                    <a:pt x="1276" y="3595"/>
                    <a:pt x="1290" y="3880"/>
                    <a:pt x="1188" y="4130"/>
                  </a:cubicBezTo>
                  <a:cubicBezTo>
                    <a:pt x="1188" y="4133"/>
                    <a:pt x="1185" y="4133"/>
                    <a:pt x="1185" y="4136"/>
                  </a:cubicBezTo>
                  <a:cubicBezTo>
                    <a:pt x="1083" y="4389"/>
                    <a:pt x="871" y="4576"/>
                    <a:pt x="609" y="4654"/>
                  </a:cubicBezTo>
                  <a:lnTo>
                    <a:pt x="1" y="4835"/>
                  </a:lnTo>
                  <a:cubicBezTo>
                    <a:pt x="918" y="7667"/>
                    <a:pt x="3156" y="9905"/>
                    <a:pt x="5988" y="10822"/>
                  </a:cubicBezTo>
                  <a:lnTo>
                    <a:pt x="6168" y="10213"/>
                  </a:lnTo>
                  <a:cubicBezTo>
                    <a:pt x="6244" y="9954"/>
                    <a:pt x="6439" y="9742"/>
                    <a:pt x="6686" y="9637"/>
                  </a:cubicBezTo>
                  <a:cubicBezTo>
                    <a:pt x="6689" y="9637"/>
                    <a:pt x="6689" y="9634"/>
                    <a:pt x="6692" y="9634"/>
                  </a:cubicBezTo>
                  <a:cubicBezTo>
                    <a:pt x="6803" y="9588"/>
                    <a:pt x="6920" y="9565"/>
                    <a:pt x="7037" y="9565"/>
                  </a:cubicBezTo>
                  <a:cubicBezTo>
                    <a:pt x="7185" y="9565"/>
                    <a:pt x="7333" y="9602"/>
                    <a:pt x="7466" y="9675"/>
                  </a:cubicBezTo>
                  <a:lnTo>
                    <a:pt x="8258" y="10100"/>
                  </a:lnTo>
                  <a:cubicBezTo>
                    <a:pt x="8345" y="10148"/>
                    <a:pt x="8441" y="10171"/>
                    <a:pt x="8536" y="10171"/>
                  </a:cubicBezTo>
                  <a:cubicBezTo>
                    <a:pt x="8688" y="10171"/>
                    <a:pt x="8840" y="10111"/>
                    <a:pt x="8951" y="9998"/>
                  </a:cubicBezTo>
                  <a:lnTo>
                    <a:pt x="9329" y="9620"/>
                  </a:lnTo>
                  <a:cubicBezTo>
                    <a:pt x="9516" y="9433"/>
                    <a:pt x="9556" y="9154"/>
                    <a:pt x="9431" y="8924"/>
                  </a:cubicBezTo>
                  <a:lnTo>
                    <a:pt x="9006" y="8135"/>
                  </a:lnTo>
                  <a:cubicBezTo>
                    <a:pt x="8878" y="7897"/>
                    <a:pt x="8864" y="7611"/>
                    <a:pt x="8965" y="7361"/>
                  </a:cubicBezTo>
                  <a:cubicBezTo>
                    <a:pt x="8965" y="7358"/>
                    <a:pt x="8971" y="7358"/>
                    <a:pt x="8971" y="7352"/>
                  </a:cubicBezTo>
                  <a:cubicBezTo>
                    <a:pt x="9073" y="7102"/>
                    <a:pt x="9283" y="6913"/>
                    <a:pt x="9545" y="6837"/>
                  </a:cubicBezTo>
                  <a:lnTo>
                    <a:pt x="10403" y="6578"/>
                  </a:lnTo>
                  <a:cubicBezTo>
                    <a:pt x="10654" y="6502"/>
                    <a:pt x="10825" y="6272"/>
                    <a:pt x="10825" y="6013"/>
                  </a:cubicBezTo>
                  <a:lnTo>
                    <a:pt x="10825" y="5475"/>
                  </a:lnTo>
                  <a:cubicBezTo>
                    <a:pt x="10825" y="5219"/>
                    <a:pt x="10654" y="4989"/>
                    <a:pt x="10403" y="4916"/>
                  </a:cubicBezTo>
                  <a:lnTo>
                    <a:pt x="9545" y="4657"/>
                  </a:lnTo>
                  <a:cubicBezTo>
                    <a:pt x="9286" y="4581"/>
                    <a:pt x="9076" y="4389"/>
                    <a:pt x="8971" y="4142"/>
                  </a:cubicBezTo>
                  <a:cubicBezTo>
                    <a:pt x="8971" y="4136"/>
                    <a:pt x="8965" y="4136"/>
                    <a:pt x="8965" y="4133"/>
                  </a:cubicBezTo>
                  <a:cubicBezTo>
                    <a:pt x="8861" y="3883"/>
                    <a:pt x="8875" y="3598"/>
                    <a:pt x="9006" y="3359"/>
                  </a:cubicBezTo>
                  <a:lnTo>
                    <a:pt x="9431" y="2570"/>
                  </a:lnTo>
                  <a:cubicBezTo>
                    <a:pt x="9556" y="2340"/>
                    <a:pt x="9513" y="2055"/>
                    <a:pt x="9329" y="1874"/>
                  </a:cubicBezTo>
                  <a:lnTo>
                    <a:pt x="8948" y="1496"/>
                  </a:lnTo>
                  <a:cubicBezTo>
                    <a:pt x="8834" y="1382"/>
                    <a:pt x="8684" y="1322"/>
                    <a:pt x="8533" y="1322"/>
                  </a:cubicBezTo>
                  <a:cubicBezTo>
                    <a:pt x="8437" y="1322"/>
                    <a:pt x="8341" y="1346"/>
                    <a:pt x="8252" y="1394"/>
                  </a:cubicBezTo>
                  <a:lnTo>
                    <a:pt x="7464" y="1819"/>
                  </a:lnTo>
                  <a:cubicBezTo>
                    <a:pt x="7330" y="1891"/>
                    <a:pt x="7182" y="1927"/>
                    <a:pt x="7033" y="1927"/>
                  </a:cubicBezTo>
                  <a:cubicBezTo>
                    <a:pt x="6916" y="1927"/>
                    <a:pt x="6799" y="1905"/>
                    <a:pt x="6689" y="1860"/>
                  </a:cubicBezTo>
                  <a:cubicBezTo>
                    <a:pt x="6686" y="1860"/>
                    <a:pt x="6686" y="1857"/>
                    <a:pt x="6681" y="1857"/>
                  </a:cubicBezTo>
                  <a:cubicBezTo>
                    <a:pt x="6430" y="1755"/>
                    <a:pt x="6241" y="1543"/>
                    <a:pt x="6165" y="1281"/>
                  </a:cubicBezTo>
                  <a:lnTo>
                    <a:pt x="5906" y="422"/>
                  </a:lnTo>
                  <a:cubicBezTo>
                    <a:pt x="5831" y="172"/>
                    <a:pt x="5601" y="0"/>
                    <a:pt x="5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1774400" y="2187775"/>
              <a:ext cx="166650" cy="166675"/>
            </a:xfrm>
            <a:custGeom>
              <a:avLst/>
              <a:gdLst/>
              <a:ahLst/>
              <a:cxnLst/>
              <a:rect l="l" t="t" r="r" b="b"/>
              <a:pathLst>
                <a:path w="6666" h="6667" extrusionOk="0">
                  <a:moveTo>
                    <a:pt x="3333" y="1616"/>
                  </a:moveTo>
                  <a:cubicBezTo>
                    <a:pt x="4279" y="1616"/>
                    <a:pt x="5050" y="2388"/>
                    <a:pt x="5050" y="3333"/>
                  </a:cubicBezTo>
                  <a:cubicBezTo>
                    <a:pt x="5050" y="4279"/>
                    <a:pt x="4282" y="5051"/>
                    <a:pt x="3333" y="5051"/>
                  </a:cubicBezTo>
                  <a:cubicBezTo>
                    <a:pt x="2384" y="5051"/>
                    <a:pt x="1616" y="4279"/>
                    <a:pt x="1616" y="3333"/>
                  </a:cubicBezTo>
                  <a:cubicBezTo>
                    <a:pt x="1616" y="2388"/>
                    <a:pt x="2387" y="1616"/>
                    <a:pt x="3333" y="1616"/>
                  </a:cubicBezTo>
                  <a:close/>
                  <a:moveTo>
                    <a:pt x="3333" y="1"/>
                  </a:moveTo>
                  <a:cubicBezTo>
                    <a:pt x="1493" y="1"/>
                    <a:pt x="0" y="1494"/>
                    <a:pt x="0" y="3333"/>
                  </a:cubicBezTo>
                  <a:cubicBezTo>
                    <a:pt x="0" y="5173"/>
                    <a:pt x="1493" y="6666"/>
                    <a:pt x="3333" y="6666"/>
                  </a:cubicBezTo>
                  <a:cubicBezTo>
                    <a:pt x="5175" y="6666"/>
                    <a:pt x="6665" y="5173"/>
                    <a:pt x="6665" y="3333"/>
                  </a:cubicBezTo>
                  <a:cubicBezTo>
                    <a:pt x="6663" y="1494"/>
                    <a:pt x="5169" y="1"/>
                    <a:pt x="3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1774400" y="2187775"/>
              <a:ext cx="95350" cy="166675"/>
            </a:xfrm>
            <a:custGeom>
              <a:avLst/>
              <a:gdLst/>
              <a:ahLst/>
              <a:cxnLst/>
              <a:rect l="l" t="t" r="r" b="b"/>
              <a:pathLst>
                <a:path w="3814" h="6667" extrusionOk="0">
                  <a:moveTo>
                    <a:pt x="3333" y="1"/>
                  </a:moveTo>
                  <a:cubicBezTo>
                    <a:pt x="1493" y="1"/>
                    <a:pt x="0" y="1494"/>
                    <a:pt x="0" y="3333"/>
                  </a:cubicBezTo>
                  <a:cubicBezTo>
                    <a:pt x="0" y="5176"/>
                    <a:pt x="1493" y="6666"/>
                    <a:pt x="3333" y="6666"/>
                  </a:cubicBezTo>
                  <a:cubicBezTo>
                    <a:pt x="3496" y="6666"/>
                    <a:pt x="3656" y="6652"/>
                    <a:pt x="3813" y="6631"/>
                  </a:cubicBezTo>
                  <a:cubicBezTo>
                    <a:pt x="2201" y="6398"/>
                    <a:pt x="964" y="5007"/>
                    <a:pt x="964" y="3333"/>
                  </a:cubicBezTo>
                  <a:cubicBezTo>
                    <a:pt x="964" y="1657"/>
                    <a:pt x="2201" y="272"/>
                    <a:pt x="3813" y="39"/>
                  </a:cubicBezTo>
                  <a:cubicBezTo>
                    <a:pt x="3656" y="12"/>
                    <a:pt x="3496" y="1"/>
                    <a:pt x="3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26"/>
          <p:cNvGrpSpPr/>
          <p:nvPr/>
        </p:nvGrpSpPr>
        <p:grpSpPr>
          <a:xfrm>
            <a:off x="4334871" y="2529165"/>
            <a:ext cx="594361" cy="594361"/>
            <a:chOff x="2351050" y="1934475"/>
            <a:chExt cx="465800" cy="465800"/>
          </a:xfrm>
        </p:grpSpPr>
        <p:sp>
          <p:nvSpPr>
            <p:cNvPr id="1335" name="Google Shape;1335;p26"/>
            <p:cNvSpPr/>
            <p:nvPr/>
          </p:nvSpPr>
          <p:spPr>
            <a:xfrm>
              <a:off x="2351050" y="1934550"/>
              <a:ext cx="465800" cy="385500"/>
            </a:xfrm>
            <a:custGeom>
              <a:avLst/>
              <a:gdLst/>
              <a:ahLst/>
              <a:cxnLst/>
              <a:rect l="l" t="t" r="r" b="b"/>
              <a:pathLst>
                <a:path w="18632" h="15420" extrusionOk="0">
                  <a:moveTo>
                    <a:pt x="9315" y="1"/>
                  </a:moveTo>
                  <a:cubicBezTo>
                    <a:pt x="4172" y="1"/>
                    <a:pt x="1" y="4172"/>
                    <a:pt x="1" y="9315"/>
                  </a:cubicBezTo>
                  <a:cubicBezTo>
                    <a:pt x="1" y="11617"/>
                    <a:pt x="833" y="13722"/>
                    <a:pt x="2216" y="15346"/>
                  </a:cubicBezTo>
                  <a:cubicBezTo>
                    <a:pt x="2259" y="15395"/>
                    <a:pt x="2319" y="15420"/>
                    <a:pt x="2379" y="15420"/>
                  </a:cubicBezTo>
                  <a:cubicBezTo>
                    <a:pt x="2435" y="15420"/>
                    <a:pt x="2491" y="15398"/>
                    <a:pt x="2533" y="15354"/>
                  </a:cubicBezTo>
                  <a:cubicBezTo>
                    <a:pt x="4233" y="13550"/>
                    <a:pt x="6640" y="12423"/>
                    <a:pt x="9315" y="12423"/>
                  </a:cubicBezTo>
                  <a:cubicBezTo>
                    <a:pt x="11981" y="12423"/>
                    <a:pt x="14388" y="13544"/>
                    <a:pt x="16085" y="15340"/>
                  </a:cubicBezTo>
                  <a:cubicBezTo>
                    <a:pt x="16130" y="15388"/>
                    <a:pt x="16192" y="15412"/>
                    <a:pt x="16253" y="15412"/>
                  </a:cubicBezTo>
                  <a:cubicBezTo>
                    <a:pt x="16317" y="15412"/>
                    <a:pt x="16381" y="15386"/>
                    <a:pt x="16425" y="15334"/>
                  </a:cubicBezTo>
                  <a:cubicBezTo>
                    <a:pt x="17796" y="13710"/>
                    <a:pt x="18626" y="11614"/>
                    <a:pt x="18629" y="9324"/>
                  </a:cubicBezTo>
                  <a:cubicBezTo>
                    <a:pt x="18632" y="4189"/>
                    <a:pt x="14449" y="1"/>
                    <a:pt x="9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2429200" y="1934475"/>
              <a:ext cx="309425" cy="172775"/>
            </a:xfrm>
            <a:custGeom>
              <a:avLst/>
              <a:gdLst/>
              <a:ahLst/>
              <a:cxnLst/>
              <a:rect l="l" t="t" r="r" b="b"/>
              <a:pathLst>
                <a:path w="12377" h="6911" extrusionOk="0">
                  <a:moveTo>
                    <a:pt x="6189" y="1"/>
                  </a:moveTo>
                  <a:cubicBezTo>
                    <a:pt x="3962" y="1"/>
                    <a:pt x="1864" y="688"/>
                    <a:pt x="277" y="1939"/>
                  </a:cubicBezTo>
                  <a:cubicBezTo>
                    <a:pt x="42" y="2126"/>
                    <a:pt x="1" y="2472"/>
                    <a:pt x="187" y="2708"/>
                  </a:cubicBezTo>
                  <a:cubicBezTo>
                    <a:pt x="293" y="2844"/>
                    <a:pt x="453" y="2915"/>
                    <a:pt x="615" y="2915"/>
                  </a:cubicBezTo>
                  <a:cubicBezTo>
                    <a:pt x="733" y="2915"/>
                    <a:pt x="853" y="2877"/>
                    <a:pt x="953" y="2798"/>
                  </a:cubicBezTo>
                  <a:cubicBezTo>
                    <a:pt x="2398" y="1661"/>
                    <a:pt x="4295" y="1093"/>
                    <a:pt x="6191" y="1093"/>
                  </a:cubicBezTo>
                  <a:cubicBezTo>
                    <a:pt x="8087" y="1093"/>
                    <a:pt x="9983" y="1661"/>
                    <a:pt x="11425" y="2798"/>
                  </a:cubicBezTo>
                  <a:cubicBezTo>
                    <a:pt x="11527" y="2880"/>
                    <a:pt x="11643" y="2914"/>
                    <a:pt x="11763" y="2914"/>
                  </a:cubicBezTo>
                  <a:cubicBezTo>
                    <a:pt x="11923" y="2914"/>
                    <a:pt x="12083" y="2842"/>
                    <a:pt x="12193" y="2708"/>
                  </a:cubicBezTo>
                  <a:cubicBezTo>
                    <a:pt x="12377" y="2472"/>
                    <a:pt x="12339" y="2129"/>
                    <a:pt x="12100" y="1939"/>
                  </a:cubicBezTo>
                  <a:cubicBezTo>
                    <a:pt x="10514" y="691"/>
                    <a:pt x="8415" y="1"/>
                    <a:pt x="6189" y="1"/>
                  </a:cubicBezTo>
                  <a:close/>
                  <a:moveTo>
                    <a:pt x="6189" y="2661"/>
                  </a:moveTo>
                  <a:cubicBezTo>
                    <a:pt x="4725" y="2661"/>
                    <a:pt x="3348" y="3115"/>
                    <a:pt x="2303" y="3936"/>
                  </a:cubicBezTo>
                  <a:cubicBezTo>
                    <a:pt x="2067" y="4125"/>
                    <a:pt x="2027" y="4469"/>
                    <a:pt x="2213" y="4705"/>
                  </a:cubicBezTo>
                  <a:cubicBezTo>
                    <a:pt x="2322" y="4841"/>
                    <a:pt x="2482" y="4912"/>
                    <a:pt x="2642" y="4912"/>
                  </a:cubicBezTo>
                  <a:cubicBezTo>
                    <a:pt x="2760" y="4912"/>
                    <a:pt x="2879" y="4874"/>
                    <a:pt x="2978" y="4795"/>
                  </a:cubicBezTo>
                  <a:cubicBezTo>
                    <a:pt x="3863" y="4099"/>
                    <a:pt x="5026" y="3751"/>
                    <a:pt x="6188" y="3751"/>
                  </a:cubicBezTo>
                  <a:cubicBezTo>
                    <a:pt x="7351" y="3751"/>
                    <a:pt x="8513" y="4099"/>
                    <a:pt x="9396" y="4795"/>
                  </a:cubicBezTo>
                  <a:cubicBezTo>
                    <a:pt x="9498" y="4873"/>
                    <a:pt x="9620" y="4911"/>
                    <a:pt x="9737" y="4911"/>
                  </a:cubicBezTo>
                  <a:cubicBezTo>
                    <a:pt x="9897" y="4911"/>
                    <a:pt x="10057" y="4844"/>
                    <a:pt x="10165" y="4705"/>
                  </a:cubicBezTo>
                  <a:cubicBezTo>
                    <a:pt x="10351" y="4469"/>
                    <a:pt x="10310" y="4122"/>
                    <a:pt x="10074" y="3936"/>
                  </a:cubicBezTo>
                  <a:cubicBezTo>
                    <a:pt x="9030" y="3115"/>
                    <a:pt x="7653" y="2661"/>
                    <a:pt x="6189" y="2661"/>
                  </a:cubicBezTo>
                  <a:close/>
                  <a:moveTo>
                    <a:pt x="6189" y="5156"/>
                  </a:moveTo>
                  <a:cubicBezTo>
                    <a:pt x="5301" y="5156"/>
                    <a:pt x="4460" y="5432"/>
                    <a:pt x="3825" y="5936"/>
                  </a:cubicBezTo>
                  <a:cubicBezTo>
                    <a:pt x="3587" y="6119"/>
                    <a:pt x="3549" y="6465"/>
                    <a:pt x="3732" y="6701"/>
                  </a:cubicBezTo>
                  <a:cubicBezTo>
                    <a:pt x="3840" y="6839"/>
                    <a:pt x="4001" y="6910"/>
                    <a:pt x="4163" y="6910"/>
                  </a:cubicBezTo>
                  <a:cubicBezTo>
                    <a:pt x="4282" y="6910"/>
                    <a:pt x="4401" y="6872"/>
                    <a:pt x="4501" y="6794"/>
                  </a:cubicBezTo>
                  <a:cubicBezTo>
                    <a:pt x="4959" y="6433"/>
                    <a:pt x="5575" y="6253"/>
                    <a:pt x="6190" y="6253"/>
                  </a:cubicBezTo>
                  <a:cubicBezTo>
                    <a:pt x="6806" y="6253"/>
                    <a:pt x="7421" y="6433"/>
                    <a:pt x="7880" y="6794"/>
                  </a:cubicBezTo>
                  <a:cubicBezTo>
                    <a:pt x="7982" y="6873"/>
                    <a:pt x="8098" y="6911"/>
                    <a:pt x="8220" y="6911"/>
                  </a:cubicBezTo>
                  <a:cubicBezTo>
                    <a:pt x="8381" y="6911"/>
                    <a:pt x="8541" y="6838"/>
                    <a:pt x="8648" y="6701"/>
                  </a:cubicBezTo>
                  <a:cubicBezTo>
                    <a:pt x="8832" y="6463"/>
                    <a:pt x="8791" y="6119"/>
                    <a:pt x="8555" y="5936"/>
                  </a:cubicBezTo>
                  <a:cubicBezTo>
                    <a:pt x="7918" y="5432"/>
                    <a:pt x="7077" y="5156"/>
                    <a:pt x="6189" y="5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2414725" y="2132850"/>
              <a:ext cx="338375" cy="267425"/>
            </a:xfrm>
            <a:custGeom>
              <a:avLst/>
              <a:gdLst/>
              <a:ahLst/>
              <a:cxnLst/>
              <a:rect l="l" t="t" r="r" b="b"/>
              <a:pathLst>
                <a:path w="13535" h="10697" extrusionOk="0">
                  <a:moveTo>
                    <a:pt x="6768" y="0"/>
                  </a:moveTo>
                  <a:cubicBezTo>
                    <a:pt x="3031" y="0"/>
                    <a:pt x="1" y="3030"/>
                    <a:pt x="1" y="6768"/>
                  </a:cubicBezTo>
                  <a:cubicBezTo>
                    <a:pt x="1" y="7146"/>
                    <a:pt x="33" y="7516"/>
                    <a:pt x="91" y="7876"/>
                  </a:cubicBezTo>
                  <a:cubicBezTo>
                    <a:pt x="1785" y="9617"/>
                    <a:pt x="4148" y="10697"/>
                    <a:pt x="6768" y="10697"/>
                  </a:cubicBezTo>
                  <a:cubicBezTo>
                    <a:pt x="7539" y="10697"/>
                    <a:pt x="8290" y="10607"/>
                    <a:pt x="9006" y="10426"/>
                  </a:cubicBezTo>
                  <a:cubicBezTo>
                    <a:pt x="10723" y="10001"/>
                    <a:pt x="13535" y="7146"/>
                    <a:pt x="13535" y="6768"/>
                  </a:cubicBezTo>
                  <a:cubicBezTo>
                    <a:pt x="13535" y="3030"/>
                    <a:pt x="10505" y="0"/>
                    <a:pt x="6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2451100" y="2133875"/>
              <a:ext cx="302000" cy="266400"/>
            </a:xfrm>
            <a:custGeom>
              <a:avLst/>
              <a:gdLst/>
              <a:ahLst/>
              <a:cxnLst/>
              <a:rect l="l" t="t" r="r" b="b"/>
              <a:pathLst>
                <a:path w="12080" h="10656" extrusionOk="0">
                  <a:moveTo>
                    <a:pt x="6040" y="0"/>
                  </a:moveTo>
                  <a:cubicBezTo>
                    <a:pt x="2647" y="364"/>
                    <a:pt x="1" y="3234"/>
                    <a:pt x="1" y="6727"/>
                  </a:cubicBezTo>
                  <a:cubicBezTo>
                    <a:pt x="1" y="7646"/>
                    <a:pt x="187" y="8528"/>
                    <a:pt x="522" y="9329"/>
                  </a:cubicBezTo>
                  <a:cubicBezTo>
                    <a:pt x="1919" y="10173"/>
                    <a:pt x="3561" y="10656"/>
                    <a:pt x="5313" y="10656"/>
                  </a:cubicBezTo>
                  <a:cubicBezTo>
                    <a:pt x="6084" y="10656"/>
                    <a:pt x="6835" y="10566"/>
                    <a:pt x="7551" y="10385"/>
                  </a:cubicBezTo>
                  <a:cubicBezTo>
                    <a:pt x="9268" y="9960"/>
                    <a:pt x="12080" y="7105"/>
                    <a:pt x="12080" y="6727"/>
                  </a:cubicBezTo>
                  <a:cubicBezTo>
                    <a:pt x="12080" y="3234"/>
                    <a:pt x="9434" y="361"/>
                    <a:pt x="6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2414725" y="2189250"/>
              <a:ext cx="336575" cy="203250"/>
            </a:xfrm>
            <a:custGeom>
              <a:avLst/>
              <a:gdLst/>
              <a:ahLst/>
              <a:cxnLst/>
              <a:rect l="l" t="t" r="r" b="b"/>
              <a:pathLst>
                <a:path w="13463" h="8130" extrusionOk="0">
                  <a:moveTo>
                    <a:pt x="1930" y="0"/>
                  </a:moveTo>
                  <a:cubicBezTo>
                    <a:pt x="737" y="1220"/>
                    <a:pt x="1" y="2890"/>
                    <a:pt x="1" y="4730"/>
                  </a:cubicBezTo>
                  <a:cubicBezTo>
                    <a:pt x="1" y="4977"/>
                    <a:pt x="15" y="5219"/>
                    <a:pt x="41" y="5457"/>
                  </a:cubicBezTo>
                  <a:lnTo>
                    <a:pt x="2221" y="5457"/>
                  </a:lnTo>
                  <a:cubicBezTo>
                    <a:pt x="2722" y="5457"/>
                    <a:pt x="3130" y="5050"/>
                    <a:pt x="3130" y="4549"/>
                  </a:cubicBezTo>
                  <a:lnTo>
                    <a:pt x="3130" y="4186"/>
                  </a:lnTo>
                  <a:cubicBezTo>
                    <a:pt x="3130" y="3883"/>
                    <a:pt x="3374" y="3638"/>
                    <a:pt x="3677" y="3638"/>
                  </a:cubicBezTo>
                  <a:lnTo>
                    <a:pt x="5109" y="3638"/>
                  </a:lnTo>
                  <a:cubicBezTo>
                    <a:pt x="5618" y="3638"/>
                    <a:pt x="6049" y="3219"/>
                    <a:pt x="6040" y="2710"/>
                  </a:cubicBezTo>
                  <a:cubicBezTo>
                    <a:pt x="6029" y="2215"/>
                    <a:pt x="5630" y="1819"/>
                    <a:pt x="5132" y="1819"/>
                  </a:cubicBezTo>
                  <a:lnTo>
                    <a:pt x="4585" y="1819"/>
                  </a:lnTo>
                  <a:lnTo>
                    <a:pt x="4585" y="911"/>
                  </a:lnTo>
                  <a:cubicBezTo>
                    <a:pt x="4585" y="408"/>
                    <a:pt x="4177" y="0"/>
                    <a:pt x="3677" y="0"/>
                  </a:cubicBezTo>
                  <a:close/>
                  <a:moveTo>
                    <a:pt x="11239" y="2911"/>
                  </a:moveTo>
                  <a:cubicBezTo>
                    <a:pt x="10738" y="2911"/>
                    <a:pt x="10330" y="3318"/>
                    <a:pt x="10330" y="3822"/>
                  </a:cubicBezTo>
                  <a:lnTo>
                    <a:pt x="10330" y="4730"/>
                  </a:lnTo>
                  <a:lnTo>
                    <a:pt x="8351" y="4730"/>
                  </a:lnTo>
                  <a:cubicBezTo>
                    <a:pt x="7839" y="4730"/>
                    <a:pt x="7408" y="5149"/>
                    <a:pt x="7420" y="5658"/>
                  </a:cubicBezTo>
                  <a:cubicBezTo>
                    <a:pt x="7431" y="6153"/>
                    <a:pt x="7833" y="6549"/>
                    <a:pt x="8328" y="6549"/>
                  </a:cubicBezTo>
                  <a:cubicBezTo>
                    <a:pt x="8631" y="6549"/>
                    <a:pt x="8875" y="6793"/>
                    <a:pt x="8875" y="7096"/>
                  </a:cubicBezTo>
                  <a:lnTo>
                    <a:pt x="8875" y="7460"/>
                  </a:lnTo>
                  <a:cubicBezTo>
                    <a:pt x="8875" y="7725"/>
                    <a:pt x="8989" y="7961"/>
                    <a:pt x="9169" y="8129"/>
                  </a:cubicBezTo>
                  <a:cubicBezTo>
                    <a:pt x="10627" y="7739"/>
                    <a:pt x="11946" y="7006"/>
                    <a:pt x="13029" y="6022"/>
                  </a:cubicBezTo>
                  <a:cubicBezTo>
                    <a:pt x="13311" y="5280"/>
                    <a:pt x="13462" y="4479"/>
                    <a:pt x="13462" y="3638"/>
                  </a:cubicBezTo>
                  <a:cubicBezTo>
                    <a:pt x="13462" y="3391"/>
                    <a:pt x="13448" y="3152"/>
                    <a:pt x="13419" y="29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2414650" y="2189250"/>
              <a:ext cx="80225" cy="136450"/>
            </a:xfrm>
            <a:custGeom>
              <a:avLst/>
              <a:gdLst/>
              <a:ahLst/>
              <a:cxnLst/>
              <a:rect l="l" t="t" r="r" b="b"/>
              <a:pathLst>
                <a:path w="3209" h="5458" extrusionOk="0">
                  <a:moveTo>
                    <a:pt x="1928" y="0"/>
                  </a:moveTo>
                  <a:cubicBezTo>
                    <a:pt x="734" y="1220"/>
                    <a:pt x="1" y="2890"/>
                    <a:pt x="1" y="4730"/>
                  </a:cubicBezTo>
                  <a:cubicBezTo>
                    <a:pt x="1" y="4977"/>
                    <a:pt x="15" y="5219"/>
                    <a:pt x="41" y="5457"/>
                  </a:cubicBezTo>
                  <a:lnTo>
                    <a:pt x="1526" y="5457"/>
                  </a:lnTo>
                  <a:cubicBezTo>
                    <a:pt x="1500" y="5219"/>
                    <a:pt x="1459" y="4977"/>
                    <a:pt x="1459" y="4730"/>
                  </a:cubicBezTo>
                  <a:cubicBezTo>
                    <a:pt x="1459" y="2890"/>
                    <a:pt x="2018" y="1220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2405700" y="2123825"/>
              <a:ext cx="356500" cy="271725"/>
            </a:xfrm>
            <a:custGeom>
              <a:avLst/>
              <a:gdLst/>
              <a:ahLst/>
              <a:cxnLst/>
              <a:rect l="l" t="t" r="r" b="b"/>
              <a:pathLst>
                <a:path w="14260" h="10869" extrusionOk="0">
                  <a:moveTo>
                    <a:pt x="5551" y="920"/>
                  </a:moveTo>
                  <a:lnTo>
                    <a:pt x="5551" y="920"/>
                  </a:lnTo>
                  <a:cubicBezTo>
                    <a:pt x="5289" y="1264"/>
                    <a:pt x="5048" y="1691"/>
                    <a:pt x="4838" y="2207"/>
                  </a:cubicBezTo>
                  <a:cubicBezTo>
                    <a:pt x="4658" y="2643"/>
                    <a:pt x="4506" y="3126"/>
                    <a:pt x="4381" y="3647"/>
                  </a:cubicBezTo>
                  <a:cubicBezTo>
                    <a:pt x="3572" y="3493"/>
                    <a:pt x="2836" y="3275"/>
                    <a:pt x="2236" y="3001"/>
                  </a:cubicBezTo>
                  <a:cubicBezTo>
                    <a:pt x="3083" y="2000"/>
                    <a:pt x="4236" y="1255"/>
                    <a:pt x="5551" y="920"/>
                  </a:cubicBezTo>
                  <a:close/>
                  <a:moveTo>
                    <a:pt x="8709" y="923"/>
                  </a:moveTo>
                  <a:lnTo>
                    <a:pt x="8709" y="923"/>
                  </a:lnTo>
                  <a:cubicBezTo>
                    <a:pt x="10022" y="1258"/>
                    <a:pt x="11172" y="1994"/>
                    <a:pt x="12022" y="3004"/>
                  </a:cubicBezTo>
                  <a:cubicBezTo>
                    <a:pt x="11422" y="3275"/>
                    <a:pt x="10688" y="3493"/>
                    <a:pt x="9876" y="3647"/>
                  </a:cubicBezTo>
                  <a:cubicBezTo>
                    <a:pt x="9751" y="3126"/>
                    <a:pt x="9600" y="2643"/>
                    <a:pt x="9422" y="2207"/>
                  </a:cubicBezTo>
                  <a:cubicBezTo>
                    <a:pt x="9210" y="1694"/>
                    <a:pt x="8971" y="1264"/>
                    <a:pt x="8709" y="923"/>
                  </a:cubicBezTo>
                  <a:close/>
                  <a:moveTo>
                    <a:pt x="7129" y="725"/>
                  </a:moveTo>
                  <a:cubicBezTo>
                    <a:pt x="7699" y="725"/>
                    <a:pt x="8293" y="1365"/>
                    <a:pt x="8747" y="2483"/>
                  </a:cubicBezTo>
                  <a:cubicBezTo>
                    <a:pt x="8907" y="2873"/>
                    <a:pt x="9044" y="3301"/>
                    <a:pt x="9155" y="3758"/>
                  </a:cubicBezTo>
                  <a:cubicBezTo>
                    <a:pt x="8508" y="3842"/>
                    <a:pt x="7824" y="3889"/>
                    <a:pt x="7129" y="3889"/>
                  </a:cubicBezTo>
                  <a:cubicBezTo>
                    <a:pt x="6433" y="3889"/>
                    <a:pt x="5749" y="3845"/>
                    <a:pt x="5103" y="3758"/>
                  </a:cubicBezTo>
                  <a:cubicBezTo>
                    <a:pt x="5217" y="3298"/>
                    <a:pt x="5350" y="2867"/>
                    <a:pt x="5511" y="2483"/>
                  </a:cubicBezTo>
                  <a:cubicBezTo>
                    <a:pt x="5965" y="1365"/>
                    <a:pt x="6558" y="725"/>
                    <a:pt x="7129" y="725"/>
                  </a:cubicBezTo>
                  <a:close/>
                  <a:moveTo>
                    <a:pt x="1791" y="3595"/>
                  </a:moveTo>
                  <a:cubicBezTo>
                    <a:pt x="2475" y="3927"/>
                    <a:pt x="3307" y="4186"/>
                    <a:pt x="4236" y="4361"/>
                  </a:cubicBezTo>
                  <a:cubicBezTo>
                    <a:pt x="4102" y="5117"/>
                    <a:pt x="4023" y="5929"/>
                    <a:pt x="4003" y="6765"/>
                  </a:cubicBezTo>
                  <a:lnTo>
                    <a:pt x="737" y="6765"/>
                  </a:lnTo>
                  <a:cubicBezTo>
                    <a:pt x="801" y="5598"/>
                    <a:pt x="1180" y="4512"/>
                    <a:pt x="1791" y="3595"/>
                  </a:cubicBezTo>
                  <a:close/>
                  <a:moveTo>
                    <a:pt x="9306" y="4477"/>
                  </a:moveTo>
                  <a:cubicBezTo>
                    <a:pt x="9431" y="5193"/>
                    <a:pt x="9510" y="5964"/>
                    <a:pt x="9527" y="6765"/>
                  </a:cubicBezTo>
                  <a:lnTo>
                    <a:pt x="4730" y="6765"/>
                  </a:lnTo>
                  <a:cubicBezTo>
                    <a:pt x="4751" y="5964"/>
                    <a:pt x="4827" y="5193"/>
                    <a:pt x="4955" y="4477"/>
                  </a:cubicBezTo>
                  <a:cubicBezTo>
                    <a:pt x="5644" y="4570"/>
                    <a:pt x="6375" y="4620"/>
                    <a:pt x="7129" y="4620"/>
                  </a:cubicBezTo>
                  <a:cubicBezTo>
                    <a:pt x="7883" y="4620"/>
                    <a:pt x="8613" y="4570"/>
                    <a:pt x="9306" y="4477"/>
                  </a:cubicBezTo>
                  <a:close/>
                  <a:moveTo>
                    <a:pt x="12470" y="3595"/>
                  </a:moveTo>
                  <a:cubicBezTo>
                    <a:pt x="13081" y="4512"/>
                    <a:pt x="13459" y="5598"/>
                    <a:pt x="13523" y="6765"/>
                  </a:cubicBezTo>
                  <a:lnTo>
                    <a:pt x="10255" y="6765"/>
                  </a:lnTo>
                  <a:cubicBezTo>
                    <a:pt x="10234" y="5929"/>
                    <a:pt x="10156" y="5117"/>
                    <a:pt x="10025" y="4361"/>
                  </a:cubicBezTo>
                  <a:cubicBezTo>
                    <a:pt x="10953" y="4186"/>
                    <a:pt x="11786" y="3927"/>
                    <a:pt x="12470" y="3595"/>
                  </a:cubicBezTo>
                  <a:close/>
                  <a:moveTo>
                    <a:pt x="9527" y="7492"/>
                  </a:moveTo>
                  <a:cubicBezTo>
                    <a:pt x="9507" y="8293"/>
                    <a:pt x="9431" y="9064"/>
                    <a:pt x="9306" y="9780"/>
                  </a:cubicBezTo>
                  <a:cubicBezTo>
                    <a:pt x="8613" y="9687"/>
                    <a:pt x="7883" y="9640"/>
                    <a:pt x="7129" y="9640"/>
                  </a:cubicBezTo>
                  <a:cubicBezTo>
                    <a:pt x="6375" y="9640"/>
                    <a:pt x="5644" y="9687"/>
                    <a:pt x="4952" y="9780"/>
                  </a:cubicBezTo>
                  <a:cubicBezTo>
                    <a:pt x="4827" y="9064"/>
                    <a:pt x="4748" y="8293"/>
                    <a:pt x="4730" y="7492"/>
                  </a:cubicBezTo>
                  <a:close/>
                  <a:moveTo>
                    <a:pt x="7129" y="0"/>
                  </a:moveTo>
                  <a:cubicBezTo>
                    <a:pt x="4789" y="0"/>
                    <a:pt x="2708" y="1133"/>
                    <a:pt x="1409" y="2879"/>
                  </a:cubicBezTo>
                  <a:cubicBezTo>
                    <a:pt x="1392" y="2899"/>
                    <a:pt x="1206" y="3167"/>
                    <a:pt x="1136" y="3275"/>
                  </a:cubicBezTo>
                  <a:cubicBezTo>
                    <a:pt x="420" y="4390"/>
                    <a:pt x="1" y="5714"/>
                    <a:pt x="1" y="7131"/>
                  </a:cubicBezTo>
                  <a:cubicBezTo>
                    <a:pt x="1" y="7347"/>
                    <a:pt x="12" y="7562"/>
                    <a:pt x="30" y="7772"/>
                  </a:cubicBezTo>
                  <a:cubicBezTo>
                    <a:pt x="306" y="8098"/>
                    <a:pt x="606" y="8403"/>
                    <a:pt x="923" y="8689"/>
                  </a:cubicBezTo>
                  <a:cubicBezTo>
                    <a:pt x="827" y="8304"/>
                    <a:pt x="763" y="7909"/>
                    <a:pt x="740" y="7501"/>
                  </a:cubicBezTo>
                  <a:lnTo>
                    <a:pt x="4009" y="7501"/>
                  </a:lnTo>
                  <a:cubicBezTo>
                    <a:pt x="4026" y="8336"/>
                    <a:pt x="4102" y="9148"/>
                    <a:pt x="4236" y="9905"/>
                  </a:cubicBezTo>
                  <a:cubicBezTo>
                    <a:pt x="3851" y="9978"/>
                    <a:pt x="3479" y="10065"/>
                    <a:pt x="3130" y="10167"/>
                  </a:cubicBezTo>
                  <a:cubicBezTo>
                    <a:pt x="3427" y="10304"/>
                    <a:pt x="3726" y="10432"/>
                    <a:pt x="4038" y="10540"/>
                  </a:cubicBezTo>
                  <a:cubicBezTo>
                    <a:pt x="4070" y="10551"/>
                    <a:pt x="4169" y="10586"/>
                    <a:pt x="4271" y="10621"/>
                  </a:cubicBezTo>
                  <a:cubicBezTo>
                    <a:pt x="4346" y="10647"/>
                    <a:pt x="4425" y="10668"/>
                    <a:pt x="4483" y="10685"/>
                  </a:cubicBezTo>
                  <a:cubicBezTo>
                    <a:pt x="4722" y="10755"/>
                    <a:pt x="4957" y="10816"/>
                    <a:pt x="5196" y="10869"/>
                  </a:cubicBezTo>
                  <a:cubicBezTo>
                    <a:pt x="5164" y="10752"/>
                    <a:pt x="5132" y="10633"/>
                    <a:pt x="5103" y="10508"/>
                  </a:cubicBezTo>
                  <a:cubicBezTo>
                    <a:pt x="5749" y="10423"/>
                    <a:pt x="6433" y="10377"/>
                    <a:pt x="7129" y="10377"/>
                  </a:cubicBezTo>
                  <a:cubicBezTo>
                    <a:pt x="7824" y="10377"/>
                    <a:pt x="8508" y="10420"/>
                    <a:pt x="9155" y="10508"/>
                  </a:cubicBezTo>
                  <a:cubicBezTo>
                    <a:pt x="9125" y="10633"/>
                    <a:pt x="9093" y="10752"/>
                    <a:pt x="9061" y="10869"/>
                  </a:cubicBezTo>
                  <a:cubicBezTo>
                    <a:pt x="9312" y="10813"/>
                    <a:pt x="9562" y="10752"/>
                    <a:pt x="9807" y="10679"/>
                  </a:cubicBezTo>
                  <a:cubicBezTo>
                    <a:pt x="9824" y="10671"/>
                    <a:pt x="10007" y="10618"/>
                    <a:pt x="10037" y="10607"/>
                  </a:cubicBezTo>
                  <a:cubicBezTo>
                    <a:pt x="10412" y="10482"/>
                    <a:pt x="10779" y="10336"/>
                    <a:pt x="11131" y="10170"/>
                  </a:cubicBezTo>
                  <a:cubicBezTo>
                    <a:pt x="10782" y="10068"/>
                    <a:pt x="10412" y="9981"/>
                    <a:pt x="10025" y="9908"/>
                  </a:cubicBezTo>
                  <a:cubicBezTo>
                    <a:pt x="10159" y="9154"/>
                    <a:pt x="10240" y="8342"/>
                    <a:pt x="10255" y="7504"/>
                  </a:cubicBezTo>
                  <a:lnTo>
                    <a:pt x="13521" y="7504"/>
                  </a:lnTo>
                  <a:cubicBezTo>
                    <a:pt x="13500" y="7911"/>
                    <a:pt x="13439" y="8310"/>
                    <a:pt x="13340" y="8697"/>
                  </a:cubicBezTo>
                  <a:cubicBezTo>
                    <a:pt x="13657" y="8412"/>
                    <a:pt x="13954" y="8106"/>
                    <a:pt x="14231" y="7780"/>
                  </a:cubicBezTo>
                  <a:cubicBezTo>
                    <a:pt x="14248" y="7568"/>
                    <a:pt x="14260" y="7353"/>
                    <a:pt x="14260" y="7140"/>
                  </a:cubicBezTo>
                  <a:cubicBezTo>
                    <a:pt x="14260" y="5568"/>
                    <a:pt x="13759" y="4128"/>
                    <a:pt x="12903" y="2952"/>
                  </a:cubicBezTo>
                  <a:cubicBezTo>
                    <a:pt x="12903" y="2952"/>
                    <a:pt x="12871" y="2899"/>
                    <a:pt x="12848" y="2879"/>
                  </a:cubicBezTo>
                  <a:cubicBezTo>
                    <a:pt x="11544" y="1133"/>
                    <a:pt x="9469" y="0"/>
                    <a:pt x="71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2" name="Google Shape;1342;p26"/>
          <p:cNvSpPr/>
          <p:nvPr/>
        </p:nvSpPr>
        <p:spPr>
          <a:xfrm>
            <a:off x="4334910" y="810469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26"/>
          <p:cNvSpPr/>
          <p:nvPr/>
        </p:nvSpPr>
        <p:spPr>
          <a:xfrm>
            <a:off x="4334910" y="1664569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26"/>
          <p:cNvSpPr/>
          <p:nvPr/>
        </p:nvSpPr>
        <p:spPr>
          <a:xfrm>
            <a:off x="4334923" y="2529181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26"/>
          <p:cNvSpPr/>
          <p:nvPr/>
        </p:nvSpPr>
        <p:spPr>
          <a:xfrm>
            <a:off x="4334923" y="3393781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2642;p39">
            <a:extLst>
              <a:ext uri="{FF2B5EF4-FFF2-40B4-BE49-F238E27FC236}">
                <a16:creationId xmlns:a16="http://schemas.microsoft.com/office/drawing/2014/main" id="{50F33457-971D-8C44-A1C0-BF4861AE1401}"/>
              </a:ext>
            </a:extLst>
          </p:cNvPr>
          <p:cNvGrpSpPr/>
          <p:nvPr/>
        </p:nvGrpSpPr>
        <p:grpSpPr>
          <a:xfrm>
            <a:off x="6389985" y="1243938"/>
            <a:ext cx="2395200" cy="2590309"/>
            <a:chOff x="1103342" y="1720162"/>
            <a:chExt cx="3014614" cy="3092649"/>
          </a:xfrm>
        </p:grpSpPr>
        <p:sp>
          <p:nvSpPr>
            <p:cNvPr id="139" name="Google Shape;2643;p39">
              <a:extLst>
                <a:ext uri="{FF2B5EF4-FFF2-40B4-BE49-F238E27FC236}">
                  <a16:creationId xmlns:a16="http://schemas.microsoft.com/office/drawing/2014/main" id="{BCCA5342-A169-B64A-9F6F-F32694033504}"/>
                </a:ext>
              </a:extLst>
            </p:cNvPr>
            <p:cNvSpPr/>
            <p:nvPr/>
          </p:nvSpPr>
          <p:spPr>
            <a:xfrm>
              <a:off x="2267933" y="1720162"/>
              <a:ext cx="46449" cy="175510"/>
            </a:xfrm>
            <a:custGeom>
              <a:avLst/>
              <a:gdLst/>
              <a:ahLst/>
              <a:cxnLst/>
              <a:rect l="l" t="t" r="r" b="b"/>
              <a:pathLst>
                <a:path w="1969" h="7440" extrusionOk="0">
                  <a:moveTo>
                    <a:pt x="835" y="0"/>
                  </a:moveTo>
                  <a:cubicBezTo>
                    <a:pt x="701" y="0"/>
                    <a:pt x="601" y="34"/>
                    <a:pt x="501" y="101"/>
                  </a:cubicBezTo>
                  <a:cubicBezTo>
                    <a:pt x="434" y="167"/>
                    <a:pt x="334" y="234"/>
                    <a:pt x="268" y="334"/>
                  </a:cubicBezTo>
                  <a:cubicBezTo>
                    <a:pt x="201" y="434"/>
                    <a:pt x="134" y="534"/>
                    <a:pt x="101" y="634"/>
                  </a:cubicBezTo>
                  <a:cubicBezTo>
                    <a:pt x="34" y="734"/>
                    <a:pt x="34" y="834"/>
                    <a:pt x="1" y="934"/>
                  </a:cubicBezTo>
                  <a:cubicBezTo>
                    <a:pt x="1" y="1035"/>
                    <a:pt x="1" y="1101"/>
                    <a:pt x="1" y="1168"/>
                  </a:cubicBezTo>
                  <a:cubicBezTo>
                    <a:pt x="34" y="1235"/>
                    <a:pt x="68" y="1301"/>
                    <a:pt x="101" y="1368"/>
                  </a:cubicBezTo>
                  <a:cubicBezTo>
                    <a:pt x="168" y="1435"/>
                    <a:pt x="201" y="1502"/>
                    <a:pt x="268" y="1535"/>
                  </a:cubicBezTo>
                  <a:cubicBezTo>
                    <a:pt x="301" y="1602"/>
                    <a:pt x="368" y="1668"/>
                    <a:pt x="434" y="1702"/>
                  </a:cubicBezTo>
                  <a:cubicBezTo>
                    <a:pt x="468" y="1768"/>
                    <a:pt x="468" y="1868"/>
                    <a:pt x="501" y="1935"/>
                  </a:cubicBezTo>
                  <a:cubicBezTo>
                    <a:pt x="501" y="2002"/>
                    <a:pt x="501" y="2102"/>
                    <a:pt x="501" y="2169"/>
                  </a:cubicBezTo>
                  <a:lnTo>
                    <a:pt x="501" y="2436"/>
                  </a:lnTo>
                  <a:lnTo>
                    <a:pt x="501" y="2669"/>
                  </a:lnTo>
                  <a:cubicBezTo>
                    <a:pt x="468" y="2969"/>
                    <a:pt x="434" y="3236"/>
                    <a:pt x="368" y="3536"/>
                  </a:cubicBezTo>
                  <a:cubicBezTo>
                    <a:pt x="334" y="3803"/>
                    <a:pt x="301" y="4103"/>
                    <a:pt x="268" y="4370"/>
                  </a:cubicBezTo>
                  <a:cubicBezTo>
                    <a:pt x="234" y="4670"/>
                    <a:pt x="168" y="4937"/>
                    <a:pt x="134" y="5204"/>
                  </a:cubicBezTo>
                  <a:cubicBezTo>
                    <a:pt x="101" y="5504"/>
                    <a:pt x="68" y="5771"/>
                    <a:pt x="68" y="6038"/>
                  </a:cubicBezTo>
                  <a:lnTo>
                    <a:pt x="68" y="6338"/>
                  </a:lnTo>
                  <a:cubicBezTo>
                    <a:pt x="68" y="6405"/>
                    <a:pt x="68" y="6505"/>
                    <a:pt x="68" y="6605"/>
                  </a:cubicBezTo>
                  <a:cubicBezTo>
                    <a:pt x="68" y="6672"/>
                    <a:pt x="68" y="6772"/>
                    <a:pt x="68" y="6872"/>
                  </a:cubicBezTo>
                  <a:cubicBezTo>
                    <a:pt x="101" y="6939"/>
                    <a:pt x="134" y="7039"/>
                    <a:pt x="168" y="7106"/>
                  </a:cubicBezTo>
                  <a:cubicBezTo>
                    <a:pt x="234" y="7239"/>
                    <a:pt x="301" y="7306"/>
                    <a:pt x="434" y="7372"/>
                  </a:cubicBezTo>
                  <a:cubicBezTo>
                    <a:pt x="535" y="7439"/>
                    <a:pt x="701" y="7439"/>
                    <a:pt x="835" y="7439"/>
                  </a:cubicBezTo>
                  <a:cubicBezTo>
                    <a:pt x="901" y="7406"/>
                    <a:pt x="1002" y="7372"/>
                    <a:pt x="1068" y="7306"/>
                  </a:cubicBezTo>
                  <a:cubicBezTo>
                    <a:pt x="1135" y="7239"/>
                    <a:pt x="1202" y="7139"/>
                    <a:pt x="1235" y="7072"/>
                  </a:cubicBezTo>
                  <a:cubicBezTo>
                    <a:pt x="1302" y="6972"/>
                    <a:pt x="1335" y="6905"/>
                    <a:pt x="1368" y="6805"/>
                  </a:cubicBezTo>
                  <a:cubicBezTo>
                    <a:pt x="1402" y="6705"/>
                    <a:pt x="1402" y="6639"/>
                    <a:pt x="1402" y="6538"/>
                  </a:cubicBezTo>
                  <a:cubicBezTo>
                    <a:pt x="1435" y="6472"/>
                    <a:pt x="1435" y="6405"/>
                    <a:pt x="1435" y="6338"/>
                  </a:cubicBezTo>
                  <a:cubicBezTo>
                    <a:pt x="1435" y="6238"/>
                    <a:pt x="1435" y="6172"/>
                    <a:pt x="1435" y="6105"/>
                  </a:cubicBezTo>
                  <a:cubicBezTo>
                    <a:pt x="1435" y="6038"/>
                    <a:pt x="1435" y="5938"/>
                    <a:pt x="1435" y="5871"/>
                  </a:cubicBezTo>
                  <a:cubicBezTo>
                    <a:pt x="1435" y="5805"/>
                    <a:pt x="1435" y="5738"/>
                    <a:pt x="1435" y="5671"/>
                  </a:cubicBezTo>
                  <a:cubicBezTo>
                    <a:pt x="1469" y="5338"/>
                    <a:pt x="1502" y="5037"/>
                    <a:pt x="1569" y="4704"/>
                  </a:cubicBezTo>
                  <a:cubicBezTo>
                    <a:pt x="1602" y="4404"/>
                    <a:pt x="1669" y="4103"/>
                    <a:pt x="1702" y="3770"/>
                  </a:cubicBezTo>
                  <a:cubicBezTo>
                    <a:pt x="1735" y="3470"/>
                    <a:pt x="1802" y="3136"/>
                    <a:pt x="1835" y="2836"/>
                  </a:cubicBezTo>
                  <a:cubicBezTo>
                    <a:pt x="1869" y="2536"/>
                    <a:pt x="1936" y="2235"/>
                    <a:pt x="1936" y="1902"/>
                  </a:cubicBezTo>
                  <a:lnTo>
                    <a:pt x="1936" y="1768"/>
                  </a:lnTo>
                  <a:cubicBezTo>
                    <a:pt x="1936" y="1735"/>
                    <a:pt x="1936" y="1702"/>
                    <a:pt x="1936" y="1635"/>
                  </a:cubicBezTo>
                  <a:cubicBezTo>
                    <a:pt x="1969" y="1502"/>
                    <a:pt x="1936" y="1335"/>
                    <a:pt x="1902" y="1201"/>
                  </a:cubicBezTo>
                  <a:cubicBezTo>
                    <a:pt x="1869" y="1035"/>
                    <a:pt x="1802" y="901"/>
                    <a:pt x="1735" y="768"/>
                  </a:cubicBezTo>
                  <a:cubicBezTo>
                    <a:pt x="1669" y="634"/>
                    <a:pt x="1602" y="501"/>
                    <a:pt x="1502" y="401"/>
                  </a:cubicBezTo>
                  <a:cubicBezTo>
                    <a:pt x="1402" y="301"/>
                    <a:pt x="1268" y="201"/>
                    <a:pt x="1135" y="134"/>
                  </a:cubicBezTo>
                  <a:lnTo>
                    <a:pt x="1002" y="67"/>
                  </a:lnTo>
                  <a:cubicBezTo>
                    <a:pt x="935" y="34"/>
                    <a:pt x="901" y="0"/>
                    <a:pt x="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44;p39">
              <a:extLst>
                <a:ext uri="{FF2B5EF4-FFF2-40B4-BE49-F238E27FC236}">
                  <a16:creationId xmlns:a16="http://schemas.microsoft.com/office/drawing/2014/main" id="{9A08D445-C3F4-0D4E-8DB0-9FB668C25EF1}"/>
                </a:ext>
              </a:extLst>
            </p:cNvPr>
            <p:cNvSpPr/>
            <p:nvPr/>
          </p:nvSpPr>
          <p:spPr>
            <a:xfrm>
              <a:off x="2337972" y="1761657"/>
              <a:ext cx="92874" cy="90727"/>
            </a:xfrm>
            <a:custGeom>
              <a:avLst/>
              <a:gdLst/>
              <a:ahLst/>
              <a:cxnLst/>
              <a:rect l="l" t="t" r="r" b="b"/>
              <a:pathLst>
                <a:path w="3937" h="3846" extrusionOk="0">
                  <a:moveTo>
                    <a:pt x="2129" y="1"/>
                  </a:moveTo>
                  <a:cubicBezTo>
                    <a:pt x="2021" y="1"/>
                    <a:pt x="1917" y="55"/>
                    <a:pt x="1835" y="109"/>
                  </a:cubicBezTo>
                  <a:cubicBezTo>
                    <a:pt x="1735" y="176"/>
                    <a:pt x="1635" y="276"/>
                    <a:pt x="1602" y="410"/>
                  </a:cubicBezTo>
                  <a:cubicBezTo>
                    <a:pt x="1535" y="510"/>
                    <a:pt x="1468" y="643"/>
                    <a:pt x="1468" y="777"/>
                  </a:cubicBezTo>
                  <a:cubicBezTo>
                    <a:pt x="1435" y="910"/>
                    <a:pt x="1402" y="1010"/>
                    <a:pt x="1402" y="1144"/>
                  </a:cubicBezTo>
                  <a:lnTo>
                    <a:pt x="1402" y="1244"/>
                  </a:lnTo>
                  <a:lnTo>
                    <a:pt x="1001" y="1277"/>
                  </a:lnTo>
                  <a:cubicBezTo>
                    <a:pt x="868" y="1277"/>
                    <a:pt x="734" y="1310"/>
                    <a:pt x="601" y="1344"/>
                  </a:cubicBezTo>
                  <a:cubicBezTo>
                    <a:pt x="468" y="1377"/>
                    <a:pt x="334" y="1444"/>
                    <a:pt x="234" y="1510"/>
                  </a:cubicBezTo>
                  <a:cubicBezTo>
                    <a:pt x="134" y="1577"/>
                    <a:pt x="34" y="1711"/>
                    <a:pt x="1" y="1844"/>
                  </a:cubicBezTo>
                  <a:cubicBezTo>
                    <a:pt x="1" y="1911"/>
                    <a:pt x="1" y="2011"/>
                    <a:pt x="34" y="2078"/>
                  </a:cubicBezTo>
                  <a:cubicBezTo>
                    <a:pt x="67" y="2178"/>
                    <a:pt x="101" y="2244"/>
                    <a:pt x="167" y="2311"/>
                  </a:cubicBezTo>
                  <a:cubicBezTo>
                    <a:pt x="201" y="2378"/>
                    <a:pt x="267" y="2444"/>
                    <a:pt x="334" y="2478"/>
                  </a:cubicBezTo>
                  <a:cubicBezTo>
                    <a:pt x="434" y="2545"/>
                    <a:pt x="501" y="2578"/>
                    <a:pt x="601" y="2578"/>
                  </a:cubicBezTo>
                  <a:lnTo>
                    <a:pt x="1235" y="2578"/>
                  </a:lnTo>
                  <a:lnTo>
                    <a:pt x="1235" y="2945"/>
                  </a:lnTo>
                  <a:cubicBezTo>
                    <a:pt x="1235" y="3078"/>
                    <a:pt x="1235" y="3212"/>
                    <a:pt x="1268" y="3312"/>
                  </a:cubicBezTo>
                  <a:cubicBezTo>
                    <a:pt x="1302" y="3445"/>
                    <a:pt x="1335" y="3545"/>
                    <a:pt x="1402" y="3645"/>
                  </a:cubicBezTo>
                  <a:cubicBezTo>
                    <a:pt x="1468" y="3745"/>
                    <a:pt x="1602" y="3812"/>
                    <a:pt x="1702" y="3845"/>
                  </a:cubicBezTo>
                  <a:cubicBezTo>
                    <a:pt x="1802" y="3845"/>
                    <a:pt x="1902" y="3812"/>
                    <a:pt x="1969" y="3779"/>
                  </a:cubicBezTo>
                  <a:cubicBezTo>
                    <a:pt x="2069" y="3745"/>
                    <a:pt x="2135" y="3679"/>
                    <a:pt x="2202" y="3645"/>
                  </a:cubicBezTo>
                  <a:cubicBezTo>
                    <a:pt x="2269" y="3579"/>
                    <a:pt x="2336" y="3512"/>
                    <a:pt x="2402" y="3445"/>
                  </a:cubicBezTo>
                  <a:cubicBezTo>
                    <a:pt x="2469" y="3378"/>
                    <a:pt x="2502" y="3278"/>
                    <a:pt x="2502" y="3212"/>
                  </a:cubicBezTo>
                  <a:cubicBezTo>
                    <a:pt x="2536" y="3112"/>
                    <a:pt x="2536" y="2978"/>
                    <a:pt x="2536" y="2878"/>
                  </a:cubicBezTo>
                  <a:cubicBezTo>
                    <a:pt x="2536" y="2778"/>
                    <a:pt x="2569" y="2678"/>
                    <a:pt x="2569" y="2578"/>
                  </a:cubicBezTo>
                  <a:lnTo>
                    <a:pt x="3303" y="2578"/>
                  </a:lnTo>
                  <a:cubicBezTo>
                    <a:pt x="3370" y="2578"/>
                    <a:pt x="3436" y="2545"/>
                    <a:pt x="3536" y="2511"/>
                  </a:cubicBezTo>
                  <a:cubicBezTo>
                    <a:pt x="3603" y="2478"/>
                    <a:pt x="3637" y="2444"/>
                    <a:pt x="3703" y="2378"/>
                  </a:cubicBezTo>
                  <a:cubicBezTo>
                    <a:pt x="3770" y="2344"/>
                    <a:pt x="3803" y="2278"/>
                    <a:pt x="3837" y="2211"/>
                  </a:cubicBezTo>
                  <a:cubicBezTo>
                    <a:pt x="3870" y="2144"/>
                    <a:pt x="3903" y="2078"/>
                    <a:pt x="3903" y="1977"/>
                  </a:cubicBezTo>
                  <a:cubicBezTo>
                    <a:pt x="3937" y="1844"/>
                    <a:pt x="3903" y="1711"/>
                    <a:pt x="3837" y="1577"/>
                  </a:cubicBezTo>
                  <a:cubicBezTo>
                    <a:pt x="3770" y="1510"/>
                    <a:pt x="3670" y="1444"/>
                    <a:pt x="3536" y="1377"/>
                  </a:cubicBezTo>
                  <a:cubicBezTo>
                    <a:pt x="3436" y="1344"/>
                    <a:pt x="3303" y="1310"/>
                    <a:pt x="3170" y="1277"/>
                  </a:cubicBezTo>
                  <a:lnTo>
                    <a:pt x="2669" y="1277"/>
                  </a:lnTo>
                  <a:cubicBezTo>
                    <a:pt x="2703" y="1144"/>
                    <a:pt x="2703" y="1043"/>
                    <a:pt x="2703" y="910"/>
                  </a:cubicBezTo>
                  <a:cubicBezTo>
                    <a:pt x="2703" y="777"/>
                    <a:pt x="2703" y="677"/>
                    <a:pt x="2736" y="543"/>
                  </a:cubicBezTo>
                  <a:cubicBezTo>
                    <a:pt x="2736" y="476"/>
                    <a:pt x="2703" y="410"/>
                    <a:pt x="2703" y="343"/>
                  </a:cubicBezTo>
                  <a:cubicBezTo>
                    <a:pt x="2669" y="276"/>
                    <a:pt x="2636" y="210"/>
                    <a:pt x="2569" y="176"/>
                  </a:cubicBezTo>
                  <a:cubicBezTo>
                    <a:pt x="2536" y="109"/>
                    <a:pt x="2469" y="76"/>
                    <a:pt x="2402" y="43"/>
                  </a:cubicBezTo>
                  <a:cubicBezTo>
                    <a:pt x="2336" y="9"/>
                    <a:pt x="2269" y="9"/>
                    <a:pt x="2202" y="9"/>
                  </a:cubicBezTo>
                  <a:cubicBezTo>
                    <a:pt x="2178" y="3"/>
                    <a:pt x="2153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45;p39">
              <a:extLst>
                <a:ext uri="{FF2B5EF4-FFF2-40B4-BE49-F238E27FC236}">
                  <a16:creationId xmlns:a16="http://schemas.microsoft.com/office/drawing/2014/main" id="{77F983B7-F3DD-604E-9EEE-7308571A3392}"/>
                </a:ext>
              </a:extLst>
            </p:cNvPr>
            <p:cNvSpPr/>
            <p:nvPr/>
          </p:nvSpPr>
          <p:spPr>
            <a:xfrm>
              <a:off x="2459932" y="1720162"/>
              <a:ext cx="46472" cy="175510"/>
            </a:xfrm>
            <a:custGeom>
              <a:avLst/>
              <a:gdLst/>
              <a:ahLst/>
              <a:cxnLst/>
              <a:rect l="l" t="t" r="r" b="b"/>
              <a:pathLst>
                <a:path w="1970" h="7440" extrusionOk="0">
                  <a:moveTo>
                    <a:pt x="835" y="0"/>
                  </a:moveTo>
                  <a:cubicBezTo>
                    <a:pt x="735" y="0"/>
                    <a:pt x="601" y="34"/>
                    <a:pt x="501" y="101"/>
                  </a:cubicBezTo>
                  <a:cubicBezTo>
                    <a:pt x="435" y="167"/>
                    <a:pt x="335" y="234"/>
                    <a:pt x="268" y="334"/>
                  </a:cubicBezTo>
                  <a:cubicBezTo>
                    <a:pt x="201" y="434"/>
                    <a:pt x="134" y="534"/>
                    <a:pt x="101" y="634"/>
                  </a:cubicBezTo>
                  <a:cubicBezTo>
                    <a:pt x="34" y="734"/>
                    <a:pt x="34" y="834"/>
                    <a:pt x="1" y="934"/>
                  </a:cubicBezTo>
                  <a:cubicBezTo>
                    <a:pt x="1" y="1035"/>
                    <a:pt x="1" y="1101"/>
                    <a:pt x="1" y="1168"/>
                  </a:cubicBezTo>
                  <a:cubicBezTo>
                    <a:pt x="34" y="1235"/>
                    <a:pt x="68" y="1301"/>
                    <a:pt x="101" y="1368"/>
                  </a:cubicBezTo>
                  <a:cubicBezTo>
                    <a:pt x="168" y="1435"/>
                    <a:pt x="201" y="1502"/>
                    <a:pt x="268" y="1535"/>
                  </a:cubicBezTo>
                  <a:cubicBezTo>
                    <a:pt x="335" y="1602"/>
                    <a:pt x="368" y="1668"/>
                    <a:pt x="435" y="1702"/>
                  </a:cubicBezTo>
                  <a:cubicBezTo>
                    <a:pt x="468" y="1768"/>
                    <a:pt x="501" y="1868"/>
                    <a:pt x="501" y="1935"/>
                  </a:cubicBezTo>
                  <a:cubicBezTo>
                    <a:pt x="501" y="2002"/>
                    <a:pt x="501" y="2102"/>
                    <a:pt x="501" y="2169"/>
                  </a:cubicBezTo>
                  <a:lnTo>
                    <a:pt x="501" y="2436"/>
                  </a:lnTo>
                  <a:lnTo>
                    <a:pt x="501" y="2669"/>
                  </a:lnTo>
                  <a:cubicBezTo>
                    <a:pt x="468" y="2969"/>
                    <a:pt x="435" y="3236"/>
                    <a:pt x="401" y="3536"/>
                  </a:cubicBezTo>
                  <a:cubicBezTo>
                    <a:pt x="335" y="3803"/>
                    <a:pt x="301" y="4103"/>
                    <a:pt x="268" y="4370"/>
                  </a:cubicBezTo>
                  <a:cubicBezTo>
                    <a:pt x="234" y="4670"/>
                    <a:pt x="201" y="4937"/>
                    <a:pt x="168" y="5204"/>
                  </a:cubicBezTo>
                  <a:cubicBezTo>
                    <a:pt x="134" y="5504"/>
                    <a:pt x="101" y="5771"/>
                    <a:pt x="68" y="6038"/>
                  </a:cubicBezTo>
                  <a:lnTo>
                    <a:pt x="68" y="6338"/>
                  </a:lnTo>
                  <a:cubicBezTo>
                    <a:pt x="68" y="6405"/>
                    <a:pt x="68" y="6505"/>
                    <a:pt x="68" y="6605"/>
                  </a:cubicBezTo>
                  <a:cubicBezTo>
                    <a:pt x="68" y="6672"/>
                    <a:pt x="68" y="6772"/>
                    <a:pt x="68" y="6872"/>
                  </a:cubicBezTo>
                  <a:cubicBezTo>
                    <a:pt x="101" y="6939"/>
                    <a:pt x="134" y="7039"/>
                    <a:pt x="168" y="7106"/>
                  </a:cubicBezTo>
                  <a:cubicBezTo>
                    <a:pt x="234" y="7239"/>
                    <a:pt x="335" y="7306"/>
                    <a:pt x="435" y="7372"/>
                  </a:cubicBezTo>
                  <a:cubicBezTo>
                    <a:pt x="568" y="7439"/>
                    <a:pt x="701" y="7439"/>
                    <a:pt x="835" y="7439"/>
                  </a:cubicBezTo>
                  <a:cubicBezTo>
                    <a:pt x="902" y="7406"/>
                    <a:pt x="1002" y="7372"/>
                    <a:pt x="1068" y="7306"/>
                  </a:cubicBezTo>
                  <a:cubicBezTo>
                    <a:pt x="1168" y="7239"/>
                    <a:pt x="1202" y="7139"/>
                    <a:pt x="1269" y="7072"/>
                  </a:cubicBezTo>
                  <a:cubicBezTo>
                    <a:pt x="1302" y="6972"/>
                    <a:pt x="1335" y="6905"/>
                    <a:pt x="1369" y="6805"/>
                  </a:cubicBezTo>
                  <a:cubicBezTo>
                    <a:pt x="1402" y="6705"/>
                    <a:pt x="1402" y="6639"/>
                    <a:pt x="1402" y="6538"/>
                  </a:cubicBezTo>
                  <a:cubicBezTo>
                    <a:pt x="1435" y="6472"/>
                    <a:pt x="1435" y="6405"/>
                    <a:pt x="1435" y="6338"/>
                  </a:cubicBezTo>
                  <a:cubicBezTo>
                    <a:pt x="1435" y="6238"/>
                    <a:pt x="1435" y="6172"/>
                    <a:pt x="1435" y="6105"/>
                  </a:cubicBezTo>
                  <a:cubicBezTo>
                    <a:pt x="1435" y="6038"/>
                    <a:pt x="1435" y="5938"/>
                    <a:pt x="1435" y="5871"/>
                  </a:cubicBezTo>
                  <a:cubicBezTo>
                    <a:pt x="1435" y="5805"/>
                    <a:pt x="1435" y="5738"/>
                    <a:pt x="1435" y="5671"/>
                  </a:cubicBezTo>
                  <a:cubicBezTo>
                    <a:pt x="1469" y="5338"/>
                    <a:pt x="1502" y="5037"/>
                    <a:pt x="1569" y="4704"/>
                  </a:cubicBezTo>
                  <a:cubicBezTo>
                    <a:pt x="1602" y="4404"/>
                    <a:pt x="1669" y="4103"/>
                    <a:pt x="1702" y="3770"/>
                  </a:cubicBezTo>
                  <a:cubicBezTo>
                    <a:pt x="1769" y="3470"/>
                    <a:pt x="1802" y="3136"/>
                    <a:pt x="1836" y="2836"/>
                  </a:cubicBezTo>
                  <a:cubicBezTo>
                    <a:pt x="1869" y="2536"/>
                    <a:pt x="1936" y="2235"/>
                    <a:pt x="1936" y="1902"/>
                  </a:cubicBezTo>
                  <a:lnTo>
                    <a:pt x="1969" y="1768"/>
                  </a:lnTo>
                  <a:cubicBezTo>
                    <a:pt x="1969" y="1735"/>
                    <a:pt x="1969" y="1702"/>
                    <a:pt x="1969" y="1635"/>
                  </a:cubicBezTo>
                  <a:cubicBezTo>
                    <a:pt x="1969" y="1502"/>
                    <a:pt x="1936" y="1335"/>
                    <a:pt x="1902" y="1201"/>
                  </a:cubicBezTo>
                  <a:cubicBezTo>
                    <a:pt x="1869" y="1035"/>
                    <a:pt x="1836" y="901"/>
                    <a:pt x="1736" y="768"/>
                  </a:cubicBezTo>
                  <a:cubicBezTo>
                    <a:pt x="1669" y="634"/>
                    <a:pt x="1602" y="501"/>
                    <a:pt x="1502" y="401"/>
                  </a:cubicBezTo>
                  <a:cubicBezTo>
                    <a:pt x="1402" y="301"/>
                    <a:pt x="1269" y="201"/>
                    <a:pt x="1135" y="134"/>
                  </a:cubicBezTo>
                  <a:lnTo>
                    <a:pt x="1002" y="67"/>
                  </a:lnTo>
                  <a:cubicBezTo>
                    <a:pt x="935" y="34"/>
                    <a:pt x="902" y="0"/>
                    <a:pt x="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46;p39">
              <a:extLst>
                <a:ext uri="{FF2B5EF4-FFF2-40B4-BE49-F238E27FC236}">
                  <a16:creationId xmlns:a16="http://schemas.microsoft.com/office/drawing/2014/main" id="{7B115D5F-DD5F-924C-9895-DD9766A91DC3}"/>
                </a:ext>
              </a:extLst>
            </p:cNvPr>
            <p:cNvSpPr/>
            <p:nvPr/>
          </p:nvSpPr>
          <p:spPr>
            <a:xfrm>
              <a:off x="2538629" y="1770527"/>
              <a:ext cx="96035" cy="73200"/>
            </a:xfrm>
            <a:custGeom>
              <a:avLst/>
              <a:gdLst/>
              <a:ahLst/>
              <a:cxnLst/>
              <a:rect l="l" t="t" r="r" b="b"/>
              <a:pathLst>
                <a:path w="4071" h="3103" extrusionOk="0">
                  <a:moveTo>
                    <a:pt x="1602" y="0"/>
                  </a:moveTo>
                  <a:lnTo>
                    <a:pt x="1202" y="67"/>
                  </a:lnTo>
                  <a:cubicBezTo>
                    <a:pt x="1035" y="67"/>
                    <a:pt x="901" y="100"/>
                    <a:pt x="768" y="167"/>
                  </a:cubicBezTo>
                  <a:lnTo>
                    <a:pt x="601" y="234"/>
                  </a:lnTo>
                  <a:cubicBezTo>
                    <a:pt x="534" y="267"/>
                    <a:pt x="468" y="301"/>
                    <a:pt x="401" y="334"/>
                  </a:cubicBezTo>
                  <a:cubicBezTo>
                    <a:pt x="334" y="401"/>
                    <a:pt x="301" y="434"/>
                    <a:pt x="268" y="501"/>
                  </a:cubicBezTo>
                  <a:cubicBezTo>
                    <a:pt x="201" y="534"/>
                    <a:pt x="167" y="601"/>
                    <a:pt x="167" y="667"/>
                  </a:cubicBezTo>
                  <a:cubicBezTo>
                    <a:pt x="134" y="768"/>
                    <a:pt x="134" y="834"/>
                    <a:pt x="167" y="934"/>
                  </a:cubicBezTo>
                  <a:cubicBezTo>
                    <a:pt x="201" y="1001"/>
                    <a:pt x="234" y="1068"/>
                    <a:pt x="268" y="1134"/>
                  </a:cubicBezTo>
                  <a:cubicBezTo>
                    <a:pt x="301" y="1201"/>
                    <a:pt x="368" y="1235"/>
                    <a:pt x="434" y="1268"/>
                  </a:cubicBezTo>
                  <a:cubicBezTo>
                    <a:pt x="534" y="1301"/>
                    <a:pt x="601" y="1335"/>
                    <a:pt x="701" y="1335"/>
                  </a:cubicBezTo>
                  <a:lnTo>
                    <a:pt x="3637" y="1335"/>
                  </a:lnTo>
                  <a:cubicBezTo>
                    <a:pt x="3737" y="1301"/>
                    <a:pt x="3803" y="1268"/>
                    <a:pt x="3870" y="1235"/>
                  </a:cubicBezTo>
                  <a:cubicBezTo>
                    <a:pt x="3937" y="1168"/>
                    <a:pt x="4004" y="1101"/>
                    <a:pt x="4037" y="1034"/>
                  </a:cubicBezTo>
                  <a:cubicBezTo>
                    <a:pt x="4070" y="968"/>
                    <a:pt x="4070" y="868"/>
                    <a:pt x="4070" y="801"/>
                  </a:cubicBezTo>
                  <a:cubicBezTo>
                    <a:pt x="4070" y="667"/>
                    <a:pt x="4037" y="534"/>
                    <a:pt x="3970" y="401"/>
                  </a:cubicBezTo>
                  <a:cubicBezTo>
                    <a:pt x="3903" y="301"/>
                    <a:pt x="3803" y="234"/>
                    <a:pt x="3703" y="167"/>
                  </a:cubicBezTo>
                  <a:cubicBezTo>
                    <a:pt x="3603" y="100"/>
                    <a:pt x="3503" y="67"/>
                    <a:pt x="3370" y="34"/>
                  </a:cubicBezTo>
                  <a:cubicBezTo>
                    <a:pt x="3236" y="34"/>
                    <a:pt x="3136" y="0"/>
                    <a:pt x="3003" y="0"/>
                  </a:cubicBezTo>
                  <a:close/>
                  <a:moveTo>
                    <a:pt x="1368" y="1768"/>
                  </a:moveTo>
                  <a:cubicBezTo>
                    <a:pt x="1202" y="1768"/>
                    <a:pt x="1068" y="1768"/>
                    <a:pt x="935" y="1802"/>
                  </a:cubicBezTo>
                  <a:cubicBezTo>
                    <a:pt x="801" y="1802"/>
                    <a:pt x="668" y="1835"/>
                    <a:pt x="534" y="1868"/>
                  </a:cubicBezTo>
                  <a:lnTo>
                    <a:pt x="334" y="1935"/>
                  </a:lnTo>
                  <a:cubicBezTo>
                    <a:pt x="268" y="1968"/>
                    <a:pt x="234" y="2002"/>
                    <a:pt x="167" y="2035"/>
                  </a:cubicBezTo>
                  <a:cubicBezTo>
                    <a:pt x="134" y="2068"/>
                    <a:pt x="67" y="2135"/>
                    <a:pt x="34" y="2169"/>
                  </a:cubicBezTo>
                  <a:cubicBezTo>
                    <a:pt x="1" y="2235"/>
                    <a:pt x="1" y="2302"/>
                    <a:pt x="1" y="2369"/>
                  </a:cubicBezTo>
                  <a:cubicBezTo>
                    <a:pt x="1" y="2435"/>
                    <a:pt x="34" y="2535"/>
                    <a:pt x="67" y="2636"/>
                  </a:cubicBezTo>
                  <a:cubicBezTo>
                    <a:pt x="101" y="2702"/>
                    <a:pt x="134" y="2769"/>
                    <a:pt x="201" y="2836"/>
                  </a:cubicBezTo>
                  <a:cubicBezTo>
                    <a:pt x="268" y="2902"/>
                    <a:pt x="334" y="2936"/>
                    <a:pt x="401" y="2969"/>
                  </a:cubicBezTo>
                  <a:cubicBezTo>
                    <a:pt x="468" y="3002"/>
                    <a:pt x="568" y="3036"/>
                    <a:pt x="668" y="3036"/>
                  </a:cubicBezTo>
                  <a:cubicBezTo>
                    <a:pt x="1068" y="3103"/>
                    <a:pt x="1435" y="3103"/>
                    <a:pt x="1835" y="3103"/>
                  </a:cubicBezTo>
                  <a:cubicBezTo>
                    <a:pt x="2236" y="3103"/>
                    <a:pt x="2636" y="3103"/>
                    <a:pt x="3036" y="3069"/>
                  </a:cubicBezTo>
                  <a:cubicBezTo>
                    <a:pt x="3136" y="3069"/>
                    <a:pt x="3236" y="3036"/>
                    <a:pt x="3303" y="3002"/>
                  </a:cubicBezTo>
                  <a:cubicBezTo>
                    <a:pt x="3403" y="2969"/>
                    <a:pt x="3470" y="2936"/>
                    <a:pt x="3537" y="2902"/>
                  </a:cubicBezTo>
                  <a:cubicBezTo>
                    <a:pt x="3603" y="2836"/>
                    <a:pt x="3670" y="2769"/>
                    <a:pt x="3737" y="2702"/>
                  </a:cubicBezTo>
                  <a:cubicBezTo>
                    <a:pt x="3803" y="2636"/>
                    <a:pt x="3837" y="2569"/>
                    <a:pt x="3870" y="2469"/>
                  </a:cubicBezTo>
                  <a:cubicBezTo>
                    <a:pt x="3870" y="2369"/>
                    <a:pt x="3870" y="2269"/>
                    <a:pt x="3837" y="2202"/>
                  </a:cubicBezTo>
                  <a:cubicBezTo>
                    <a:pt x="3803" y="2135"/>
                    <a:pt x="3770" y="2068"/>
                    <a:pt x="3737" y="2002"/>
                  </a:cubicBezTo>
                  <a:cubicBezTo>
                    <a:pt x="3670" y="1968"/>
                    <a:pt x="3603" y="1935"/>
                    <a:pt x="3537" y="1902"/>
                  </a:cubicBezTo>
                  <a:cubicBezTo>
                    <a:pt x="3436" y="1868"/>
                    <a:pt x="3370" y="1835"/>
                    <a:pt x="3303" y="1835"/>
                  </a:cubicBezTo>
                  <a:cubicBezTo>
                    <a:pt x="3203" y="1802"/>
                    <a:pt x="3103" y="1802"/>
                    <a:pt x="3036" y="1802"/>
                  </a:cubicBezTo>
                  <a:lnTo>
                    <a:pt x="1802" y="1802"/>
                  </a:lnTo>
                  <a:lnTo>
                    <a:pt x="1568" y="17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47;p39">
              <a:extLst>
                <a:ext uri="{FF2B5EF4-FFF2-40B4-BE49-F238E27FC236}">
                  <a16:creationId xmlns:a16="http://schemas.microsoft.com/office/drawing/2014/main" id="{3FA2DBF8-40F4-6549-A64A-78CBBFB40C25}"/>
                </a:ext>
              </a:extLst>
            </p:cNvPr>
            <p:cNvSpPr/>
            <p:nvPr/>
          </p:nvSpPr>
          <p:spPr>
            <a:xfrm>
              <a:off x="2673988" y="1720162"/>
              <a:ext cx="110189" cy="174708"/>
            </a:xfrm>
            <a:custGeom>
              <a:avLst/>
              <a:gdLst/>
              <a:ahLst/>
              <a:cxnLst/>
              <a:rect l="l" t="t" r="r" b="b"/>
              <a:pathLst>
                <a:path w="4671" h="7406" extrusionOk="0">
                  <a:moveTo>
                    <a:pt x="3169" y="0"/>
                  </a:moveTo>
                  <a:cubicBezTo>
                    <a:pt x="2835" y="0"/>
                    <a:pt x="2535" y="34"/>
                    <a:pt x="2235" y="67"/>
                  </a:cubicBezTo>
                  <a:cubicBezTo>
                    <a:pt x="1901" y="134"/>
                    <a:pt x="1601" y="234"/>
                    <a:pt x="1301" y="367"/>
                  </a:cubicBezTo>
                  <a:cubicBezTo>
                    <a:pt x="1168" y="434"/>
                    <a:pt x="1034" y="501"/>
                    <a:pt x="901" y="568"/>
                  </a:cubicBezTo>
                  <a:cubicBezTo>
                    <a:pt x="767" y="668"/>
                    <a:pt x="634" y="768"/>
                    <a:pt x="500" y="868"/>
                  </a:cubicBezTo>
                  <a:cubicBezTo>
                    <a:pt x="367" y="968"/>
                    <a:pt x="267" y="1101"/>
                    <a:pt x="200" y="1235"/>
                  </a:cubicBezTo>
                  <a:cubicBezTo>
                    <a:pt x="100" y="1368"/>
                    <a:pt x="67" y="1502"/>
                    <a:pt x="33" y="1635"/>
                  </a:cubicBezTo>
                  <a:cubicBezTo>
                    <a:pt x="0" y="1735"/>
                    <a:pt x="0" y="1835"/>
                    <a:pt x="33" y="1935"/>
                  </a:cubicBezTo>
                  <a:cubicBezTo>
                    <a:pt x="33" y="2035"/>
                    <a:pt x="67" y="2135"/>
                    <a:pt x="100" y="2202"/>
                  </a:cubicBezTo>
                  <a:cubicBezTo>
                    <a:pt x="134" y="2302"/>
                    <a:pt x="200" y="2402"/>
                    <a:pt x="267" y="2436"/>
                  </a:cubicBezTo>
                  <a:cubicBezTo>
                    <a:pt x="367" y="2502"/>
                    <a:pt x="467" y="2502"/>
                    <a:pt x="567" y="2502"/>
                  </a:cubicBezTo>
                  <a:cubicBezTo>
                    <a:pt x="634" y="2502"/>
                    <a:pt x="701" y="2502"/>
                    <a:pt x="767" y="2469"/>
                  </a:cubicBezTo>
                  <a:cubicBezTo>
                    <a:pt x="834" y="2436"/>
                    <a:pt x="934" y="2402"/>
                    <a:pt x="967" y="2369"/>
                  </a:cubicBezTo>
                  <a:cubicBezTo>
                    <a:pt x="1034" y="2302"/>
                    <a:pt x="1101" y="2269"/>
                    <a:pt x="1134" y="2202"/>
                  </a:cubicBezTo>
                  <a:cubicBezTo>
                    <a:pt x="1201" y="2135"/>
                    <a:pt x="1234" y="2069"/>
                    <a:pt x="1234" y="2002"/>
                  </a:cubicBezTo>
                  <a:lnTo>
                    <a:pt x="1268" y="1935"/>
                  </a:lnTo>
                  <a:lnTo>
                    <a:pt x="1301" y="1835"/>
                  </a:lnTo>
                  <a:lnTo>
                    <a:pt x="1368" y="1735"/>
                  </a:lnTo>
                  <a:cubicBezTo>
                    <a:pt x="1434" y="1635"/>
                    <a:pt x="1501" y="1568"/>
                    <a:pt x="1601" y="1535"/>
                  </a:cubicBezTo>
                  <a:lnTo>
                    <a:pt x="1901" y="1401"/>
                  </a:lnTo>
                  <a:cubicBezTo>
                    <a:pt x="2002" y="1368"/>
                    <a:pt x="2102" y="1335"/>
                    <a:pt x="2202" y="1301"/>
                  </a:cubicBezTo>
                  <a:cubicBezTo>
                    <a:pt x="2302" y="1301"/>
                    <a:pt x="2402" y="1268"/>
                    <a:pt x="2535" y="1268"/>
                  </a:cubicBezTo>
                  <a:cubicBezTo>
                    <a:pt x="2569" y="1268"/>
                    <a:pt x="2635" y="1268"/>
                    <a:pt x="2669" y="1301"/>
                  </a:cubicBezTo>
                  <a:cubicBezTo>
                    <a:pt x="2702" y="1335"/>
                    <a:pt x="2735" y="1335"/>
                    <a:pt x="2735" y="1368"/>
                  </a:cubicBezTo>
                  <a:cubicBezTo>
                    <a:pt x="2769" y="1401"/>
                    <a:pt x="2802" y="1468"/>
                    <a:pt x="2802" y="1502"/>
                  </a:cubicBezTo>
                  <a:cubicBezTo>
                    <a:pt x="2802" y="1535"/>
                    <a:pt x="2802" y="1602"/>
                    <a:pt x="2802" y="1635"/>
                  </a:cubicBezTo>
                  <a:cubicBezTo>
                    <a:pt x="2769" y="1768"/>
                    <a:pt x="2735" y="1902"/>
                    <a:pt x="2702" y="2069"/>
                  </a:cubicBezTo>
                  <a:cubicBezTo>
                    <a:pt x="2669" y="2202"/>
                    <a:pt x="2602" y="2335"/>
                    <a:pt x="2535" y="2469"/>
                  </a:cubicBezTo>
                  <a:cubicBezTo>
                    <a:pt x="2469" y="2602"/>
                    <a:pt x="2402" y="2736"/>
                    <a:pt x="2335" y="2869"/>
                  </a:cubicBezTo>
                  <a:cubicBezTo>
                    <a:pt x="2268" y="2969"/>
                    <a:pt x="2168" y="3103"/>
                    <a:pt x="2102" y="3236"/>
                  </a:cubicBezTo>
                  <a:lnTo>
                    <a:pt x="1501" y="4070"/>
                  </a:lnTo>
                  <a:lnTo>
                    <a:pt x="934" y="4904"/>
                  </a:lnTo>
                  <a:cubicBezTo>
                    <a:pt x="867" y="5004"/>
                    <a:pt x="801" y="5137"/>
                    <a:pt x="701" y="5271"/>
                  </a:cubicBezTo>
                  <a:cubicBezTo>
                    <a:pt x="634" y="5371"/>
                    <a:pt x="567" y="5504"/>
                    <a:pt x="534" y="5638"/>
                  </a:cubicBezTo>
                  <a:cubicBezTo>
                    <a:pt x="467" y="5771"/>
                    <a:pt x="400" y="5905"/>
                    <a:pt x="367" y="6038"/>
                  </a:cubicBezTo>
                  <a:cubicBezTo>
                    <a:pt x="334" y="6172"/>
                    <a:pt x="300" y="6338"/>
                    <a:pt x="300" y="6472"/>
                  </a:cubicBezTo>
                  <a:cubicBezTo>
                    <a:pt x="300" y="6572"/>
                    <a:pt x="300" y="6672"/>
                    <a:pt x="300" y="6805"/>
                  </a:cubicBezTo>
                  <a:cubicBezTo>
                    <a:pt x="334" y="6905"/>
                    <a:pt x="367" y="7005"/>
                    <a:pt x="434" y="7106"/>
                  </a:cubicBezTo>
                  <a:cubicBezTo>
                    <a:pt x="467" y="7172"/>
                    <a:pt x="534" y="7239"/>
                    <a:pt x="634" y="7306"/>
                  </a:cubicBezTo>
                  <a:cubicBezTo>
                    <a:pt x="734" y="7372"/>
                    <a:pt x="834" y="7406"/>
                    <a:pt x="934" y="7406"/>
                  </a:cubicBezTo>
                  <a:cubicBezTo>
                    <a:pt x="1301" y="7406"/>
                    <a:pt x="1635" y="7406"/>
                    <a:pt x="1968" y="7339"/>
                  </a:cubicBezTo>
                  <a:cubicBezTo>
                    <a:pt x="2302" y="7272"/>
                    <a:pt x="2635" y="7206"/>
                    <a:pt x="2969" y="7106"/>
                  </a:cubicBezTo>
                  <a:cubicBezTo>
                    <a:pt x="3136" y="7072"/>
                    <a:pt x="3269" y="7039"/>
                    <a:pt x="3436" y="6972"/>
                  </a:cubicBezTo>
                  <a:cubicBezTo>
                    <a:pt x="3569" y="6939"/>
                    <a:pt x="3736" y="6905"/>
                    <a:pt x="3870" y="6839"/>
                  </a:cubicBezTo>
                  <a:cubicBezTo>
                    <a:pt x="4003" y="6772"/>
                    <a:pt x="4136" y="6705"/>
                    <a:pt x="4270" y="6639"/>
                  </a:cubicBezTo>
                  <a:cubicBezTo>
                    <a:pt x="4403" y="6572"/>
                    <a:pt x="4537" y="6472"/>
                    <a:pt x="4637" y="6338"/>
                  </a:cubicBezTo>
                  <a:cubicBezTo>
                    <a:pt x="4670" y="6272"/>
                    <a:pt x="4637" y="6172"/>
                    <a:pt x="4603" y="6105"/>
                  </a:cubicBezTo>
                  <a:cubicBezTo>
                    <a:pt x="4570" y="6005"/>
                    <a:pt x="4537" y="5938"/>
                    <a:pt x="4503" y="5871"/>
                  </a:cubicBezTo>
                  <a:cubicBezTo>
                    <a:pt x="4437" y="5805"/>
                    <a:pt x="4370" y="5771"/>
                    <a:pt x="4303" y="5705"/>
                  </a:cubicBezTo>
                  <a:cubicBezTo>
                    <a:pt x="4236" y="5671"/>
                    <a:pt x="4136" y="5638"/>
                    <a:pt x="4036" y="5638"/>
                  </a:cubicBezTo>
                  <a:cubicBezTo>
                    <a:pt x="3703" y="5705"/>
                    <a:pt x="3369" y="5738"/>
                    <a:pt x="3036" y="5838"/>
                  </a:cubicBezTo>
                  <a:cubicBezTo>
                    <a:pt x="2669" y="5905"/>
                    <a:pt x="2335" y="5971"/>
                    <a:pt x="2002" y="6038"/>
                  </a:cubicBezTo>
                  <a:cubicBezTo>
                    <a:pt x="2068" y="5771"/>
                    <a:pt x="2168" y="5538"/>
                    <a:pt x="2302" y="5304"/>
                  </a:cubicBezTo>
                  <a:cubicBezTo>
                    <a:pt x="2469" y="5071"/>
                    <a:pt x="2602" y="4871"/>
                    <a:pt x="2769" y="4637"/>
                  </a:cubicBezTo>
                  <a:cubicBezTo>
                    <a:pt x="2936" y="4404"/>
                    <a:pt x="3102" y="4170"/>
                    <a:pt x="3269" y="3937"/>
                  </a:cubicBezTo>
                  <a:lnTo>
                    <a:pt x="3736" y="3269"/>
                  </a:lnTo>
                  <a:cubicBezTo>
                    <a:pt x="3870" y="3036"/>
                    <a:pt x="3970" y="2802"/>
                    <a:pt x="4070" y="2569"/>
                  </a:cubicBezTo>
                  <a:cubicBezTo>
                    <a:pt x="4170" y="2335"/>
                    <a:pt x="4236" y="2102"/>
                    <a:pt x="4236" y="1868"/>
                  </a:cubicBezTo>
                  <a:cubicBezTo>
                    <a:pt x="4236" y="1668"/>
                    <a:pt x="4236" y="1435"/>
                    <a:pt x="4203" y="1268"/>
                  </a:cubicBezTo>
                  <a:cubicBezTo>
                    <a:pt x="4170" y="1068"/>
                    <a:pt x="4103" y="868"/>
                    <a:pt x="4036" y="701"/>
                  </a:cubicBezTo>
                  <a:cubicBezTo>
                    <a:pt x="3936" y="501"/>
                    <a:pt x="3836" y="367"/>
                    <a:pt x="3703" y="234"/>
                  </a:cubicBezTo>
                  <a:cubicBezTo>
                    <a:pt x="3569" y="101"/>
                    <a:pt x="3369" y="0"/>
                    <a:pt x="3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48;p39">
              <a:extLst>
                <a:ext uri="{FF2B5EF4-FFF2-40B4-BE49-F238E27FC236}">
                  <a16:creationId xmlns:a16="http://schemas.microsoft.com/office/drawing/2014/main" id="{36506508-25C2-CC4A-AD4B-937673D53ECD}"/>
                </a:ext>
              </a:extLst>
            </p:cNvPr>
            <p:cNvSpPr/>
            <p:nvPr/>
          </p:nvSpPr>
          <p:spPr>
            <a:xfrm>
              <a:off x="2215210" y="2596460"/>
              <a:ext cx="109410" cy="174542"/>
            </a:xfrm>
            <a:custGeom>
              <a:avLst/>
              <a:gdLst/>
              <a:ahLst/>
              <a:cxnLst/>
              <a:rect l="l" t="t" r="r" b="b"/>
              <a:pathLst>
                <a:path w="4638" h="7399" extrusionOk="0">
                  <a:moveTo>
                    <a:pt x="2889" y="0"/>
                  </a:moveTo>
                  <a:cubicBezTo>
                    <a:pt x="2660" y="0"/>
                    <a:pt x="2422" y="31"/>
                    <a:pt x="2202" y="80"/>
                  </a:cubicBezTo>
                  <a:cubicBezTo>
                    <a:pt x="1869" y="113"/>
                    <a:pt x="1569" y="214"/>
                    <a:pt x="1268" y="347"/>
                  </a:cubicBezTo>
                  <a:cubicBezTo>
                    <a:pt x="1135" y="414"/>
                    <a:pt x="1002" y="480"/>
                    <a:pt x="868" y="580"/>
                  </a:cubicBezTo>
                  <a:cubicBezTo>
                    <a:pt x="735" y="647"/>
                    <a:pt x="601" y="747"/>
                    <a:pt x="468" y="847"/>
                  </a:cubicBezTo>
                  <a:cubicBezTo>
                    <a:pt x="334" y="947"/>
                    <a:pt x="234" y="1081"/>
                    <a:pt x="168" y="1214"/>
                  </a:cubicBezTo>
                  <a:cubicBezTo>
                    <a:pt x="68" y="1348"/>
                    <a:pt x="34" y="1481"/>
                    <a:pt x="1" y="1648"/>
                  </a:cubicBezTo>
                  <a:cubicBezTo>
                    <a:pt x="1" y="1748"/>
                    <a:pt x="1" y="1815"/>
                    <a:pt x="1" y="1915"/>
                  </a:cubicBezTo>
                  <a:cubicBezTo>
                    <a:pt x="1" y="2015"/>
                    <a:pt x="34" y="2115"/>
                    <a:pt x="68" y="2182"/>
                  </a:cubicBezTo>
                  <a:cubicBezTo>
                    <a:pt x="101" y="2282"/>
                    <a:pt x="168" y="2382"/>
                    <a:pt x="234" y="2415"/>
                  </a:cubicBezTo>
                  <a:cubicBezTo>
                    <a:pt x="308" y="2464"/>
                    <a:pt x="381" y="2495"/>
                    <a:pt x="454" y="2495"/>
                  </a:cubicBezTo>
                  <a:cubicBezTo>
                    <a:pt x="481" y="2495"/>
                    <a:pt x="508" y="2491"/>
                    <a:pt x="535" y="2482"/>
                  </a:cubicBezTo>
                  <a:cubicBezTo>
                    <a:pt x="601" y="2482"/>
                    <a:pt x="668" y="2482"/>
                    <a:pt x="735" y="2448"/>
                  </a:cubicBezTo>
                  <a:cubicBezTo>
                    <a:pt x="801" y="2415"/>
                    <a:pt x="868" y="2382"/>
                    <a:pt x="935" y="2348"/>
                  </a:cubicBezTo>
                  <a:cubicBezTo>
                    <a:pt x="1002" y="2315"/>
                    <a:pt x="1068" y="2248"/>
                    <a:pt x="1102" y="2182"/>
                  </a:cubicBezTo>
                  <a:cubicBezTo>
                    <a:pt x="1168" y="2148"/>
                    <a:pt x="1202" y="2082"/>
                    <a:pt x="1202" y="1981"/>
                  </a:cubicBezTo>
                  <a:lnTo>
                    <a:pt x="1235" y="1915"/>
                  </a:lnTo>
                  <a:lnTo>
                    <a:pt x="1268" y="1815"/>
                  </a:lnTo>
                  <a:lnTo>
                    <a:pt x="1302" y="1715"/>
                  </a:lnTo>
                  <a:cubicBezTo>
                    <a:pt x="1369" y="1648"/>
                    <a:pt x="1469" y="1581"/>
                    <a:pt x="1569" y="1514"/>
                  </a:cubicBezTo>
                  <a:cubicBezTo>
                    <a:pt x="1669" y="1481"/>
                    <a:pt x="1769" y="1448"/>
                    <a:pt x="1836" y="1414"/>
                  </a:cubicBezTo>
                  <a:cubicBezTo>
                    <a:pt x="1969" y="1348"/>
                    <a:pt x="2069" y="1314"/>
                    <a:pt x="2169" y="1314"/>
                  </a:cubicBezTo>
                  <a:cubicBezTo>
                    <a:pt x="2269" y="1281"/>
                    <a:pt x="2369" y="1248"/>
                    <a:pt x="2503" y="1248"/>
                  </a:cubicBezTo>
                  <a:cubicBezTo>
                    <a:pt x="2536" y="1248"/>
                    <a:pt x="2603" y="1248"/>
                    <a:pt x="2636" y="1281"/>
                  </a:cubicBezTo>
                  <a:cubicBezTo>
                    <a:pt x="2669" y="1314"/>
                    <a:pt x="2703" y="1348"/>
                    <a:pt x="2703" y="1381"/>
                  </a:cubicBezTo>
                  <a:cubicBezTo>
                    <a:pt x="2736" y="1414"/>
                    <a:pt x="2770" y="1448"/>
                    <a:pt x="2770" y="1481"/>
                  </a:cubicBezTo>
                  <a:cubicBezTo>
                    <a:pt x="2770" y="1514"/>
                    <a:pt x="2770" y="1581"/>
                    <a:pt x="2770" y="1615"/>
                  </a:cubicBezTo>
                  <a:cubicBezTo>
                    <a:pt x="2736" y="1781"/>
                    <a:pt x="2703" y="1915"/>
                    <a:pt x="2669" y="2048"/>
                  </a:cubicBezTo>
                  <a:cubicBezTo>
                    <a:pt x="2636" y="2182"/>
                    <a:pt x="2569" y="2315"/>
                    <a:pt x="2503" y="2448"/>
                  </a:cubicBezTo>
                  <a:cubicBezTo>
                    <a:pt x="2436" y="2582"/>
                    <a:pt x="2369" y="2715"/>
                    <a:pt x="2303" y="2849"/>
                  </a:cubicBezTo>
                  <a:lnTo>
                    <a:pt x="2069" y="3216"/>
                  </a:lnTo>
                  <a:lnTo>
                    <a:pt x="1469" y="4050"/>
                  </a:lnTo>
                  <a:lnTo>
                    <a:pt x="902" y="4884"/>
                  </a:lnTo>
                  <a:cubicBezTo>
                    <a:pt x="835" y="5017"/>
                    <a:pt x="768" y="5117"/>
                    <a:pt x="668" y="5250"/>
                  </a:cubicBezTo>
                  <a:cubicBezTo>
                    <a:pt x="601" y="5384"/>
                    <a:pt x="535" y="5484"/>
                    <a:pt x="501" y="5617"/>
                  </a:cubicBezTo>
                  <a:cubicBezTo>
                    <a:pt x="435" y="5751"/>
                    <a:pt x="368" y="5884"/>
                    <a:pt x="334" y="6051"/>
                  </a:cubicBezTo>
                  <a:cubicBezTo>
                    <a:pt x="301" y="6184"/>
                    <a:pt x="268" y="6318"/>
                    <a:pt x="268" y="6451"/>
                  </a:cubicBezTo>
                  <a:cubicBezTo>
                    <a:pt x="268" y="6551"/>
                    <a:pt x="268" y="6685"/>
                    <a:pt x="268" y="6785"/>
                  </a:cubicBezTo>
                  <a:cubicBezTo>
                    <a:pt x="301" y="6885"/>
                    <a:pt x="334" y="6985"/>
                    <a:pt x="401" y="7085"/>
                  </a:cubicBezTo>
                  <a:cubicBezTo>
                    <a:pt x="435" y="7185"/>
                    <a:pt x="501" y="7252"/>
                    <a:pt x="601" y="7319"/>
                  </a:cubicBezTo>
                  <a:cubicBezTo>
                    <a:pt x="701" y="7352"/>
                    <a:pt x="801" y="7385"/>
                    <a:pt x="902" y="7385"/>
                  </a:cubicBezTo>
                  <a:cubicBezTo>
                    <a:pt x="1000" y="7394"/>
                    <a:pt x="1096" y="7398"/>
                    <a:pt x="1190" y="7398"/>
                  </a:cubicBezTo>
                  <a:cubicBezTo>
                    <a:pt x="1447" y="7398"/>
                    <a:pt x="1691" y="7367"/>
                    <a:pt x="1936" y="7319"/>
                  </a:cubicBezTo>
                  <a:cubicBezTo>
                    <a:pt x="2269" y="7285"/>
                    <a:pt x="2603" y="7185"/>
                    <a:pt x="2936" y="7118"/>
                  </a:cubicBezTo>
                  <a:lnTo>
                    <a:pt x="3403" y="6985"/>
                  </a:lnTo>
                  <a:cubicBezTo>
                    <a:pt x="3537" y="6918"/>
                    <a:pt x="3704" y="6885"/>
                    <a:pt x="3837" y="6818"/>
                  </a:cubicBezTo>
                  <a:cubicBezTo>
                    <a:pt x="3970" y="6785"/>
                    <a:pt x="4137" y="6718"/>
                    <a:pt x="4271" y="6618"/>
                  </a:cubicBezTo>
                  <a:cubicBezTo>
                    <a:pt x="4404" y="6551"/>
                    <a:pt x="4504" y="6451"/>
                    <a:pt x="4604" y="6351"/>
                  </a:cubicBezTo>
                  <a:cubicBezTo>
                    <a:pt x="4638" y="6251"/>
                    <a:pt x="4604" y="6151"/>
                    <a:pt x="4571" y="6084"/>
                  </a:cubicBezTo>
                  <a:cubicBezTo>
                    <a:pt x="4571" y="6018"/>
                    <a:pt x="4504" y="5951"/>
                    <a:pt x="4471" y="5884"/>
                  </a:cubicBezTo>
                  <a:cubicBezTo>
                    <a:pt x="4404" y="5818"/>
                    <a:pt x="4337" y="5751"/>
                    <a:pt x="4271" y="5684"/>
                  </a:cubicBezTo>
                  <a:cubicBezTo>
                    <a:pt x="4204" y="5651"/>
                    <a:pt x="4104" y="5617"/>
                    <a:pt x="4037" y="5617"/>
                  </a:cubicBezTo>
                  <a:cubicBezTo>
                    <a:pt x="3670" y="5684"/>
                    <a:pt x="3337" y="5751"/>
                    <a:pt x="3003" y="5818"/>
                  </a:cubicBezTo>
                  <a:cubicBezTo>
                    <a:pt x="2669" y="5884"/>
                    <a:pt x="2303" y="5951"/>
                    <a:pt x="1969" y="6018"/>
                  </a:cubicBezTo>
                  <a:cubicBezTo>
                    <a:pt x="2036" y="5751"/>
                    <a:pt x="2136" y="5517"/>
                    <a:pt x="2269" y="5284"/>
                  </a:cubicBezTo>
                  <a:cubicBezTo>
                    <a:pt x="2436" y="5050"/>
                    <a:pt x="2569" y="4850"/>
                    <a:pt x="2736" y="4617"/>
                  </a:cubicBezTo>
                  <a:cubicBezTo>
                    <a:pt x="2903" y="4383"/>
                    <a:pt x="3070" y="4183"/>
                    <a:pt x="3237" y="3950"/>
                  </a:cubicBezTo>
                  <a:lnTo>
                    <a:pt x="3704" y="3249"/>
                  </a:lnTo>
                  <a:cubicBezTo>
                    <a:pt x="3837" y="3016"/>
                    <a:pt x="3970" y="2815"/>
                    <a:pt x="4037" y="2582"/>
                  </a:cubicBezTo>
                  <a:cubicBezTo>
                    <a:pt x="4137" y="2348"/>
                    <a:pt x="4204" y="2082"/>
                    <a:pt x="4204" y="1848"/>
                  </a:cubicBezTo>
                  <a:cubicBezTo>
                    <a:pt x="4237" y="1648"/>
                    <a:pt x="4204" y="1448"/>
                    <a:pt x="4171" y="1248"/>
                  </a:cubicBezTo>
                  <a:cubicBezTo>
                    <a:pt x="4137" y="1047"/>
                    <a:pt x="4070" y="847"/>
                    <a:pt x="4004" y="681"/>
                  </a:cubicBezTo>
                  <a:cubicBezTo>
                    <a:pt x="3937" y="514"/>
                    <a:pt x="3804" y="347"/>
                    <a:pt x="3670" y="214"/>
                  </a:cubicBezTo>
                  <a:cubicBezTo>
                    <a:pt x="3537" y="80"/>
                    <a:pt x="3337" y="13"/>
                    <a:pt x="3136" y="13"/>
                  </a:cubicBezTo>
                  <a:cubicBezTo>
                    <a:pt x="3056" y="4"/>
                    <a:pt x="2973" y="0"/>
                    <a:pt x="2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49;p39">
              <a:extLst>
                <a:ext uri="{FF2B5EF4-FFF2-40B4-BE49-F238E27FC236}">
                  <a16:creationId xmlns:a16="http://schemas.microsoft.com/office/drawing/2014/main" id="{DF5F4B05-46F9-0A4E-B375-966730D36442}"/>
                </a:ext>
              </a:extLst>
            </p:cNvPr>
            <p:cNvSpPr/>
            <p:nvPr/>
          </p:nvSpPr>
          <p:spPr>
            <a:xfrm>
              <a:off x="2354509" y="2637672"/>
              <a:ext cx="92874" cy="90538"/>
            </a:xfrm>
            <a:custGeom>
              <a:avLst/>
              <a:gdLst/>
              <a:ahLst/>
              <a:cxnLst/>
              <a:rect l="l" t="t" r="r" b="b"/>
              <a:pathLst>
                <a:path w="3937" h="3838" extrusionOk="0">
                  <a:moveTo>
                    <a:pt x="2202" y="1"/>
                  </a:moveTo>
                  <a:cubicBezTo>
                    <a:pt x="2068" y="1"/>
                    <a:pt x="1935" y="34"/>
                    <a:pt x="1835" y="101"/>
                  </a:cubicBezTo>
                  <a:cubicBezTo>
                    <a:pt x="1735" y="201"/>
                    <a:pt x="1668" y="301"/>
                    <a:pt x="1601" y="401"/>
                  </a:cubicBezTo>
                  <a:cubicBezTo>
                    <a:pt x="1535" y="535"/>
                    <a:pt x="1501" y="635"/>
                    <a:pt x="1468" y="768"/>
                  </a:cubicBezTo>
                  <a:cubicBezTo>
                    <a:pt x="1434" y="902"/>
                    <a:pt x="1401" y="1035"/>
                    <a:pt x="1401" y="1135"/>
                  </a:cubicBezTo>
                  <a:lnTo>
                    <a:pt x="1401" y="1235"/>
                  </a:lnTo>
                  <a:lnTo>
                    <a:pt x="1001" y="1302"/>
                  </a:lnTo>
                  <a:cubicBezTo>
                    <a:pt x="867" y="1302"/>
                    <a:pt x="734" y="1302"/>
                    <a:pt x="601" y="1369"/>
                  </a:cubicBezTo>
                  <a:cubicBezTo>
                    <a:pt x="467" y="1402"/>
                    <a:pt x="334" y="1435"/>
                    <a:pt x="234" y="1535"/>
                  </a:cubicBezTo>
                  <a:cubicBezTo>
                    <a:pt x="134" y="1602"/>
                    <a:pt x="67" y="1702"/>
                    <a:pt x="33" y="1836"/>
                  </a:cubicBezTo>
                  <a:cubicBezTo>
                    <a:pt x="0" y="1936"/>
                    <a:pt x="0" y="2002"/>
                    <a:pt x="33" y="2102"/>
                  </a:cubicBezTo>
                  <a:cubicBezTo>
                    <a:pt x="67" y="2169"/>
                    <a:pt x="134" y="2269"/>
                    <a:pt x="167" y="2336"/>
                  </a:cubicBezTo>
                  <a:cubicBezTo>
                    <a:pt x="200" y="2403"/>
                    <a:pt x="267" y="2436"/>
                    <a:pt x="367" y="2503"/>
                  </a:cubicBezTo>
                  <a:cubicBezTo>
                    <a:pt x="434" y="2536"/>
                    <a:pt x="500" y="2569"/>
                    <a:pt x="601" y="2569"/>
                  </a:cubicBezTo>
                  <a:lnTo>
                    <a:pt x="1234" y="2569"/>
                  </a:lnTo>
                  <a:lnTo>
                    <a:pt x="1234" y="2936"/>
                  </a:lnTo>
                  <a:cubicBezTo>
                    <a:pt x="1234" y="3070"/>
                    <a:pt x="1234" y="3203"/>
                    <a:pt x="1268" y="3337"/>
                  </a:cubicBezTo>
                  <a:cubicBezTo>
                    <a:pt x="1301" y="3437"/>
                    <a:pt x="1334" y="3570"/>
                    <a:pt x="1434" y="3670"/>
                  </a:cubicBezTo>
                  <a:cubicBezTo>
                    <a:pt x="1501" y="3737"/>
                    <a:pt x="1601" y="3804"/>
                    <a:pt x="1735" y="3837"/>
                  </a:cubicBezTo>
                  <a:cubicBezTo>
                    <a:pt x="1801" y="3837"/>
                    <a:pt x="1901" y="3804"/>
                    <a:pt x="2002" y="3770"/>
                  </a:cubicBezTo>
                  <a:cubicBezTo>
                    <a:pt x="2068" y="3737"/>
                    <a:pt x="2135" y="3704"/>
                    <a:pt x="2235" y="3637"/>
                  </a:cubicBezTo>
                  <a:cubicBezTo>
                    <a:pt x="2302" y="3570"/>
                    <a:pt x="2368" y="3503"/>
                    <a:pt x="2402" y="3437"/>
                  </a:cubicBezTo>
                  <a:cubicBezTo>
                    <a:pt x="2469" y="3370"/>
                    <a:pt x="2502" y="3303"/>
                    <a:pt x="2502" y="3203"/>
                  </a:cubicBezTo>
                  <a:cubicBezTo>
                    <a:pt x="2535" y="3103"/>
                    <a:pt x="2535" y="3003"/>
                    <a:pt x="2535" y="2903"/>
                  </a:cubicBezTo>
                  <a:cubicBezTo>
                    <a:pt x="2569" y="2770"/>
                    <a:pt x="2569" y="2670"/>
                    <a:pt x="2569" y="2569"/>
                  </a:cubicBezTo>
                  <a:lnTo>
                    <a:pt x="3302" y="2569"/>
                  </a:lnTo>
                  <a:cubicBezTo>
                    <a:pt x="3403" y="2569"/>
                    <a:pt x="3469" y="2536"/>
                    <a:pt x="3536" y="2503"/>
                  </a:cubicBezTo>
                  <a:cubicBezTo>
                    <a:pt x="3603" y="2469"/>
                    <a:pt x="3669" y="2436"/>
                    <a:pt x="3703" y="2403"/>
                  </a:cubicBezTo>
                  <a:cubicBezTo>
                    <a:pt x="3769" y="2336"/>
                    <a:pt x="3803" y="2269"/>
                    <a:pt x="3870" y="2203"/>
                  </a:cubicBezTo>
                  <a:cubicBezTo>
                    <a:pt x="3903" y="2136"/>
                    <a:pt x="3903" y="2069"/>
                    <a:pt x="3936" y="2002"/>
                  </a:cubicBezTo>
                  <a:cubicBezTo>
                    <a:pt x="3936" y="1869"/>
                    <a:pt x="3903" y="1736"/>
                    <a:pt x="3836" y="1635"/>
                  </a:cubicBezTo>
                  <a:cubicBezTo>
                    <a:pt x="3769" y="1535"/>
                    <a:pt x="3669" y="1469"/>
                    <a:pt x="3569" y="1402"/>
                  </a:cubicBezTo>
                  <a:cubicBezTo>
                    <a:pt x="3436" y="1369"/>
                    <a:pt x="3302" y="1335"/>
                    <a:pt x="3202" y="1302"/>
                  </a:cubicBezTo>
                  <a:cubicBezTo>
                    <a:pt x="3113" y="1302"/>
                    <a:pt x="3024" y="1287"/>
                    <a:pt x="2936" y="1287"/>
                  </a:cubicBezTo>
                  <a:cubicBezTo>
                    <a:pt x="2891" y="1287"/>
                    <a:pt x="2847" y="1291"/>
                    <a:pt x="2802" y="1302"/>
                  </a:cubicBezTo>
                  <a:lnTo>
                    <a:pt x="2702" y="1302"/>
                  </a:lnTo>
                  <a:cubicBezTo>
                    <a:pt x="2702" y="1168"/>
                    <a:pt x="2702" y="1035"/>
                    <a:pt x="2735" y="902"/>
                  </a:cubicBezTo>
                  <a:cubicBezTo>
                    <a:pt x="2735" y="802"/>
                    <a:pt x="2735" y="668"/>
                    <a:pt x="2735" y="535"/>
                  </a:cubicBezTo>
                  <a:cubicBezTo>
                    <a:pt x="2735" y="468"/>
                    <a:pt x="2735" y="401"/>
                    <a:pt x="2702" y="335"/>
                  </a:cubicBezTo>
                  <a:cubicBezTo>
                    <a:pt x="2669" y="268"/>
                    <a:pt x="2635" y="201"/>
                    <a:pt x="2569" y="168"/>
                  </a:cubicBezTo>
                  <a:cubicBezTo>
                    <a:pt x="2535" y="101"/>
                    <a:pt x="2469" y="68"/>
                    <a:pt x="2402" y="34"/>
                  </a:cubicBezTo>
                  <a:cubicBezTo>
                    <a:pt x="2335" y="1"/>
                    <a:pt x="2268" y="1"/>
                    <a:pt x="2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50;p39">
              <a:extLst>
                <a:ext uri="{FF2B5EF4-FFF2-40B4-BE49-F238E27FC236}">
                  <a16:creationId xmlns:a16="http://schemas.microsoft.com/office/drawing/2014/main" id="{D4166375-6D8D-9D4A-9619-19DEBBAEDBE2}"/>
                </a:ext>
              </a:extLst>
            </p:cNvPr>
            <p:cNvSpPr/>
            <p:nvPr/>
          </p:nvSpPr>
          <p:spPr>
            <a:xfrm>
              <a:off x="2478049" y="2596460"/>
              <a:ext cx="109387" cy="174542"/>
            </a:xfrm>
            <a:custGeom>
              <a:avLst/>
              <a:gdLst/>
              <a:ahLst/>
              <a:cxnLst/>
              <a:rect l="l" t="t" r="r" b="b"/>
              <a:pathLst>
                <a:path w="4637" h="7399" extrusionOk="0">
                  <a:moveTo>
                    <a:pt x="2908" y="0"/>
                  </a:moveTo>
                  <a:cubicBezTo>
                    <a:pt x="2675" y="0"/>
                    <a:pt x="2455" y="31"/>
                    <a:pt x="2235" y="80"/>
                  </a:cubicBezTo>
                  <a:cubicBezTo>
                    <a:pt x="1902" y="113"/>
                    <a:pt x="1601" y="214"/>
                    <a:pt x="1301" y="347"/>
                  </a:cubicBezTo>
                  <a:cubicBezTo>
                    <a:pt x="1168" y="414"/>
                    <a:pt x="1034" y="480"/>
                    <a:pt x="901" y="580"/>
                  </a:cubicBezTo>
                  <a:cubicBezTo>
                    <a:pt x="767" y="647"/>
                    <a:pt x="634" y="747"/>
                    <a:pt x="501" y="847"/>
                  </a:cubicBezTo>
                  <a:cubicBezTo>
                    <a:pt x="367" y="947"/>
                    <a:pt x="267" y="1081"/>
                    <a:pt x="200" y="1214"/>
                  </a:cubicBezTo>
                  <a:cubicBezTo>
                    <a:pt x="100" y="1348"/>
                    <a:pt x="67" y="1481"/>
                    <a:pt x="34" y="1648"/>
                  </a:cubicBezTo>
                  <a:cubicBezTo>
                    <a:pt x="0" y="1748"/>
                    <a:pt x="0" y="1815"/>
                    <a:pt x="34" y="1915"/>
                  </a:cubicBezTo>
                  <a:cubicBezTo>
                    <a:pt x="34" y="2015"/>
                    <a:pt x="67" y="2115"/>
                    <a:pt x="100" y="2182"/>
                  </a:cubicBezTo>
                  <a:cubicBezTo>
                    <a:pt x="134" y="2282"/>
                    <a:pt x="200" y="2382"/>
                    <a:pt x="267" y="2415"/>
                  </a:cubicBezTo>
                  <a:cubicBezTo>
                    <a:pt x="340" y="2464"/>
                    <a:pt x="414" y="2495"/>
                    <a:pt x="487" y="2495"/>
                  </a:cubicBezTo>
                  <a:cubicBezTo>
                    <a:pt x="514" y="2495"/>
                    <a:pt x="540" y="2491"/>
                    <a:pt x="567" y="2482"/>
                  </a:cubicBezTo>
                  <a:cubicBezTo>
                    <a:pt x="634" y="2482"/>
                    <a:pt x="701" y="2482"/>
                    <a:pt x="767" y="2448"/>
                  </a:cubicBezTo>
                  <a:cubicBezTo>
                    <a:pt x="834" y="2415"/>
                    <a:pt x="901" y="2382"/>
                    <a:pt x="968" y="2348"/>
                  </a:cubicBezTo>
                  <a:cubicBezTo>
                    <a:pt x="1034" y="2315"/>
                    <a:pt x="1101" y="2248"/>
                    <a:pt x="1134" y="2182"/>
                  </a:cubicBezTo>
                  <a:cubicBezTo>
                    <a:pt x="1168" y="2115"/>
                    <a:pt x="1234" y="2048"/>
                    <a:pt x="1234" y="1981"/>
                  </a:cubicBezTo>
                  <a:lnTo>
                    <a:pt x="1268" y="1915"/>
                  </a:lnTo>
                  <a:lnTo>
                    <a:pt x="1301" y="1815"/>
                  </a:lnTo>
                  <a:lnTo>
                    <a:pt x="1334" y="1715"/>
                  </a:lnTo>
                  <a:cubicBezTo>
                    <a:pt x="1401" y="1648"/>
                    <a:pt x="1501" y="1581"/>
                    <a:pt x="1601" y="1514"/>
                  </a:cubicBezTo>
                  <a:cubicBezTo>
                    <a:pt x="1701" y="1481"/>
                    <a:pt x="1801" y="1448"/>
                    <a:pt x="1868" y="1414"/>
                  </a:cubicBezTo>
                  <a:cubicBezTo>
                    <a:pt x="1968" y="1348"/>
                    <a:pt x="2102" y="1314"/>
                    <a:pt x="2202" y="1314"/>
                  </a:cubicBezTo>
                  <a:cubicBezTo>
                    <a:pt x="2302" y="1281"/>
                    <a:pt x="2402" y="1248"/>
                    <a:pt x="2535" y="1248"/>
                  </a:cubicBezTo>
                  <a:cubicBezTo>
                    <a:pt x="2569" y="1248"/>
                    <a:pt x="2635" y="1248"/>
                    <a:pt x="2669" y="1281"/>
                  </a:cubicBezTo>
                  <a:cubicBezTo>
                    <a:pt x="2702" y="1314"/>
                    <a:pt x="2735" y="1348"/>
                    <a:pt x="2735" y="1381"/>
                  </a:cubicBezTo>
                  <a:cubicBezTo>
                    <a:pt x="2769" y="1414"/>
                    <a:pt x="2769" y="1448"/>
                    <a:pt x="2802" y="1481"/>
                  </a:cubicBezTo>
                  <a:cubicBezTo>
                    <a:pt x="2802" y="1514"/>
                    <a:pt x="2802" y="1581"/>
                    <a:pt x="2802" y="1615"/>
                  </a:cubicBezTo>
                  <a:cubicBezTo>
                    <a:pt x="2769" y="1748"/>
                    <a:pt x="2735" y="1915"/>
                    <a:pt x="2702" y="2048"/>
                  </a:cubicBezTo>
                  <a:cubicBezTo>
                    <a:pt x="2669" y="2182"/>
                    <a:pt x="2602" y="2315"/>
                    <a:pt x="2535" y="2448"/>
                  </a:cubicBezTo>
                  <a:cubicBezTo>
                    <a:pt x="2469" y="2582"/>
                    <a:pt x="2402" y="2715"/>
                    <a:pt x="2335" y="2849"/>
                  </a:cubicBezTo>
                  <a:cubicBezTo>
                    <a:pt x="2268" y="2982"/>
                    <a:pt x="2168" y="3116"/>
                    <a:pt x="2102" y="3216"/>
                  </a:cubicBezTo>
                  <a:lnTo>
                    <a:pt x="1501" y="4050"/>
                  </a:lnTo>
                  <a:lnTo>
                    <a:pt x="934" y="4884"/>
                  </a:lnTo>
                  <a:cubicBezTo>
                    <a:pt x="867" y="5017"/>
                    <a:pt x="767" y="5117"/>
                    <a:pt x="701" y="5250"/>
                  </a:cubicBezTo>
                  <a:cubicBezTo>
                    <a:pt x="634" y="5384"/>
                    <a:pt x="567" y="5484"/>
                    <a:pt x="534" y="5617"/>
                  </a:cubicBezTo>
                  <a:cubicBezTo>
                    <a:pt x="467" y="5751"/>
                    <a:pt x="400" y="5884"/>
                    <a:pt x="367" y="6051"/>
                  </a:cubicBezTo>
                  <a:cubicBezTo>
                    <a:pt x="334" y="6184"/>
                    <a:pt x="300" y="6318"/>
                    <a:pt x="300" y="6451"/>
                  </a:cubicBezTo>
                  <a:cubicBezTo>
                    <a:pt x="300" y="6551"/>
                    <a:pt x="300" y="6685"/>
                    <a:pt x="300" y="6785"/>
                  </a:cubicBezTo>
                  <a:cubicBezTo>
                    <a:pt x="334" y="6885"/>
                    <a:pt x="367" y="6985"/>
                    <a:pt x="434" y="7085"/>
                  </a:cubicBezTo>
                  <a:cubicBezTo>
                    <a:pt x="467" y="7185"/>
                    <a:pt x="534" y="7252"/>
                    <a:pt x="634" y="7319"/>
                  </a:cubicBezTo>
                  <a:cubicBezTo>
                    <a:pt x="734" y="7352"/>
                    <a:pt x="834" y="7385"/>
                    <a:pt x="934" y="7385"/>
                  </a:cubicBezTo>
                  <a:cubicBezTo>
                    <a:pt x="1024" y="7394"/>
                    <a:pt x="1115" y="7398"/>
                    <a:pt x="1208" y="7398"/>
                  </a:cubicBezTo>
                  <a:cubicBezTo>
                    <a:pt x="1462" y="7398"/>
                    <a:pt x="1724" y="7367"/>
                    <a:pt x="1968" y="7319"/>
                  </a:cubicBezTo>
                  <a:cubicBezTo>
                    <a:pt x="2302" y="7285"/>
                    <a:pt x="2635" y="7185"/>
                    <a:pt x="2969" y="7118"/>
                  </a:cubicBezTo>
                  <a:lnTo>
                    <a:pt x="3403" y="6985"/>
                  </a:lnTo>
                  <a:cubicBezTo>
                    <a:pt x="3569" y="6918"/>
                    <a:pt x="3703" y="6885"/>
                    <a:pt x="3870" y="6818"/>
                  </a:cubicBezTo>
                  <a:cubicBezTo>
                    <a:pt x="4003" y="6785"/>
                    <a:pt x="4136" y="6718"/>
                    <a:pt x="4270" y="6618"/>
                  </a:cubicBezTo>
                  <a:cubicBezTo>
                    <a:pt x="4403" y="6551"/>
                    <a:pt x="4537" y="6451"/>
                    <a:pt x="4637" y="6351"/>
                  </a:cubicBezTo>
                  <a:cubicBezTo>
                    <a:pt x="4637" y="6251"/>
                    <a:pt x="4637" y="6151"/>
                    <a:pt x="4603" y="6084"/>
                  </a:cubicBezTo>
                  <a:cubicBezTo>
                    <a:pt x="4570" y="6018"/>
                    <a:pt x="4537" y="5951"/>
                    <a:pt x="4503" y="5884"/>
                  </a:cubicBezTo>
                  <a:cubicBezTo>
                    <a:pt x="4437" y="5818"/>
                    <a:pt x="4370" y="5751"/>
                    <a:pt x="4303" y="5684"/>
                  </a:cubicBezTo>
                  <a:cubicBezTo>
                    <a:pt x="4237" y="5651"/>
                    <a:pt x="4136" y="5617"/>
                    <a:pt x="4070" y="5617"/>
                  </a:cubicBezTo>
                  <a:cubicBezTo>
                    <a:pt x="3703" y="5684"/>
                    <a:pt x="3369" y="5751"/>
                    <a:pt x="3036" y="5818"/>
                  </a:cubicBezTo>
                  <a:cubicBezTo>
                    <a:pt x="2702" y="5884"/>
                    <a:pt x="2335" y="5951"/>
                    <a:pt x="2002" y="6018"/>
                  </a:cubicBezTo>
                  <a:cubicBezTo>
                    <a:pt x="2068" y="5751"/>
                    <a:pt x="2168" y="5517"/>
                    <a:pt x="2302" y="5284"/>
                  </a:cubicBezTo>
                  <a:cubicBezTo>
                    <a:pt x="2469" y="5050"/>
                    <a:pt x="2602" y="4850"/>
                    <a:pt x="2769" y="4617"/>
                  </a:cubicBezTo>
                  <a:cubicBezTo>
                    <a:pt x="2936" y="4383"/>
                    <a:pt x="3102" y="4183"/>
                    <a:pt x="3269" y="3950"/>
                  </a:cubicBezTo>
                  <a:lnTo>
                    <a:pt x="3736" y="3249"/>
                  </a:lnTo>
                  <a:cubicBezTo>
                    <a:pt x="3870" y="3016"/>
                    <a:pt x="4003" y="2815"/>
                    <a:pt x="4070" y="2582"/>
                  </a:cubicBezTo>
                  <a:cubicBezTo>
                    <a:pt x="4170" y="2348"/>
                    <a:pt x="4237" y="2082"/>
                    <a:pt x="4237" y="1848"/>
                  </a:cubicBezTo>
                  <a:cubicBezTo>
                    <a:pt x="4237" y="1648"/>
                    <a:pt x="4237" y="1448"/>
                    <a:pt x="4203" y="1248"/>
                  </a:cubicBezTo>
                  <a:cubicBezTo>
                    <a:pt x="4170" y="1047"/>
                    <a:pt x="4103" y="847"/>
                    <a:pt x="4036" y="681"/>
                  </a:cubicBezTo>
                  <a:cubicBezTo>
                    <a:pt x="3936" y="514"/>
                    <a:pt x="3836" y="347"/>
                    <a:pt x="3703" y="214"/>
                  </a:cubicBezTo>
                  <a:cubicBezTo>
                    <a:pt x="3569" y="80"/>
                    <a:pt x="3369" y="13"/>
                    <a:pt x="3169" y="13"/>
                  </a:cubicBezTo>
                  <a:cubicBezTo>
                    <a:pt x="3080" y="4"/>
                    <a:pt x="2993" y="0"/>
                    <a:pt x="2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51;p39">
              <a:extLst>
                <a:ext uri="{FF2B5EF4-FFF2-40B4-BE49-F238E27FC236}">
                  <a16:creationId xmlns:a16="http://schemas.microsoft.com/office/drawing/2014/main" id="{FF56A9D7-58B9-1C41-8629-C160C2B9A84B}"/>
                </a:ext>
              </a:extLst>
            </p:cNvPr>
            <p:cNvSpPr/>
            <p:nvPr/>
          </p:nvSpPr>
          <p:spPr>
            <a:xfrm>
              <a:off x="2626760" y="2646329"/>
              <a:ext cx="96035" cy="73223"/>
            </a:xfrm>
            <a:custGeom>
              <a:avLst/>
              <a:gdLst/>
              <a:ahLst/>
              <a:cxnLst/>
              <a:rect l="l" t="t" r="r" b="b"/>
              <a:pathLst>
                <a:path w="4071" h="3104" extrusionOk="0">
                  <a:moveTo>
                    <a:pt x="1602" y="1"/>
                  </a:moveTo>
                  <a:lnTo>
                    <a:pt x="1202" y="68"/>
                  </a:lnTo>
                  <a:cubicBezTo>
                    <a:pt x="1035" y="68"/>
                    <a:pt x="901" y="134"/>
                    <a:pt x="768" y="168"/>
                  </a:cubicBezTo>
                  <a:lnTo>
                    <a:pt x="601" y="268"/>
                  </a:lnTo>
                  <a:cubicBezTo>
                    <a:pt x="534" y="268"/>
                    <a:pt x="468" y="301"/>
                    <a:pt x="401" y="368"/>
                  </a:cubicBezTo>
                  <a:cubicBezTo>
                    <a:pt x="334" y="401"/>
                    <a:pt x="301" y="435"/>
                    <a:pt x="268" y="501"/>
                  </a:cubicBezTo>
                  <a:cubicBezTo>
                    <a:pt x="201" y="568"/>
                    <a:pt x="167" y="635"/>
                    <a:pt x="167" y="701"/>
                  </a:cubicBezTo>
                  <a:cubicBezTo>
                    <a:pt x="167" y="768"/>
                    <a:pt x="167" y="868"/>
                    <a:pt x="167" y="935"/>
                  </a:cubicBezTo>
                  <a:cubicBezTo>
                    <a:pt x="167" y="1002"/>
                    <a:pt x="201" y="1068"/>
                    <a:pt x="268" y="1135"/>
                  </a:cubicBezTo>
                  <a:cubicBezTo>
                    <a:pt x="301" y="1202"/>
                    <a:pt x="368" y="1268"/>
                    <a:pt x="434" y="1302"/>
                  </a:cubicBezTo>
                  <a:cubicBezTo>
                    <a:pt x="534" y="1335"/>
                    <a:pt x="601" y="1335"/>
                    <a:pt x="668" y="1335"/>
                  </a:cubicBezTo>
                  <a:lnTo>
                    <a:pt x="3637" y="1335"/>
                  </a:lnTo>
                  <a:cubicBezTo>
                    <a:pt x="3737" y="1302"/>
                    <a:pt x="3803" y="1268"/>
                    <a:pt x="3870" y="1235"/>
                  </a:cubicBezTo>
                  <a:cubicBezTo>
                    <a:pt x="3937" y="1168"/>
                    <a:pt x="3970" y="1135"/>
                    <a:pt x="4004" y="1068"/>
                  </a:cubicBezTo>
                  <a:cubicBezTo>
                    <a:pt x="4070" y="968"/>
                    <a:pt x="4070" y="902"/>
                    <a:pt x="4070" y="801"/>
                  </a:cubicBezTo>
                  <a:cubicBezTo>
                    <a:pt x="4070" y="668"/>
                    <a:pt x="4037" y="535"/>
                    <a:pt x="3970" y="401"/>
                  </a:cubicBezTo>
                  <a:cubicBezTo>
                    <a:pt x="3903" y="301"/>
                    <a:pt x="3803" y="234"/>
                    <a:pt x="3703" y="168"/>
                  </a:cubicBezTo>
                  <a:cubicBezTo>
                    <a:pt x="3603" y="134"/>
                    <a:pt x="3470" y="68"/>
                    <a:pt x="3370" y="68"/>
                  </a:cubicBezTo>
                  <a:cubicBezTo>
                    <a:pt x="3236" y="34"/>
                    <a:pt x="3136" y="1"/>
                    <a:pt x="3003" y="1"/>
                  </a:cubicBezTo>
                  <a:lnTo>
                    <a:pt x="2703" y="1"/>
                  </a:lnTo>
                  <a:cubicBezTo>
                    <a:pt x="2686" y="18"/>
                    <a:pt x="2669" y="26"/>
                    <a:pt x="2653" y="26"/>
                  </a:cubicBezTo>
                  <a:cubicBezTo>
                    <a:pt x="2636" y="26"/>
                    <a:pt x="2619" y="18"/>
                    <a:pt x="2603" y="1"/>
                  </a:cubicBezTo>
                  <a:close/>
                  <a:moveTo>
                    <a:pt x="1335" y="1769"/>
                  </a:moveTo>
                  <a:cubicBezTo>
                    <a:pt x="1202" y="1769"/>
                    <a:pt x="1068" y="1802"/>
                    <a:pt x="935" y="1802"/>
                  </a:cubicBezTo>
                  <a:cubicBezTo>
                    <a:pt x="801" y="1836"/>
                    <a:pt x="668" y="1869"/>
                    <a:pt x="501" y="1902"/>
                  </a:cubicBezTo>
                  <a:lnTo>
                    <a:pt x="334" y="1969"/>
                  </a:lnTo>
                  <a:cubicBezTo>
                    <a:pt x="268" y="1969"/>
                    <a:pt x="234" y="2002"/>
                    <a:pt x="167" y="2069"/>
                  </a:cubicBezTo>
                  <a:cubicBezTo>
                    <a:pt x="101" y="2102"/>
                    <a:pt x="67" y="2136"/>
                    <a:pt x="34" y="2202"/>
                  </a:cubicBezTo>
                  <a:cubicBezTo>
                    <a:pt x="1" y="2236"/>
                    <a:pt x="1" y="2303"/>
                    <a:pt x="1" y="2369"/>
                  </a:cubicBezTo>
                  <a:cubicBezTo>
                    <a:pt x="1" y="2469"/>
                    <a:pt x="34" y="2536"/>
                    <a:pt x="67" y="2636"/>
                  </a:cubicBezTo>
                  <a:cubicBezTo>
                    <a:pt x="134" y="2803"/>
                    <a:pt x="234" y="2903"/>
                    <a:pt x="401" y="3003"/>
                  </a:cubicBezTo>
                  <a:cubicBezTo>
                    <a:pt x="468" y="3036"/>
                    <a:pt x="568" y="3070"/>
                    <a:pt x="668" y="3070"/>
                  </a:cubicBezTo>
                  <a:cubicBezTo>
                    <a:pt x="1035" y="3103"/>
                    <a:pt x="1435" y="3103"/>
                    <a:pt x="1835" y="3103"/>
                  </a:cubicBezTo>
                  <a:cubicBezTo>
                    <a:pt x="2236" y="3103"/>
                    <a:pt x="2636" y="3103"/>
                    <a:pt x="3070" y="3070"/>
                  </a:cubicBezTo>
                  <a:cubicBezTo>
                    <a:pt x="3136" y="3070"/>
                    <a:pt x="3236" y="3036"/>
                    <a:pt x="3303" y="3036"/>
                  </a:cubicBezTo>
                  <a:cubicBezTo>
                    <a:pt x="3403" y="3003"/>
                    <a:pt x="3470" y="2936"/>
                    <a:pt x="3537" y="2903"/>
                  </a:cubicBezTo>
                  <a:cubicBezTo>
                    <a:pt x="3603" y="2836"/>
                    <a:pt x="3670" y="2770"/>
                    <a:pt x="3737" y="2703"/>
                  </a:cubicBezTo>
                  <a:cubicBezTo>
                    <a:pt x="3803" y="2636"/>
                    <a:pt x="3837" y="2569"/>
                    <a:pt x="3870" y="2469"/>
                  </a:cubicBezTo>
                  <a:cubicBezTo>
                    <a:pt x="3870" y="2403"/>
                    <a:pt x="3870" y="2303"/>
                    <a:pt x="3837" y="2202"/>
                  </a:cubicBezTo>
                  <a:cubicBezTo>
                    <a:pt x="3803" y="2136"/>
                    <a:pt x="3770" y="2069"/>
                    <a:pt x="3703" y="2036"/>
                  </a:cubicBezTo>
                  <a:cubicBezTo>
                    <a:pt x="3670" y="1969"/>
                    <a:pt x="3603" y="1936"/>
                    <a:pt x="3537" y="1902"/>
                  </a:cubicBezTo>
                  <a:cubicBezTo>
                    <a:pt x="3436" y="1869"/>
                    <a:pt x="3370" y="1869"/>
                    <a:pt x="3270" y="1836"/>
                  </a:cubicBezTo>
                  <a:cubicBezTo>
                    <a:pt x="3203" y="1802"/>
                    <a:pt x="3103" y="1802"/>
                    <a:pt x="3036" y="1802"/>
                  </a:cubicBezTo>
                  <a:lnTo>
                    <a:pt x="1802" y="1802"/>
                  </a:lnTo>
                  <a:lnTo>
                    <a:pt x="1568" y="17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53;p39">
              <a:extLst>
                <a:ext uri="{FF2B5EF4-FFF2-40B4-BE49-F238E27FC236}">
                  <a16:creationId xmlns:a16="http://schemas.microsoft.com/office/drawing/2014/main" id="{38CF4C23-E033-754C-98AA-5A0D7400FF8D}"/>
                </a:ext>
              </a:extLst>
            </p:cNvPr>
            <p:cNvSpPr/>
            <p:nvPr/>
          </p:nvSpPr>
          <p:spPr>
            <a:xfrm>
              <a:off x="3304289" y="4642822"/>
              <a:ext cx="52747" cy="19367"/>
            </a:xfrm>
            <a:custGeom>
              <a:avLst/>
              <a:gdLst/>
              <a:ahLst/>
              <a:cxnLst/>
              <a:rect l="l" t="t" r="r" b="b"/>
              <a:pathLst>
                <a:path w="2236" h="821" extrusionOk="0">
                  <a:moveTo>
                    <a:pt x="534" y="162"/>
                  </a:moveTo>
                  <a:cubicBezTo>
                    <a:pt x="1001" y="229"/>
                    <a:pt x="1468" y="362"/>
                    <a:pt x="1902" y="562"/>
                  </a:cubicBezTo>
                  <a:cubicBezTo>
                    <a:pt x="1603" y="609"/>
                    <a:pt x="1252" y="642"/>
                    <a:pt x="947" y="642"/>
                  </a:cubicBezTo>
                  <a:cubicBezTo>
                    <a:pt x="605" y="642"/>
                    <a:pt x="322" y="601"/>
                    <a:pt x="234" y="495"/>
                  </a:cubicBezTo>
                  <a:cubicBezTo>
                    <a:pt x="200" y="462"/>
                    <a:pt x="167" y="429"/>
                    <a:pt x="234" y="329"/>
                  </a:cubicBezTo>
                  <a:cubicBezTo>
                    <a:pt x="267" y="262"/>
                    <a:pt x="300" y="195"/>
                    <a:pt x="367" y="195"/>
                  </a:cubicBezTo>
                  <a:cubicBezTo>
                    <a:pt x="434" y="162"/>
                    <a:pt x="467" y="162"/>
                    <a:pt x="534" y="162"/>
                  </a:cubicBezTo>
                  <a:close/>
                  <a:moveTo>
                    <a:pt x="555" y="1"/>
                  </a:moveTo>
                  <a:cubicBezTo>
                    <a:pt x="474" y="1"/>
                    <a:pt x="400" y="9"/>
                    <a:pt x="334" y="28"/>
                  </a:cubicBezTo>
                  <a:cubicBezTo>
                    <a:pt x="234" y="62"/>
                    <a:pt x="134" y="129"/>
                    <a:pt x="100" y="229"/>
                  </a:cubicBezTo>
                  <a:cubicBezTo>
                    <a:pt x="0" y="329"/>
                    <a:pt x="0" y="495"/>
                    <a:pt x="100" y="596"/>
                  </a:cubicBezTo>
                  <a:cubicBezTo>
                    <a:pt x="300" y="746"/>
                    <a:pt x="557" y="821"/>
                    <a:pt x="827" y="821"/>
                  </a:cubicBezTo>
                  <a:cubicBezTo>
                    <a:pt x="918" y="821"/>
                    <a:pt x="1009" y="812"/>
                    <a:pt x="1101" y="796"/>
                  </a:cubicBezTo>
                  <a:cubicBezTo>
                    <a:pt x="1468" y="796"/>
                    <a:pt x="1801" y="762"/>
                    <a:pt x="2168" y="662"/>
                  </a:cubicBezTo>
                  <a:cubicBezTo>
                    <a:pt x="2168" y="662"/>
                    <a:pt x="2202" y="629"/>
                    <a:pt x="2202" y="596"/>
                  </a:cubicBezTo>
                  <a:cubicBezTo>
                    <a:pt x="2235" y="562"/>
                    <a:pt x="2202" y="529"/>
                    <a:pt x="2168" y="529"/>
                  </a:cubicBezTo>
                  <a:cubicBezTo>
                    <a:pt x="2139" y="499"/>
                    <a:pt x="1171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654;p39">
              <a:extLst>
                <a:ext uri="{FF2B5EF4-FFF2-40B4-BE49-F238E27FC236}">
                  <a16:creationId xmlns:a16="http://schemas.microsoft.com/office/drawing/2014/main" id="{A35CAD11-BD35-D54D-BC72-BE2595237C0B}"/>
                </a:ext>
              </a:extLst>
            </p:cNvPr>
            <p:cNvSpPr/>
            <p:nvPr/>
          </p:nvSpPr>
          <p:spPr>
            <a:xfrm>
              <a:off x="3323963" y="4623525"/>
              <a:ext cx="33073" cy="35715"/>
            </a:xfrm>
            <a:custGeom>
              <a:avLst/>
              <a:gdLst/>
              <a:ahLst/>
              <a:cxnLst/>
              <a:rect l="l" t="t" r="r" b="b"/>
              <a:pathLst>
                <a:path w="1402" h="1514" extrusionOk="0">
                  <a:moveTo>
                    <a:pt x="400" y="146"/>
                  </a:moveTo>
                  <a:cubicBezTo>
                    <a:pt x="500" y="146"/>
                    <a:pt x="601" y="179"/>
                    <a:pt x="701" y="246"/>
                  </a:cubicBezTo>
                  <a:cubicBezTo>
                    <a:pt x="967" y="513"/>
                    <a:pt x="1134" y="880"/>
                    <a:pt x="1201" y="1280"/>
                  </a:cubicBezTo>
                  <a:cubicBezTo>
                    <a:pt x="734" y="1047"/>
                    <a:pt x="200" y="480"/>
                    <a:pt x="200" y="246"/>
                  </a:cubicBezTo>
                  <a:cubicBezTo>
                    <a:pt x="200" y="213"/>
                    <a:pt x="200" y="146"/>
                    <a:pt x="367" y="146"/>
                  </a:cubicBezTo>
                  <a:close/>
                  <a:moveTo>
                    <a:pt x="458" y="0"/>
                  </a:moveTo>
                  <a:cubicBezTo>
                    <a:pt x="417" y="0"/>
                    <a:pt x="375" y="4"/>
                    <a:pt x="334" y="13"/>
                  </a:cubicBezTo>
                  <a:cubicBezTo>
                    <a:pt x="134" y="46"/>
                    <a:pt x="33" y="146"/>
                    <a:pt x="33" y="246"/>
                  </a:cubicBezTo>
                  <a:cubicBezTo>
                    <a:pt x="0" y="613"/>
                    <a:pt x="834" y="1347"/>
                    <a:pt x="1268" y="1514"/>
                  </a:cubicBezTo>
                  <a:lnTo>
                    <a:pt x="1334" y="1514"/>
                  </a:lnTo>
                  <a:cubicBezTo>
                    <a:pt x="1368" y="1480"/>
                    <a:pt x="1401" y="1447"/>
                    <a:pt x="1368" y="1447"/>
                  </a:cubicBezTo>
                  <a:cubicBezTo>
                    <a:pt x="1368" y="1380"/>
                    <a:pt x="1234" y="480"/>
                    <a:pt x="801" y="113"/>
                  </a:cubicBezTo>
                  <a:cubicBezTo>
                    <a:pt x="701" y="38"/>
                    <a:pt x="582" y="0"/>
                    <a:pt x="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655;p39">
              <a:extLst>
                <a:ext uri="{FF2B5EF4-FFF2-40B4-BE49-F238E27FC236}">
                  <a16:creationId xmlns:a16="http://schemas.microsoft.com/office/drawing/2014/main" id="{E2340DB8-FC15-1542-995B-CC477BA27635}"/>
                </a:ext>
              </a:extLst>
            </p:cNvPr>
            <p:cNvSpPr/>
            <p:nvPr/>
          </p:nvSpPr>
          <p:spPr>
            <a:xfrm>
              <a:off x="3294830" y="4290954"/>
              <a:ext cx="155057" cy="409216"/>
            </a:xfrm>
            <a:custGeom>
              <a:avLst/>
              <a:gdLst/>
              <a:ahLst/>
              <a:cxnLst/>
              <a:rect l="l" t="t" r="r" b="b"/>
              <a:pathLst>
                <a:path w="6573" h="17347" extrusionOk="0">
                  <a:moveTo>
                    <a:pt x="1" y="0"/>
                  </a:moveTo>
                  <a:lnTo>
                    <a:pt x="168" y="901"/>
                  </a:lnTo>
                  <a:lnTo>
                    <a:pt x="401" y="2269"/>
                  </a:lnTo>
                  <a:lnTo>
                    <a:pt x="3170" y="17346"/>
                  </a:lnTo>
                  <a:lnTo>
                    <a:pt x="6572" y="17213"/>
                  </a:lnTo>
                  <a:lnTo>
                    <a:pt x="5305" y="2069"/>
                  </a:lnTo>
                  <a:lnTo>
                    <a:pt x="5171" y="33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656;p39">
              <a:extLst>
                <a:ext uri="{FF2B5EF4-FFF2-40B4-BE49-F238E27FC236}">
                  <a16:creationId xmlns:a16="http://schemas.microsoft.com/office/drawing/2014/main" id="{45131B1C-FBD3-4C42-B300-4ECE5E7EE6A5}"/>
                </a:ext>
              </a:extLst>
            </p:cNvPr>
            <p:cNvSpPr/>
            <p:nvPr/>
          </p:nvSpPr>
          <p:spPr>
            <a:xfrm>
              <a:off x="3237034" y="4643482"/>
              <a:ext cx="241963" cy="102428"/>
            </a:xfrm>
            <a:custGeom>
              <a:avLst/>
              <a:gdLst/>
              <a:ahLst/>
              <a:cxnLst/>
              <a:rect l="l" t="t" r="r" b="b"/>
              <a:pathLst>
                <a:path w="10257" h="4342" extrusionOk="0">
                  <a:moveTo>
                    <a:pt x="9089" y="0"/>
                  </a:moveTo>
                  <a:lnTo>
                    <a:pt x="5320" y="167"/>
                  </a:lnTo>
                  <a:cubicBezTo>
                    <a:pt x="5288" y="164"/>
                    <a:pt x="5257" y="162"/>
                    <a:pt x="5227" y="162"/>
                  </a:cubicBezTo>
                  <a:cubicBezTo>
                    <a:pt x="4964" y="162"/>
                    <a:pt x="4732" y="285"/>
                    <a:pt x="4552" y="434"/>
                  </a:cubicBezTo>
                  <a:cubicBezTo>
                    <a:pt x="3518" y="1468"/>
                    <a:pt x="3285" y="2302"/>
                    <a:pt x="583" y="2736"/>
                  </a:cubicBezTo>
                  <a:cubicBezTo>
                    <a:pt x="1" y="2833"/>
                    <a:pt x="265" y="4341"/>
                    <a:pt x="1559" y="4341"/>
                  </a:cubicBezTo>
                  <a:cubicBezTo>
                    <a:pt x="1600" y="4341"/>
                    <a:pt x="1641" y="4340"/>
                    <a:pt x="1684" y="4337"/>
                  </a:cubicBezTo>
                  <a:cubicBezTo>
                    <a:pt x="4019" y="4237"/>
                    <a:pt x="3518" y="4003"/>
                    <a:pt x="5486" y="3937"/>
                  </a:cubicBezTo>
                  <a:cubicBezTo>
                    <a:pt x="7154" y="3870"/>
                    <a:pt x="8355" y="3903"/>
                    <a:pt x="9723" y="3870"/>
                  </a:cubicBezTo>
                  <a:lnTo>
                    <a:pt x="9823" y="3870"/>
                  </a:lnTo>
                  <a:cubicBezTo>
                    <a:pt x="10090" y="3770"/>
                    <a:pt x="10256" y="3503"/>
                    <a:pt x="10190" y="3236"/>
                  </a:cubicBezTo>
                  <a:lnTo>
                    <a:pt x="9389" y="234"/>
                  </a:lnTo>
                  <a:cubicBezTo>
                    <a:pt x="9356" y="101"/>
                    <a:pt x="9222" y="0"/>
                    <a:pt x="9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657;p39">
              <a:extLst>
                <a:ext uri="{FF2B5EF4-FFF2-40B4-BE49-F238E27FC236}">
                  <a16:creationId xmlns:a16="http://schemas.microsoft.com/office/drawing/2014/main" id="{4719247D-7F39-114D-B898-0AAFD8C8499C}"/>
                </a:ext>
              </a:extLst>
            </p:cNvPr>
            <p:cNvSpPr/>
            <p:nvPr/>
          </p:nvSpPr>
          <p:spPr>
            <a:xfrm>
              <a:off x="2917130" y="2728187"/>
              <a:ext cx="386381" cy="453258"/>
            </a:xfrm>
            <a:custGeom>
              <a:avLst/>
              <a:gdLst/>
              <a:ahLst/>
              <a:cxnLst/>
              <a:rect l="l" t="t" r="r" b="b"/>
              <a:pathLst>
                <a:path w="16379" h="19214" extrusionOk="0">
                  <a:moveTo>
                    <a:pt x="2369" y="0"/>
                  </a:moveTo>
                  <a:lnTo>
                    <a:pt x="0" y="1001"/>
                  </a:lnTo>
                  <a:cubicBezTo>
                    <a:pt x="34" y="1935"/>
                    <a:pt x="334" y="7806"/>
                    <a:pt x="568" y="8706"/>
                  </a:cubicBezTo>
                  <a:cubicBezTo>
                    <a:pt x="801" y="9707"/>
                    <a:pt x="1135" y="10641"/>
                    <a:pt x="1568" y="11542"/>
                  </a:cubicBezTo>
                  <a:cubicBezTo>
                    <a:pt x="2102" y="12642"/>
                    <a:pt x="2836" y="13643"/>
                    <a:pt x="3803" y="14410"/>
                  </a:cubicBezTo>
                  <a:cubicBezTo>
                    <a:pt x="4203" y="14711"/>
                    <a:pt x="4570" y="15011"/>
                    <a:pt x="4971" y="15278"/>
                  </a:cubicBezTo>
                  <a:cubicBezTo>
                    <a:pt x="5338" y="15544"/>
                    <a:pt x="5771" y="15845"/>
                    <a:pt x="6172" y="16078"/>
                  </a:cubicBezTo>
                  <a:cubicBezTo>
                    <a:pt x="7005" y="16612"/>
                    <a:pt x="7873" y="17079"/>
                    <a:pt x="8740" y="17479"/>
                  </a:cubicBezTo>
                  <a:cubicBezTo>
                    <a:pt x="9641" y="17913"/>
                    <a:pt x="10541" y="18246"/>
                    <a:pt x="11475" y="18547"/>
                  </a:cubicBezTo>
                  <a:cubicBezTo>
                    <a:pt x="11942" y="18713"/>
                    <a:pt x="12443" y="18847"/>
                    <a:pt x="12910" y="18980"/>
                  </a:cubicBezTo>
                  <a:cubicBezTo>
                    <a:pt x="13177" y="19014"/>
                    <a:pt x="13410" y="19080"/>
                    <a:pt x="13677" y="19114"/>
                  </a:cubicBezTo>
                  <a:lnTo>
                    <a:pt x="14077" y="19180"/>
                  </a:lnTo>
                  <a:lnTo>
                    <a:pt x="14277" y="19214"/>
                  </a:lnTo>
                  <a:lnTo>
                    <a:pt x="14544" y="19214"/>
                  </a:lnTo>
                  <a:lnTo>
                    <a:pt x="16379" y="13176"/>
                  </a:lnTo>
                  <a:lnTo>
                    <a:pt x="15912" y="13076"/>
                  </a:lnTo>
                  <a:lnTo>
                    <a:pt x="15378" y="12943"/>
                  </a:lnTo>
                  <a:cubicBezTo>
                    <a:pt x="15356" y="12937"/>
                    <a:pt x="15330" y="12934"/>
                    <a:pt x="15300" y="12934"/>
                  </a:cubicBezTo>
                  <a:cubicBezTo>
                    <a:pt x="14853" y="12934"/>
                    <a:pt x="13535" y="13552"/>
                    <a:pt x="13087" y="13552"/>
                  </a:cubicBezTo>
                  <a:cubicBezTo>
                    <a:pt x="13058" y="13552"/>
                    <a:pt x="13031" y="13549"/>
                    <a:pt x="13010" y="13543"/>
                  </a:cubicBezTo>
                  <a:cubicBezTo>
                    <a:pt x="12276" y="13310"/>
                    <a:pt x="11542" y="13043"/>
                    <a:pt x="10808" y="12742"/>
                  </a:cubicBezTo>
                  <a:cubicBezTo>
                    <a:pt x="10441" y="12576"/>
                    <a:pt x="10074" y="12442"/>
                    <a:pt x="9707" y="12275"/>
                  </a:cubicBezTo>
                  <a:cubicBezTo>
                    <a:pt x="9340" y="12109"/>
                    <a:pt x="8974" y="11942"/>
                    <a:pt x="8607" y="11775"/>
                  </a:cubicBezTo>
                  <a:cubicBezTo>
                    <a:pt x="8240" y="11608"/>
                    <a:pt x="7906" y="11375"/>
                    <a:pt x="7539" y="11208"/>
                  </a:cubicBezTo>
                  <a:cubicBezTo>
                    <a:pt x="7206" y="11008"/>
                    <a:pt x="6839" y="10774"/>
                    <a:pt x="6538" y="10608"/>
                  </a:cubicBezTo>
                  <a:cubicBezTo>
                    <a:pt x="6071" y="10307"/>
                    <a:pt x="5671" y="9874"/>
                    <a:pt x="5371" y="9407"/>
                  </a:cubicBezTo>
                  <a:cubicBezTo>
                    <a:pt x="4937" y="8773"/>
                    <a:pt x="4570" y="8106"/>
                    <a:pt x="4237" y="7405"/>
                  </a:cubicBezTo>
                  <a:cubicBezTo>
                    <a:pt x="3536" y="5871"/>
                    <a:pt x="2903" y="1601"/>
                    <a:pt x="2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658;p39">
              <a:extLst>
                <a:ext uri="{FF2B5EF4-FFF2-40B4-BE49-F238E27FC236}">
                  <a16:creationId xmlns:a16="http://schemas.microsoft.com/office/drawing/2014/main" id="{480BAEC0-487B-7744-B4A2-5CB08AC4CEB0}"/>
                </a:ext>
              </a:extLst>
            </p:cNvPr>
            <p:cNvSpPr/>
            <p:nvPr/>
          </p:nvSpPr>
          <p:spPr>
            <a:xfrm>
              <a:off x="2873842" y="2663645"/>
              <a:ext cx="99172" cy="90586"/>
            </a:xfrm>
            <a:custGeom>
              <a:avLst/>
              <a:gdLst/>
              <a:ahLst/>
              <a:cxnLst/>
              <a:rect l="l" t="t" r="r" b="b"/>
              <a:pathLst>
                <a:path w="4204" h="3840" extrusionOk="0">
                  <a:moveTo>
                    <a:pt x="3570" y="1"/>
                  </a:moveTo>
                  <a:lnTo>
                    <a:pt x="1" y="1402"/>
                  </a:lnTo>
                  <a:cubicBezTo>
                    <a:pt x="301" y="2302"/>
                    <a:pt x="868" y="3103"/>
                    <a:pt x="1669" y="3637"/>
                  </a:cubicBezTo>
                  <a:cubicBezTo>
                    <a:pt x="1879" y="3772"/>
                    <a:pt x="2123" y="3839"/>
                    <a:pt x="2367" y="3839"/>
                  </a:cubicBezTo>
                  <a:cubicBezTo>
                    <a:pt x="2666" y="3839"/>
                    <a:pt x="2965" y="3738"/>
                    <a:pt x="3203" y="3537"/>
                  </a:cubicBezTo>
                  <a:lnTo>
                    <a:pt x="4204" y="2736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659;p39">
              <a:extLst>
                <a:ext uri="{FF2B5EF4-FFF2-40B4-BE49-F238E27FC236}">
                  <a16:creationId xmlns:a16="http://schemas.microsoft.com/office/drawing/2014/main" id="{7837E182-A90E-5441-A09E-BE17A58584AD}"/>
                </a:ext>
              </a:extLst>
            </p:cNvPr>
            <p:cNvSpPr/>
            <p:nvPr/>
          </p:nvSpPr>
          <p:spPr>
            <a:xfrm>
              <a:off x="2845511" y="2623518"/>
              <a:ext cx="112571" cy="73200"/>
            </a:xfrm>
            <a:custGeom>
              <a:avLst/>
              <a:gdLst/>
              <a:ahLst/>
              <a:cxnLst/>
              <a:rect l="l" t="t" r="r" b="b"/>
              <a:pathLst>
                <a:path w="4772" h="3103" extrusionOk="0">
                  <a:moveTo>
                    <a:pt x="2169" y="1"/>
                  </a:moveTo>
                  <a:lnTo>
                    <a:pt x="1" y="1835"/>
                  </a:lnTo>
                  <a:lnTo>
                    <a:pt x="1202" y="3103"/>
                  </a:lnTo>
                  <a:lnTo>
                    <a:pt x="4771" y="1702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660;p39">
              <a:extLst>
                <a:ext uri="{FF2B5EF4-FFF2-40B4-BE49-F238E27FC236}">
                  <a16:creationId xmlns:a16="http://schemas.microsoft.com/office/drawing/2014/main" id="{6361ED9C-9F09-9A4F-89A2-F313107BA8FD}"/>
                </a:ext>
              </a:extLst>
            </p:cNvPr>
            <p:cNvSpPr/>
            <p:nvPr/>
          </p:nvSpPr>
          <p:spPr>
            <a:xfrm>
              <a:off x="3193322" y="3018391"/>
              <a:ext cx="473734" cy="620252"/>
            </a:xfrm>
            <a:custGeom>
              <a:avLst/>
              <a:gdLst/>
              <a:ahLst/>
              <a:cxnLst/>
              <a:rect l="l" t="t" r="r" b="b"/>
              <a:pathLst>
                <a:path w="20082" h="26293" extrusionOk="0">
                  <a:moveTo>
                    <a:pt x="13017" y="1"/>
                  </a:moveTo>
                  <a:cubicBezTo>
                    <a:pt x="10736" y="1"/>
                    <a:pt x="8458" y="106"/>
                    <a:pt x="6205" y="340"/>
                  </a:cubicBezTo>
                  <a:cubicBezTo>
                    <a:pt x="5205" y="440"/>
                    <a:pt x="4237" y="641"/>
                    <a:pt x="3403" y="841"/>
                  </a:cubicBezTo>
                  <a:cubicBezTo>
                    <a:pt x="1835" y="1208"/>
                    <a:pt x="701" y="2509"/>
                    <a:pt x="501" y="4076"/>
                  </a:cubicBezTo>
                  <a:cubicBezTo>
                    <a:pt x="168" y="7312"/>
                    <a:pt x="1" y="13950"/>
                    <a:pt x="1769" y="26292"/>
                  </a:cubicBezTo>
                  <a:lnTo>
                    <a:pt x="20082" y="25558"/>
                  </a:lnTo>
                  <a:cubicBezTo>
                    <a:pt x="20082" y="22957"/>
                    <a:pt x="18281" y="15284"/>
                    <a:pt x="19682" y="3676"/>
                  </a:cubicBezTo>
                  <a:cubicBezTo>
                    <a:pt x="19915" y="1975"/>
                    <a:pt x="18681" y="374"/>
                    <a:pt x="16946" y="174"/>
                  </a:cubicBezTo>
                  <a:lnTo>
                    <a:pt x="16846" y="174"/>
                  </a:lnTo>
                  <a:cubicBezTo>
                    <a:pt x="15946" y="74"/>
                    <a:pt x="14945" y="40"/>
                    <a:pt x="13977" y="7"/>
                  </a:cubicBezTo>
                  <a:cubicBezTo>
                    <a:pt x="13657" y="3"/>
                    <a:pt x="13337" y="1"/>
                    <a:pt x="13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661;p39">
              <a:extLst>
                <a:ext uri="{FF2B5EF4-FFF2-40B4-BE49-F238E27FC236}">
                  <a16:creationId xmlns:a16="http://schemas.microsoft.com/office/drawing/2014/main" id="{689068B7-2B58-3A44-A121-16C86D5B2455}"/>
                </a:ext>
              </a:extLst>
            </p:cNvPr>
            <p:cNvSpPr/>
            <p:nvPr/>
          </p:nvSpPr>
          <p:spPr>
            <a:xfrm>
              <a:off x="3292471" y="2853638"/>
              <a:ext cx="225072" cy="267228"/>
            </a:xfrm>
            <a:custGeom>
              <a:avLst/>
              <a:gdLst/>
              <a:ahLst/>
              <a:cxnLst/>
              <a:rect l="l" t="t" r="r" b="b"/>
              <a:pathLst>
                <a:path w="9541" h="11328" extrusionOk="0">
                  <a:moveTo>
                    <a:pt x="7104" y="0"/>
                  </a:moveTo>
                  <a:cubicBezTo>
                    <a:pt x="6919" y="0"/>
                    <a:pt x="6732" y="69"/>
                    <a:pt x="6572" y="219"/>
                  </a:cubicBezTo>
                  <a:lnTo>
                    <a:pt x="2970" y="3055"/>
                  </a:lnTo>
                  <a:cubicBezTo>
                    <a:pt x="3603" y="4956"/>
                    <a:pt x="3670" y="6724"/>
                    <a:pt x="1302" y="7891"/>
                  </a:cubicBezTo>
                  <a:cubicBezTo>
                    <a:pt x="1302" y="7891"/>
                    <a:pt x="1" y="9359"/>
                    <a:pt x="2536" y="11327"/>
                  </a:cubicBezTo>
                  <a:cubicBezTo>
                    <a:pt x="5071" y="10360"/>
                    <a:pt x="7406" y="9026"/>
                    <a:pt x="9541" y="7391"/>
                  </a:cubicBezTo>
                  <a:cubicBezTo>
                    <a:pt x="8107" y="6257"/>
                    <a:pt x="7873" y="3488"/>
                    <a:pt x="8007" y="1087"/>
                  </a:cubicBezTo>
                  <a:cubicBezTo>
                    <a:pt x="8030" y="440"/>
                    <a:pt x="7574" y="0"/>
                    <a:pt x="7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662;p39">
              <a:extLst>
                <a:ext uri="{FF2B5EF4-FFF2-40B4-BE49-F238E27FC236}">
                  <a16:creationId xmlns:a16="http://schemas.microsoft.com/office/drawing/2014/main" id="{624CB040-3482-5748-9FC8-F93FE47009BE}"/>
                </a:ext>
              </a:extLst>
            </p:cNvPr>
            <p:cNvSpPr/>
            <p:nvPr/>
          </p:nvSpPr>
          <p:spPr>
            <a:xfrm>
              <a:off x="3362509" y="2853638"/>
              <a:ext cx="119413" cy="135430"/>
            </a:xfrm>
            <a:custGeom>
              <a:avLst/>
              <a:gdLst/>
              <a:ahLst/>
              <a:cxnLst/>
              <a:rect l="l" t="t" r="r" b="b"/>
              <a:pathLst>
                <a:path w="5062" h="5741" extrusionOk="0">
                  <a:moveTo>
                    <a:pt x="4137" y="0"/>
                  </a:moveTo>
                  <a:cubicBezTo>
                    <a:pt x="3947" y="0"/>
                    <a:pt x="3749" y="69"/>
                    <a:pt x="3570" y="219"/>
                  </a:cubicBezTo>
                  <a:lnTo>
                    <a:pt x="1" y="3088"/>
                  </a:lnTo>
                  <a:cubicBezTo>
                    <a:pt x="334" y="3922"/>
                    <a:pt x="434" y="4823"/>
                    <a:pt x="301" y="5723"/>
                  </a:cubicBezTo>
                  <a:cubicBezTo>
                    <a:pt x="436" y="5735"/>
                    <a:pt x="572" y="5740"/>
                    <a:pt x="707" y="5740"/>
                  </a:cubicBezTo>
                  <a:cubicBezTo>
                    <a:pt x="1370" y="5740"/>
                    <a:pt x="2026" y="5606"/>
                    <a:pt x="2636" y="5356"/>
                  </a:cubicBezTo>
                  <a:cubicBezTo>
                    <a:pt x="3603" y="4956"/>
                    <a:pt x="4437" y="4289"/>
                    <a:pt x="5038" y="3455"/>
                  </a:cubicBezTo>
                  <a:cubicBezTo>
                    <a:pt x="4971" y="2654"/>
                    <a:pt x="4971" y="1854"/>
                    <a:pt x="5038" y="1087"/>
                  </a:cubicBezTo>
                  <a:cubicBezTo>
                    <a:pt x="5061" y="440"/>
                    <a:pt x="4622" y="0"/>
                    <a:pt x="4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663;p39">
              <a:extLst>
                <a:ext uri="{FF2B5EF4-FFF2-40B4-BE49-F238E27FC236}">
                  <a16:creationId xmlns:a16="http://schemas.microsoft.com/office/drawing/2014/main" id="{062666F2-94F9-D243-A980-764D18169C93}"/>
                </a:ext>
              </a:extLst>
            </p:cNvPr>
            <p:cNvSpPr/>
            <p:nvPr/>
          </p:nvSpPr>
          <p:spPr>
            <a:xfrm>
              <a:off x="3296740" y="2654209"/>
              <a:ext cx="290841" cy="311836"/>
            </a:xfrm>
            <a:custGeom>
              <a:avLst/>
              <a:gdLst/>
              <a:ahLst/>
              <a:cxnLst/>
              <a:rect l="l" t="t" r="r" b="b"/>
              <a:pathLst>
                <a:path w="12329" h="13219" extrusionOk="0">
                  <a:moveTo>
                    <a:pt x="6648" y="0"/>
                  </a:moveTo>
                  <a:cubicBezTo>
                    <a:pt x="2673" y="0"/>
                    <a:pt x="486" y="4582"/>
                    <a:pt x="220" y="7739"/>
                  </a:cubicBezTo>
                  <a:cubicBezTo>
                    <a:pt x="0" y="10626"/>
                    <a:pt x="2636" y="13219"/>
                    <a:pt x="5586" y="13219"/>
                  </a:cubicBezTo>
                  <a:cubicBezTo>
                    <a:pt x="6216" y="13219"/>
                    <a:pt x="6859" y="13101"/>
                    <a:pt x="7492" y="12843"/>
                  </a:cubicBezTo>
                  <a:cubicBezTo>
                    <a:pt x="9593" y="11976"/>
                    <a:pt x="10361" y="10408"/>
                    <a:pt x="11428" y="7973"/>
                  </a:cubicBezTo>
                  <a:cubicBezTo>
                    <a:pt x="11562" y="7606"/>
                    <a:pt x="11728" y="7206"/>
                    <a:pt x="11928" y="6805"/>
                  </a:cubicBezTo>
                  <a:cubicBezTo>
                    <a:pt x="12229" y="6138"/>
                    <a:pt x="12329" y="5438"/>
                    <a:pt x="12295" y="4704"/>
                  </a:cubicBezTo>
                  <a:cubicBezTo>
                    <a:pt x="12129" y="2235"/>
                    <a:pt x="9827" y="0"/>
                    <a:pt x="6691" y="0"/>
                  </a:cubicBezTo>
                  <a:cubicBezTo>
                    <a:pt x="6677" y="0"/>
                    <a:pt x="6663" y="0"/>
                    <a:pt x="66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664;p39">
              <a:extLst>
                <a:ext uri="{FF2B5EF4-FFF2-40B4-BE49-F238E27FC236}">
                  <a16:creationId xmlns:a16="http://schemas.microsoft.com/office/drawing/2014/main" id="{7ED8A579-E188-FD47-9B40-E1AD86AD60E6}"/>
                </a:ext>
              </a:extLst>
            </p:cNvPr>
            <p:cNvSpPr/>
            <p:nvPr/>
          </p:nvSpPr>
          <p:spPr>
            <a:xfrm>
              <a:off x="3353073" y="2838022"/>
              <a:ext cx="62584" cy="14413"/>
            </a:xfrm>
            <a:custGeom>
              <a:avLst/>
              <a:gdLst/>
              <a:ahLst/>
              <a:cxnLst/>
              <a:rect l="l" t="t" r="r" b="b"/>
              <a:pathLst>
                <a:path w="2653" h="611" extrusionOk="0">
                  <a:moveTo>
                    <a:pt x="116" y="0"/>
                  </a:moveTo>
                  <a:cubicBezTo>
                    <a:pt x="81" y="0"/>
                    <a:pt x="57" y="24"/>
                    <a:pt x="34" y="47"/>
                  </a:cubicBezTo>
                  <a:cubicBezTo>
                    <a:pt x="0" y="81"/>
                    <a:pt x="0" y="147"/>
                    <a:pt x="67" y="181"/>
                  </a:cubicBezTo>
                  <a:cubicBezTo>
                    <a:pt x="510" y="463"/>
                    <a:pt x="1025" y="611"/>
                    <a:pt x="1548" y="611"/>
                  </a:cubicBezTo>
                  <a:cubicBezTo>
                    <a:pt x="1891" y="611"/>
                    <a:pt x="2238" y="547"/>
                    <a:pt x="2569" y="414"/>
                  </a:cubicBezTo>
                  <a:cubicBezTo>
                    <a:pt x="2653" y="358"/>
                    <a:pt x="2596" y="232"/>
                    <a:pt x="2516" y="232"/>
                  </a:cubicBezTo>
                  <a:cubicBezTo>
                    <a:pt x="2501" y="232"/>
                    <a:pt x="2485" y="237"/>
                    <a:pt x="2469" y="248"/>
                  </a:cubicBezTo>
                  <a:cubicBezTo>
                    <a:pt x="2168" y="352"/>
                    <a:pt x="1857" y="406"/>
                    <a:pt x="1547" y="406"/>
                  </a:cubicBezTo>
                  <a:cubicBezTo>
                    <a:pt x="1068" y="406"/>
                    <a:pt x="593" y="278"/>
                    <a:pt x="167" y="14"/>
                  </a:cubicBezTo>
                  <a:cubicBezTo>
                    <a:pt x="148" y="4"/>
                    <a:pt x="131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665;p39">
              <a:extLst>
                <a:ext uri="{FF2B5EF4-FFF2-40B4-BE49-F238E27FC236}">
                  <a16:creationId xmlns:a16="http://schemas.microsoft.com/office/drawing/2014/main" id="{DADC6A9B-01D5-DD4A-B214-49AD998FCDD3}"/>
                </a:ext>
              </a:extLst>
            </p:cNvPr>
            <p:cNvSpPr/>
            <p:nvPr/>
          </p:nvSpPr>
          <p:spPr>
            <a:xfrm>
              <a:off x="3414455" y="2754136"/>
              <a:ext cx="22835" cy="23637"/>
            </a:xfrm>
            <a:custGeom>
              <a:avLst/>
              <a:gdLst/>
              <a:ahLst/>
              <a:cxnLst/>
              <a:rect l="l" t="t" r="r" b="b"/>
              <a:pathLst>
                <a:path w="968" h="1002" extrusionOk="0">
                  <a:moveTo>
                    <a:pt x="659" y="1"/>
                  </a:moveTo>
                  <a:cubicBezTo>
                    <a:pt x="497" y="1"/>
                    <a:pt x="329" y="121"/>
                    <a:pt x="200" y="301"/>
                  </a:cubicBezTo>
                  <a:cubicBezTo>
                    <a:pt x="0" y="568"/>
                    <a:pt x="34" y="868"/>
                    <a:pt x="200" y="968"/>
                  </a:cubicBezTo>
                  <a:cubicBezTo>
                    <a:pt x="239" y="991"/>
                    <a:pt x="282" y="1002"/>
                    <a:pt x="328" y="1002"/>
                  </a:cubicBezTo>
                  <a:cubicBezTo>
                    <a:pt x="484" y="1002"/>
                    <a:pt x="672" y="881"/>
                    <a:pt x="801" y="701"/>
                  </a:cubicBezTo>
                  <a:cubicBezTo>
                    <a:pt x="934" y="434"/>
                    <a:pt x="968" y="134"/>
                    <a:pt x="801" y="34"/>
                  </a:cubicBezTo>
                  <a:cubicBezTo>
                    <a:pt x="755" y="11"/>
                    <a:pt x="707" y="1"/>
                    <a:pt x="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66;p39">
              <a:extLst>
                <a:ext uri="{FF2B5EF4-FFF2-40B4-BE49-F238E27FC236}">
                  <a16:creationId xmlns:a16="http://schemas.microsoft.com/office/drawing/2014/main" id="{0CE90C9E-9149-3146-85DD-5A911E4E890B}"/>
                </a:ext>
              </a:extLst>
            </p:cNvPr>
            <p:cNvSpPr/>
            <p:nvPr/>
          </p:nvSpPr>
          <p:spPr>
            <a:xfrm>
              <a:off x="3345194" y="2725804"/>
              <a:ext cx="22057" cy="24439"/>
            </a:xfrm>
            <a:custGeom>
              <a:avLst/>
              <a:gdLst/>
              <a:ahLst/>
              <a:cxnLst/>
              <a:rect l="l" t="t" r="r" b="b"/>
              <a:pathLst>
                <a:path w="935" h="1036" extrusionOk="0">
                  <a:moveTo>
                    <a:pt x="578" y="1"/>
                  </a:moveTo>
                  <a:cubicBezTo>
                    <a:pt x="430" y="1"/>
                    <a:pt x="264" y="142"/>
                    <a:pt x="168" y="335"/>
                  </a:cubicBezTo>
                  <a:cubicBezTo>
                    <a:pt x="1" y="601"/>
                    <a:pt x="1" y="835"/>
                    <a:pt x="168" y="968"/>
                  </a:cubicBezTo>
                  <a:cubicBezTo>
                    <a:pt x="214" y="1014"/>
                    <a:pt x="268" y="1035"/>
                    <a:pt x="325" y="1035"/>
                  </a:cubicBezTo>
                  <a:cubicBezTo>
                    <a:pt x="474" y="1035"/>
                    <a:pt x="647" y="894"/>
                    <a:pt x="768" y="701"/>
                  </a:cubicBezTo>
                  <a:cubicBezTo>
                    <a:pt x="901" y="468"/>
                    <a:pt x="935" y="201"/>
                    <a:pt x="735" y="68"/>
                  </a:cubicBezTo>
                  <a:cubicBezTo>
                    <a:pt x="688" y="22"/>
                    <a:pt x="635" y="1"/>
                    <a:pt x="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67;p39">
              <a:extLst>
                <a:ext uri="{FF2B5EF4-FFF2-40B4-BE49-F238E27FC236}">
                  <a16:creationId xmlns:a16="http://schemas.microsoft.com/office/drawing/2014/main" id="{91CF6251-0742-AA46-BB1D-3A92CB57EA66}"/>
                </a:ext>
              </a:extLst>
            </p:cNvPr>
            <p:cNvSpPr/>
            <p:nvPr/>
          </p:nvSpPr>
          <p:spPr>
            <a:xfrm>
              <a:off x="3444343" y="2719057"/>
              <a:ext cx="23637" cy="39820"/>
            </a:xfrm>
            <a:custGeom>
              <a:avLst/>
              <a:gdLst/>
              <a:ahLst/>
              <a:cxnLst/>
              <a:rect l="l" t="t" r="r" b="b"/>
              <a:pathLst>
                <a:path w="1002" h="1688" extrusionOk="0">
                  <a:moveTo>
                    <a:pt x="194" y="0"/>
                  </a:moveTo>
                  <a:cubicBezTo>
                    <a:pt x="137" y="0"/>
                    <a:pt x="89" y="23"/>
                    <a:pt x="67" y="87"/>
                  </a:cubicBezTo>
                  <a:cubicBezTo>
                    <a:pt x="1" y="154"/>
                    <a:pt x="1" y="254"/>
                    <a:pt x="101" y="320"/>
                  </a:cubicBezTo>
                  <a:cubicBezTo>
                    <a:pt x="434" y="621"/>
                    <a:pt x="635" y="1054"/>
                    <a:pt x="601" y="1488"/>
                  </a:cubicBezTo>
                  <a:cubicBezTo>
                    <a:pt x="601" y="1555"/>
                    <a:pt x="635" y="1621"/>
                    <a:pt x="701" y="1655"/>
                  </a:cubicBezTo>
                  <a:lnTo>
                    <a:pt x="701" y="1688"/>
                  </a:lnTo>
                  <a:lnTo>
                    <a:pt x="768" y="1688"/>
                  </a:lnTo>
                  <a:cubicBezTo>
                    <a:pt x="868" y="1688"/>
                    <a:pt x="935" y="1588"/>
                    <a:pt x="968" y="1488"/>
                  </a:cubicBezTo>
                  <a:cubicBezTo>
                    <a:pt x="1001" y="921"/>
                    <a:pt x="735" y="387"/>
                    <a:pt x="301" y="20"/>
                  </a:cubicBezTo>
                  <a:cubicBezTo>
                    <a:pt x="264" y="8"/>
                    <a:pt x="22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68;p39">
              <a:extLst>
                <a:ext uri="{FF2B5EF4-FFF2-40B4-BE49-F238E27FC236}">
                  <a16:creationId xmlns:a16="http://schemas.microsoft.com/office/drawing/2014/main" id="{F27B25AA-8B27-4542-BC84-401AF05B4D84}"/>
                </a:ext>
              </a:extLst>
            </p:cNvPr>
            <p:cNvSpPr/>
            <p:nvPr/>
          </p:nvSpPr>
          <p:spPr>
            <a:xfrm>
              <a:off x="3345996" y="2684592"/>
              <a:ext cx="43288" cy="14838"/>
            </a:xfrm>
            <a:custGeom>
              <a:avLst/>
              <a:gdLst/>
              <a:ahLst/>
              <a:cxnLst/>
              <a:rect l="l" t="t" r="r" b="b"/>
              <a:pathLst>
                <a:path w="1835" h="629" extrusionOk="0">
                  <a:moveTo>
                    <a:pt x="1117" y="1"/>
                  </a:moveTo>
                  <a:cubicBezTo>
                    <a:pt x="769" y="1"/>
                    <a:pt x="425" y="105"/>
                    <a:pt x="134" y="314"/>
                  </a:cubicBezTo>
                  <a:cubicBezTo>
                    <a:pt x="33" y="347"/>
                    <a:pt x="0" y="480"/>
                    <a:pt x="67" y="547"/>
                  </a:cubicBezTo>
                  <a:cubicBezTo>
                    <a:pt x="100" y="580"/>
                    <a:pt x="134" y="614"/>
                    <a:pt x="167" y="614"/>
                  </a:cubicBezTo>
                  <a:cubicBezTo>
                    <a:pt x="178" y="625"/>
                    <a:pt x="193" y="629"/>
                    <a:pt x="209" y="629"/>
                  </a:cubicBezTo>
                  <a:cubicBezTo>
                    <a:pt x="241" y="629"/>
                    <a:pt x="278" y="614"/>
                    <a:pt x="300" y="614"/>
                  </a:cubicBezTo>
                  <a:cubicBezTo>
                    <a:pt x="533" y="445"/>
                    <a:pt x="805" y="356"/>
                    <a:pt x="1084" y="356"/>
                  </a:cubicBezTo>
                  <a:cubicBezTo>
                    <a:pt x="1245" y="356"/>
                    <a:pt x="1409" y="386"/>
                    <a:pt x="1568" y="447"/>
                  </a:cubicBezTo>
                  <a:cubicBezTo>
                    <a:pt x="1593" y="455"/>
                    <a:pt x="1618" y="460"/>
                    <a:pt x="1642" y="460"/>
                  </a:cubicBezTo>
                  <a:cubicBezTo>
                    <a:pt x="1714" y="460"/>
                    <a:pt x="1776" y="422"/>
                    <a:pt x="1801" y="347"/>
                  </a:cubicBezTo>
                  <a:cubicBezTo>
                    <a:pt x="1835" y="247"/>
                    <a:pt x="1801" y="147"/>
                    <a:pt x="1735" y="113"/>
                  </a:cubicBezTo>
                  <a:cubicBezTo>
                    <a:pt x="1535" y="38"/>
                    <a:pt x="1325" y="1"/>
                    <a:pt x="1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69;p39">
              <a:extLst>
                <a:ext uri="{FF2B5EF4-FFF2-40B4-BE49-F238E27FC236}">
                  <a16:creationId xmlns:a16="http://schemas.microsoft.com/office/drawing/2014/main" id="{B3772390-3234-B04F-8570-43FF91B3D105}"/>
                </a:ext>
              </a:extLst>
            </p:cNvPr>
            <p:cNvSpPr/>
            <p:nvPr/>
          </p:nvSpPr>
          <p:spPr>
            <a:xfrm>
              <a:off x="3339698" y="2774612"/>
              <a:ext cx="34630" cy="28332"/>
            </a:xfrm>
            <a:custGeom>
              <a:avLst/>
              <a:gdLst/>
              <a:ahLst/>
              <a:cxnLst/>
              <a:rect l="l" t="t" r="r" b="b"/>
              <a:pathLst>
                <a:path w="1468" h="1201" extrusionOk="0">
                  <a:moveTo>
                    <a:pt x="1468" y="0"/>
                  </a:moveTo>
                  <a:cubicBezTo>
                    <a:pt x="834" y="400"/>
                    <a:pt x="767" y="334"/>
                    <a:pt x="0" y="601"/>
                  </a:cubicBezTo>
                  <a:cubicBezTo>
                    <a:pt x="234" y="901"/>
                    <a:pt x="601" y="1134"/>
                    <a:pt x="1001" y="1201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70;p39">
              <a:extLst>
                <a:ext uri="{FF2B5EF4-FFF2-40B4-BE49-F238E27FC236}">
                  <a16:creationId xmlns:a16="http://schemas.microsoft.com/office/drawing/2014/main" id="{985965D3-068A-FC46-903D-18494A3EEA17}"/>
                </a:ext>
              </a:extLst>
            </p:cNvPr>
            <p:cNvSpPr/>
            <p:nvPr/>
          </p:nvSpPr>
          <p:spPr>
            <a:xfrm>
              <a:off x="3515962" y="2754820"/>
              <a:ext cx="71619" cy="105589"/>
            </a:xfrm>
            <a:custGeom>
              <a:avLst/>
              <a:gdLst/>
              <a:ahLst/>
              <a:cxnLst/>
              <a:rect l="l" t="t" r="r" b="b"/>
              <a:pathLst>
                <a:path w="3036" h="4476" extrusionOk="0">
                  <a:moveTo>
                    <a:pt x="1764" y="0"/>
                  </a:moveTo>
                  <a:cubicBezTo>
                    <a:pt x="1325" y="0"/>
                    <a:pt x="1228" y="590"/>
                    <a:pt x="1101" y="939"/>
                  </a:cubicBezTo>
                  <a:cubicBezTo>
                    <a:pt x="634" y="2073"/>
                    <a:pt x="267" y="3274"/>
                    <a:pt x="0" y="4475"/>
                  </a:cubicBezTo>
                  <a:cubicBezTo>
                    <a:pt x="300" y="4075"/>
                    <a:pt x="734" y="3775"/>
                    <a:pt x="1234" y="3641"/>
                  </a:cubicBezTo>
                  <a:cubicBezTo>
                    <a:pt x="1341" y="3617"/>
                    <a:pt x="1447" y="3606"/>
                    <a:pt x="1554" y="3606"/>
                  </a:cubicBezTo>
                  <a:cubicBezTo>
                    <a:pt x="1747" y="3606"/>
                    <a:pt x="1941" y="3643"/>
                    <a:pt x="2135" y="3708"/>
                  </a:cubicBezTo>
                  <a:cubicBezTo>
                    <a:pt x="2269" y="3341"/>
                    <a:pt x="2435" y="2941"/>
                    <a:pt x="2635" y="2540"/>
                  </a:cubicBezTo>
                  <a:cubicBezTo>
                    <a:pt x="2936" y="1873"/>
                    <a:pt x="3036" y="1173"/>
                    <a:pt x="3002" y="472"/>
                  </a:cubicBezTo>
                  <a:cubicBezTo>
                    <a:pt x="2635" y="239"/>
                    <a:pt x="2235" y="72"/>
                    <a:pt x="1835" y="5"/>
                  </a:cubicBezTo>
                  <a:cubicBezTo>
                    <a:pt x="1810" y="2"/>
                    <a:pt x="1787" y="0"/>
                    <a:pt x="1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71;p39">
              <a:extLst>
                <a:ext uri="{FF2B5EF4-FFF2-40B4-BE49-F238E27FC236}">
                  <a16:creationId xmlns:a16="http://schemas.microsoft.com/office/drawing/2014/main" id="{A0B7B86D-F2D4-594D-9C00-A666D6673235}"/>
                </a:ext>
              </a:extLst>
            </p:cNvPr>
            <p:cNvSpPr/>
            <p:nvPr/>
          </p:nvSpPr>
          <p:spPr>
            <a:xfrm>
              <a:off x="3498860" y="2836654"/>
              <a:ext cx="81645" cy="71761"/>
            </a:xfrm>
            <a:custGeom>
              <a:avLst/>
              <a:gdLst/>
              <a:ahLst/>
              <a:cxnLst/>
              <a:rect l="l" t="t" r="r" b="b"/>
              <a:pathLst>
                <a:path w="3461" h="3042" extrusionOk="0">
                  <a:moveTo>
                    <a:pt x="2354" y="1"/>
                  </a:moveTo>
                  <a:cubicBezTo>
                    <a:pt x="1676" y="1"/>
                    <a:pt x="890" y="747"/>
                    <a:pt x="492" y="1373"/>
                  </a:cubicBezTo>
                  <a:cubicBezTo>
                    <a:pt x="0" y="2159"/>
                    <a:pt x="120" y="3042"/>
                    <a:pt x="946" y="3042"/>
                  </a:cubicBezTo>
                  <a:cubicBezTo>
                    <a:pt x="961" y="3042"/>
                    <a:pt x="976" y="3041"/>
                    <a:pt x="992" y="3041"/>
                  </a:cubicBezTo>
                  <a:cubicBezTo>
                    <a:pt x="1693" y="2974"/>
                    <a:pt x="2360" y="2641"/>
                    <a:pt x="2827" y="2107"/>
                  </a:cubicBezTo>
                  <a:cubicBezTo>
                    <a:pt x="3427" y="1440"/>
                    <a:pt x="3461" y="406"/>
                    <a:pt x="2693" y="72"/>
                  </a:cubicBezTo>
                  <a:cubicBezTo>
                    <a:pt x="2585" y="23"/>
                    <a:pt x="2471" y="1"/>
                    <a:pt x="2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72;p39">
              <a:extLst>
                <a:ext uri="{FF2B5EF4-FFF2-40B4-BE49-F238E27FC236}">
                  <a16:creationId xmlns:a16="http://schemas.microsoft.com/office/drawing/2014/main" id="{9E1DE977-57A3-C64B-BA04-FF5BD637592E}"/>
                </a:ext>
              </a:extLst>
            </p:cNvPr>
            <p:cNvSpPr/>
            <p:nvPr/>
          </p:nvSpPr>
          <p:spPr>
            <a:xfrm>
              <a:off x="3286172" y="4234290"/>
              <a:ext cx="150339" cy="121205"/>
            </a:xfrm>
            <a:custGeom>
              <a:avLst/>
              <a:gdLst/>
              <a:ahLst/>
              <a:cxnLst/>
              <a:rect l="l" t="t" r="r" b="b"/>
              <a:pathLst>
                <a:path w="6373" h="5138" extrusionOk="0">
                  <a:moveTo>
                    <a:pt x="5905" y="1"/>
                  </a:moveTo>
                  <a:lnTo>
                    <a:pt x="1" y="234"/>
                  </a:lnTo>
                  <a:lnTo>
                    <a:pt x="1" y="501"/>
                  </a:lnTo>
                  <a:lnTo>
                    <a:pt x="234" y="3336"/>
                  </a:lnTo>
                  <a:lnTo>
                    <a:pt x="535" y="3303"/>
                  </a:lnTo>
                  <a:lnTo>
                    <a:pt x="868" y="5138"/>
                  </a:lnTo>
                  <a:lnTo>
                    <a:pt x="5672" y="4471"/>
                  </a:lnTo>
                  <a:lnTo>
                    <a:pt x="5538" y="2736"/>
                  </a:lnTo>
                  <a:lnTo>
                    <a:pt x="6372" y="2636"/>
                  </a:lnTo>
                  <a:lnTo>
                    <a:pt x="6072" y="868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673;p39">
              <a:extLst>
                <a:ext uri="{FF2B5EF4-FFF2-40B4-BE49-F238E27FC236}">
                  <a16:creationId xmlns:a16="http://schemas.microsoft.com/office/drawing/2014/main" id="{C2D7C5EB-31F7-5A4A-B3F1-02E519B109E6}"/>
                </a:ext>
              </a:extLst>
            </p:cNvPr>
            <p:cNvSpPr/>
            <p:nvPr/>
          </p:nvSpPr>
          <p:spPr>
            <a:xfrm>
              <a:off x="3211439" y="3626801"/>
              <a:ext cx="307684" cy="627989"/>
            </a:xfrm>
            <a:custGeom>
              <a:avLst/>
              <a:gdLst/>
              <a:ahLst/>
              <a:cxnLst/>
              <a:rect l="l" t="t" r="r" b="b"/>
              <a:pathLst>
                <a:path w="13043" h="26621" extrusionOk="0">
                  <a:moveTo>
                    <a:pt x="13043" y="1"/>
                  </a:moveTo>
                  <a:lnTo>
                    <a:pt x="1001" y="501"/>
                  </a:lnTo>
                  <a:cubicBezTo>
                    <a:pt x="167" y="6772"/>
                    <a:pt x="0" y="13077"/>
                    <a:pt x="500" y="19382"/>
                  </a:cubicBezTo>
                  <a:cubicBezTo>
                    <a:pt x="901" y="23885"/>
                    <a:pt x="1735" y="26153"/>
                    <a:pt x="1735" y="26153"/>
                  </a:cubicBezTo>
                  <a:lnTo>
                    <a:pt x="9240" y="26620"/>
                  </a:lnTo>
                  <a:cubicBezTo>
                    <a:pt x="9240" y="26620"/>
                    <a:pt x="9407" y="24218"/>
                    <a:pt x="9473" y="20015"/>
                  </a:cubicBezTo>
                  <a:cubicBezTo>
                    <a:pt x="9307" y="8374"/>
                    <a:pt x="13043" y="1"/>
                    <a:pt x="13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674;p39">
              <a:extLst>
                <a:ext uri="{FF2B5EF4-FFF2-40B4-BE49-F238E27FC236}">
                  <a16:creationId xmlns:a16="http://schemas.microsoft.com/office/drawing/2014/main" id="{072C26FD-5252-2944-87AE-E7A13583CBDF}"/>
                </a:ext>
              </a:extLst>
            </p:cNvPr>
            <p:cNvSpPr/>
            <p:nvPr/>
          </p:nvSpPr>
          <p:spPr>
            <a:xfrm>
              <a:off x="3394780" y="3758999"/>
              <a:ext cx="81079" cy="218797"/>
            </a:xfrm>
            <a:custGeom>
              <a:avLst/>
              <a:gdLst/>
              <a:ahLst/>
              <a:cxnLst/>
              <a:rect l="l" t="t" r="r" b="b"/>
              <a:pathLst>
                <a:path w="3437" h="9275" extrusionOk="0">
                  <a:moveTo>
                    <a:pt x="3002" y="1"/>
                  </a:moveTo>
                  <a:cubicBezTo>
                    <a:pt x="0" y="768"/>
                    <a:pt x="868" y="5872"/>
                    <a:pt x="1902" y="9274"/>
                  </a:cubicBezTo>
                  <a:cubicBezTo>
                    <a:pt x="2135" y="6172"/>
                    <a:pt x="2669" y="3070"/>
                    <a:pt x="3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675;p39">
              <a:extLst>
                <a:ext uri="{FF2B5EF4-FFF2-40B4-BE49-F238E27FC236}">
                  <a16:creationId xmlns:a16="http://schemas.microsoft.com/office/drawing/2014/main" id="{FF4698BA-EEAA-C14B-B870-1CF59BFF7387}"/>
                </a:ext>
              </a:extLst>
            </p:cNvPr>
            <p:cNvSpPr/>
            <p:nvPr/>
          </p:nvSpPr>
          <p:spPr>
            <a:xfrm>
              <a:off x="3947966" y="4460919"/>
              <a:ext cx="39372" cy="40952"/>
            </a:xfrm>
            <a:custGeom>
              <a:avLst/>
              <a:gdLst/>
              <a:ahLst/>
              <a:cxnLst/>
              <a:rect l="l" t="t" r="r" b="b"/>
              <a:pathLst>
                <a:path w="1669" h="1736" extrusionOk="0">
                  <a:moveTo>
                    <a:pt x="1435" y="267"/>
                  </a:moveTo>
                  <a:lnTo>
                    <a:pt x="1435" y="267"/>
                  </a:lnTo>
                  <a:cubicBezTo>
                    <a:pt x="1134" y="835"/>
                    <a:pt x="634" y="1568"/>
                    <a:pt x="367" y="1568"/>
                  </a:cubicBezTo>
                  <a:cubicBezTo>
                    <a:pt x="334" y="1568"/>
                    <a:pt x="267" y="1535"/>
                    <a:pt x="234" y="1435"/>
                  </a:cubicBezTo>
                  <a:cubicBezTo>
                    <a:pt x="200" y="1368"/>
                    <a:pt x="200" y="1302"/>
                    <a:pt x="234" y="1235"/>
                  </a:cubicBezTo>
                  <a:cubicBezTo>
                    <a:pt x="234" y="1201"/>
                    <a:pt x="267" y="1135"/>
                    <a:pt x="301" y="1101"/>
                  </a:cubicBezTo>
                  <a:cubicBezTo>
                    <a:pt x="601" y="734"/>
                    <a:pt x="1001" y="468"/>
                    <a:pt x="1435" y="267"/>
                  </a:cubicBezTo>
                  <a:close/>
                  <a:moveTo>
                    <a:pt x="1568" y="1"/>
                  </a:moveTo>
                  <a:cubicBezTo>
                    <a:pt x="1501" y="34"/>
                    <a:pt x="267" y="634"/>
                    <a:pt x="67" y="1201"/>
                  </a:cubicBezTo>
                  <a:cubicBezTo>
                    <a:pt x="0" y="1302"/>
                    <a:pt x="0" y="1402"/>
                    <a:pt x="67" y="1502"/>
                  </a:cubicBezTo>
                  <a:cubicBezTo>
                    <a:pt x="100" y="1635"/>
                    <a:pt x="234" y="1702"/>
                    <a:pt x="334" y="1735"/>
                  </a:cubicBezTo>
                  <a:cubicBezTo>
                    <a:pt x="601" y="1702"/>
                    <a:pt x="868" y="1402"/>
                    <a:pt x="1134" y="1035"/>
                  </a:cubicBezTo>
                  <a:cubicBezTo>
                    <a:pt x="1335" y="734"/>
                    <a:pt x="1501" y="434"/>
                    <a:pt x="1668" y="134"/>
                  </a:cubicBezTo>
                  <a:cubicBezTo>
                    <a:pt x="1668" y="101"/>
                    <a:pt x="1668" y="67"/>
                    <a:pt x="1668" y="67"/>
                  </a:cubicBezTo>
                  <a:cubicBezTo>
                    <a:pt x="1635" y="1"/>
                    <a:pt x="1601" y="1"/>
                    <a:pt x="1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676;p39">
              <a:extLst>
                <a:ext uri="{FF2B5EF4-FFF2-40B4-BE49-F238E27FC236}">
                  <a16:creationId xmlns:a16="http://schemas.microsoft.com/office/drawing/2014/main" id="{CA95C905-594A-E047-BDA0-A1C1AAD40FC3}"/>
                </a:ext>
              </a:extLst>
            </p:cNvPr>
            <p:cNvSpPr/>
            <p:nvPr/>
          </p:nvSpPr>
          <p:spPr>
            <a:xfrm>
              <a:off x="3941667" y="4452451"/>
              <a:ext cx="45670" cy="19509"/>
            </a:xfrm>
            <a:custGeom>
              <a:avLst/>
              <a:gdLst/>
              <a:ahLst/>
              <a:cxnLst/>
              <a:rect l="l" t="t" r="r" b="b"/>
              <a:pathLst>
                <a:path w="1936" h="827" extrusionOk="0">
                  <a:moveTo>
                    <a:pt x="749" y="218"/>
                  </a:moveTo>
                  <a:cubicBezTo>
                    <a:pt x="1064" y="218"/>
                    <a:pt x="1394" y="292"/>
                    <a:pt x="1702" y="460"/>
                  </a:cubicBezTo>
                  <a:cubicBezTo>
                    <a:pt x="1383" y="596"/>
                    <a:pt x="908" y="702"/>
                    <a:pt x="586" y="702"/>
                  </a:cubicBezTo>
                  <a:cubicBezTo>
                    <a:pt x="437" y="702"/>
                    <a:pt x="320" y="679"/>
                    <a:pt x="267" y="626"/>
                  </a:cubicBezTo>
                  <a:cubicBezTo>
                    <a:pt x="234" y="626"/>
                    <a:pt x="201" y="593"/>
                    <a:pt x="267" y="460"/>
                  </a:cubicBezTo>
                  <a:lnTo>
                    <a:pt x="301" y="426"/>
                  </a:lnTo>
                  <a:cubicBezTo>
                    <a:pt x="367" y="326"/>
                    <a:pt x="467" y="260"/>
                    <a:pt x="568" y="226"/>
                  </a:cubicBezTo>
                  <a:cubicBezTo>
                    <a:pt x="627" y="221"/>
                    <a:pt x="688" y="218"/>
                    <a:pt x="749" y="218"/>
                  </a:cubicBezTo>
                  <a:close/>
                  <a:moveTo>
                    <a:pt x="727" y="1"/>
                  </a:moveTo>
                  <a:cubicBezTo>
                    <a:pt x="648" y="1"/>
                    <a:pt x="572" y="8"/>
                    <a:pt x="501" y="26"/>
                  </a:cubicBezTo>
                  <a:cubicBezTo>
                    <a:pt x="334" y="59"/>
                    <a:pt x="201" y="193"/>
                    <a:pt x="134" y="326"/>
                  </a:cubicBezTo>
                  <a:cubicBezTo>
                    <a:pt x="0" y="526"/>
                    <a:pt x="67" y="626"/>
                    <a:pt x="134" y="693"/>
                  </a:cubicBezTo>
                  <a:cubicBezTo>
                    <a:pt x="229" y="789"/>
                    <a:pt x="403" y="827"/>
                    <a:pt x="607" y="827"/>
                  </a:cubicBezTo>
                  <a:cubicBezTo>
                    <a:pt x="1043" y="827"/>
                    <a:pt x="1618" y="652"/>
                    <a:pt x="1868" y="493"/>
                  </a:cubicBezTo>
                  <a:lnTo>
                    <a:pt x="1902" y="493"/>
                  </a:lnTo>
                  <a:cubicBezTo>
                    <a:pt x="1935" y="460"/>
                    <a:pt x="1935" y="426"/>
                    <a:pt x="1935" y="426"/>
                  </a:cubicBezTo>
                  <a:cubicBezTo>
                    <a:pt x="1935" y="393"/>
                    <a:pt x="1902" y="360"/>
                    <a:pt x="1902" y="360"/>
                  </a:cubicBezTo>
                  <a:cubicBezTo>
                    <a:pt x="1873" y="331"/>
                    <a:pt x="1242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677;p39">
              <a:extLst>
                <a:ext uri="{FF2B5EF4-FFF2-40B4-BE49-F238E27FC236}">
                  <a16:creationId xmlns:a16="http://schemas.microsoft.com/office/drawing/2014/main" id="{33A9007F-793C-D446-8C4A-55369ECFFCDB}"/>
                </a:ext>
              </a:extLst>
            </p:cNvPr>
            <p:cNvSpPr/>
            <p:nvPr/>
          </p:nvSpPr>
          <p:spPr>
            <a:xfrm>
              <a:off x="3681210" y="4150098"/>
              <a:ext cx="393458" cy="327382"/>
            </a:xfrm>
            <a:custGeom>
              <a:avLst/>
              <a:gdLst/>
              <a:ahLst/>
              <a:cxnLst/>
              <a:rect l="l" t="t" r="r" b="b"/>
              <a:pathLst>
                <a:path w="16679" h="13878" extrusionOk="0">
                  <a:moveTo>
                    <a:pt x="3569" y="1"/>
                  </a:moveTo>
                  <a:lnTo>
                    <a:pt x="0" y="3937"/>
                  </a:lnTo>
                  <a:lnTo>
                    <a:pt x="14744" y="13877"/>
                  </a:lnTo>
                  <a:lnTo>
                    <a:pt x="16679" y="11042"/>
                  </a:lnTo>
                  <a:lnTo>
                    <a:pt x="35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678;p39">
              <a:extLst>
                <a:ext uri="{FF2B5EF4-FFF2-40B4-BE49-F238E27FC236}">
                  <a16:creationId xmlns:a16="http://schemas.microsoft.com/office/drawing/2014/main" id="{2D6649B5-2B8B-414E-A6E1-B617EA84E574}"/>
                </a:ext>
              </a:extLst>
            </p:cNvPr>
            <p:cNvSpPr/>
            <p:nvPr/>
          </p:nvSpPr>
          <p:spPr>
            <a:xfrm>
              <a:off x="3957945" y="4374863"/>
              <a:ext cx="160011" cy="218160"/>
            </a:xfrm>
            <a:custGeom>
              <a:avLst/>
              <a:gdLst/>
              <a:ahLst/>
              <a:cxnLst/>
              <a:rect l="l" t="t" r="r" b="b"/>
              <a:pathLst>
                <a:path w="6783" h="9248" extrusionOk="0">
                  <a:moveTo>
                    <a:pt x="3419" y="1"/>
                  </a:moveTo>
                  <a:cubicBezTo>
                    <a:pt x="3319" y="1"/>
                    <a:pt x="3223" y="44"/>
                    <a:pt x="3147" y="146"/>
                  </a:cubicBezTo>
                  <a:lnTo>
                    <a:pt x="1045" y="3215"/>
                  </a:lnTo>
                  <a:cubicBezTo>
                    <a:pt x="845" y="3448"/>
                    <a:pt x="778" y="3749"/>
                    <a:pt x="778" y="4049"/>
                  </a:cubicBezTo>
                  <a:cubicBezTo>
                    <a:pt x="1012" y="5450"/>
                    <a:pt x="1178" y="6117"/>
                    <a:pt x="111" y="8652"/>
                  </a:cubicBezTo>
                  <a:cubicBezTo>
                    <a:pt x="1" y="8965"/>
                    <a:pt x="367" y="9247"/>
                    <a:pt x="853" y="9247"/>
                  </a:cubicBezTo>
                  <a:cubicBezTo>
                    <a:pt x="1247" y="9247"/>
                    <a:pt x="1720" y="9061"/>
                    <a:pt x="2079" y="8552"/>
                  </a:cubicBezTo>
                  <a:cubicBezTo>
                    <a:pt x="3413" y="6617"/>
                    <a:pt x="2579" y="7651"/>
                    <a:pt x="3714" y="6017"/>
                  </a:cubicBezTo>
                  <a:cubicBezTo>
                    <a:pt x="4681" y="4616"/>
                    <a:pt x="5848" y="3048"/>
                    <a:pt x="6616" y="1947"/>
                  </a:cubicBezTo>
                  <a:cubicBezTo>
                    <a:pt x="6649" y="1914"/>
                    <a:pt x="6682" y="1881"/>
                    <a:pt x="6682" y="1847"/>
                  </a:cubicBezTo>
                  <a:cubicBezTo>
                    <a:pt x="6782" y="1580"/>
                    <a:pt x="6649" y="1314"/>
                    <a:pt x="6416" y="1214"/>
                  </a:cubicBezTo>
                  <a:lnTo>
                    <a:pt x="3513" y="13"/>
                  </a:lnTo>
                  <a:cubicBezTo>
                    <a:pt x="3482" y="5"/>
                    <a:pt x="3450" y="1"/>
                    <a:pt x="3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679;p39">
              <a:extLst>
                <a:ext uri="{FF2B5EF4-FFF2-40B4-BE49-F238E27FC236}">
                  <a16:creationId xmlns:a16="http://schemas.microsoft.com/office/drawing/2014/main" id="{1969B1FE-CC97-9344-A65E-32BA48E369A2}"/>
                </a:ext>
              </a:extLst>
            </p:cNvPr>
            <p:cNvSpPr/>
            <p:nvPr/>
          </p:nvSpPr>
          <p:spPr>
            <a:xfrm>
              <a:off x="3652100" y="4117827"/>
              <a:ext cx="153453" cy="163715"/>
            </a:xfrm>
            <a:custGeom>
              <a:avLst/>
              <a:gdLst/>
              <a:ahLst/>
              <a:cxnLst/>
              <a:rect l="l" t="t" r="r" b="b"/>
              <a:pathLst>
                <a:path w="6505" h="6940" extrusionOk="0">
                  <a:moveTo>
                    <a:pt x="3036" y="1"/>
                  </a:moveTo>
                  <a:lnTo>
                    <a:pt x="0" y="4371"/>
                  </a:lnTo>
                  <a:lnTo>
                    <a:pt x="3669" y="6939"/>
                  </a:lnTo>
                  <a:lnTo>
                    <a:pt x="6505" y="28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680;p39">
              <a:extLst>
                <a:ext uri="{FF2B5EF4-FFF2-40B4-BE49-F238E27FC236}">
                  <a16:creationId xmlns:a16="http://schemas.microsoft.com/office/drawing/2014/main" id="{9DC8FBDC-798D-3246-8AEC-EE34EE32787D}"/>
                </a:ext>
              </a:extLst>
            </p:cNvPr>
            <p:cNvSpPr/>
            <p:nvPr/>
          </p:nvSpPr>
          <p:spPr>
            <a:xfrm>
              <a:off x="3388482" y="3621304"/>
              <a:ext cx="399756" cy="613010"/>
            </a:xfrm>
            <a:custGeom>
              <a:avLst/>
              <a:gdLst/>
              <a:ahLst/>
              <a:cxnLst/>
              <a:rect l="l" t="t" r="r" b="b"/>
              <a:pathLst>
                <a:path w="16946" h="25986" extrusionOk="0">
                  <a:moveTo>
                    <a:pt x="11809" y="0"/>
                  </a:moveTo>
                  <a:lnTo>
                    <a:pt x="0" y="467"/>
                  </a:lnTo>
                  <a:cubicBezTo>
                    <a:pt x="0" y="467"/>
                    <a:pt x="1968" y="10641"/>
                    <a:pt x="6305" y="19715"/>
                  </a:cubicBezTo>
                  <a:cubicBezTo>
                    <a:pt x="9507" y="25519"/>
                    <a:pt x="11342" y="25986"/>
                    <a:pt x="11342" y="25986"/>
                  </a:cubicBezTo>
                  <a:lnTo>
                    <a:pt x="16946" y="21749"/>
                  </a:lnTo>
                  <a:cubicBezTo>
                    <a:pt x="16946" y="21749"/>
                    <a:pt x="16012" y="20315"/>
                    <a:pt x="15145" y="16813"/>
                  </a:cubicBezTo>
                  <a:cubicBezTo>
                    <a:pt x="12543" y="5538"/>
                    <a:pt x="11809" y="0"/>
                    <a:pt x="11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681;p39">
              <a:extLst>
                <a:ext uri="{FF2B5EF4-FFF2-40B4-BE49-F238E27FC236}">
                  <a16:creationId xmlns:a16="http://schemas.microsoft.com/office/drawing/2014/main" id="{E24487CD-1733-F046-A96A-F7866A7BF25B}"/>
                </a:ext>
              </a:extLst>
            </p:cNvPr>
            <p:cNvSpPr/>
            <p:nvPr/>
          </p:nvSpPr>
          <p:spPr>
            <a:xfrm>
              <a:off x="3606454" y="4101314"/>
              <a:ext cx="206979" cy="169211"/>
            </a:xfrm>
            <a:custGeom>
              <a:avLst/>
              <a:gdLst/>
              <a:ahLst/>
              <a:cxnLst/>
              <a:rect l="l" t="t" r="r" b="b"/>
              <a:pathLst>
                <a:path w="8774" h="7173" extrusionOk="0">
                  <a:moveTo>
                    <a:pt x="7339" y="0"/>
                  </a:moveTo>
                  <a:lnTo>
                    <a:pt x="0" y="5738"/>
                  </a:lnTo>
                  <a:cubicBezTo>
                    <a:pt x="0" y="5771"/>
                    <a:pt x="1968" y="7172"/>
                    <a:pt x="1968" y="7172"/>
                  </a:cubicBezTo>
                  <a:lnTo>
                    <a:pt x="8773" y="1602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682;p39">
              <a:extLst>
                <a:ext uri="{FF2B5EF4-FFF2-40B4-BE49-F238E27FC236}">
                  <a16:creationId xmlns:a16="http://schemas.microsoft.com/office/drawing/2014/main" id="{AA3D656F-4E09-6F4C-BFB5-856C1A2B5A6F}"/>
                </a:ext>
              </a:extLst>
            </p:cNvPr>
            <p:cNvSpPr/>
            <p:nvPr/>
          </p:nvSpPr>
          <p:spPr>
            <a:xfrm>
              <a:off x="3236610" y="4223274"/>
              <a:ext cx="215636" cy="94454"/>
            </a:xfrm>
            <a:custGeom>
              <a:avLst/>
              <a:gdLst/>
              <a:ahLst/>
              <a:cxnLst/>
              <a:rect l="l" t="t" r="r" b="b"/>
              <a:pathLst>
                <a:path w="9141" h="4004" extrusionOk="0">
                  <a:moveTo>
                    <a:pt x="9140" y="1"/>
                  </a:moveTo>
                  <a:lnTo>
                    <a:pt x="8273" y="67"/>
                  </a:lnTo>
                  <a:lnTo>
                    <a:pt x="601" y="668"/>
                  </a:lnTo>
                  <a:lnTo>
                    <a:pt x="34" y="701"/>
                  </a:lnTo>
                  <a:cubicBezTo>
                    <a:pt x="0" y="701"/>
                    <a:pt x="668" y="4004"/>
                    <a:pt x="668" y="4004"/>
                  </a:cubicBezTo>
                  <a:lnTo>
                    <a:pt x="2369" y="3803"/>
                  </a:lnTo>
                  <a:lnTo>
                    <a:pt x="2669" y="3770"/>
                  </a:lnTo>
                  <a:lnTo>
                    <a:pt x="7673" y="3203"/>
                  </a:lnTo>
                  <a:lnTo>
                    <a:pt x="8507" y="3103"/>
                  </a:lnTo>
                  <a:lnTo>
                    <a:pt x="9140" y="3003"/>
                  </a:lnTo>
                  <a:lnTo>
                    <a:pt x="91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683;p39">
              <a:extLst>
                <a:ext uri="{FF2B5EF4-FFF2-40B4-BE49-F238E27FC236}">
                  <a16:creationId xmlns:a16="http://schemas.microsoft.com/office/drawing/2014/main" id="{DC648B99-6AE8-6241-812E-99159BFBB1A1}"/>
                </a:ext>
              </a:extLst>
            </p:cNvPr>
            <p:cNvSpPr/>
            <p:nvPr/>
          </p:nvSpPr>
          <p:spPr>
            <a:xfrm>
              <a:off x="3356211" y="3227068"/>
              <a:ext cx="313204" cy="390320"/>
            </a:xfrm>
            <a:custGeom>
              <a:avLst/>
              <a:gdLst/>
              <a:ahLst/>
              <a:cxnLst/>
              <a:rect l="l" t="t" r="r" b="b"/>
              <a:pathLst>
                <a:path w="13277" h="16546" extrusionOk="0">
                  <a:moveTo>
                    <a:pt x="10975" y="1"/>
                  </a:moveTo>
                  <a:lnTo>
                    <a:pt x="1" y="1702"/>
                  </a:lnTo>
                  <a:lnTo>
                    <a:pt x="2336" y="16546"/>
                  </a:lnTo>
                  <a:lnTo>
                    <a:pt x="13277" y="14844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684;p39">
              <a:extLst>
                <a:ext uri="{FF2B5EF4-FFF2-40B4-BE49-F238E27FC236}">
                  <a16:creationId xmlns:a16="http://schemas.microsoft.com/office/drawing/2014/main" id="{218B4604-72A7-DE41-8741-E52FF3981582}"/>
                </a:ext>
              </a:extLst>
            </p:cNvPr>
            <p:cNvSpPr/>
            <p:nvPr/>
          </p:nvSpPr>
          <p:spPr>
            <a:xfrm>
              <a:off x="3356211" y="3227068"/>
              <a:ext cx="313204" cy="390320"/>
            </a:xfrm>
            <a:custGeom>
              <a:avLst/>
              <a:gdLst/>
              <a:ahLst/>
              <a:cxnLst/>
              <a:rect l="l" t="t" r="r" b="b"/>
              <a:pathLst>
                <a:path w="13277" h="16546" extrusionOk="0">
                  <a:moveTo>
                    <a:pt x="10975" y="1"/>
                  </a:moveTo>
                  <a:lnTo>
                    <a:pt x="1" y="1702"/>
                  </a:lnTo>
                  <a:lnTo>
                    <a:pt x="2336" y="16546"/>
                  </a:lnTo>
                  <a:lnTo>
                    <a:pt x="13277" y="14844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685;p39">
              <a:extLst>
                <a:ext uri="{FF2B5EF4-FFF2-40B4-BE49-F238E27FC236}">
                  <a16:creationId xmlns:a16="http://schemas.microsoft.com/office/drawing/2014/main" id="{C5C4AA26-28B4-054F-8F29-332A2F6FC9E7}"/>
                </a:ext>
              </a:extLst>
            </p:cNvPr>
            <p:cNvSpPr/>
            <p:nvPr/>
          </p:nvSpPr>
          <p:spPr>
            <a:xfrm>
              <a:off x="3593856" y="3227068"/>
              <a:ext cx="75559" cy="370646"/>
            </a:xfrm>
            <a:custGeom>
              <a:avLst/>
              <a:gdLst/>
              <a:ahLst/>
              <a:cxnLst/>
              <a:rect l="l" t="t" r="r" b="b"/>
              <a:pathLst>
                <a:path w="3203" h="15712" extrusionOk="0">
                  <a:moveTo>
                    <a:pt x="901" y="1"/>
                  </a:moveTo>
                  <a:lnTo>
                    <a:pt x="1" y="834"/>
                  </a:lnTo>
                  <a:lnTo>
                    <a:pt x="2302" y="15712"/>
                  </a:lnTo>
                  <a:lnTo>
                    <a:pt x="3203" y="14844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686;p39">
              <a:extLst>
                <a:ext uri="{FF2B5EF4-FFF2-40B4-BE49-F238E27FC236}">
                  <a16:creationId xmlns:a16="http://schemas.microsoft.com/office/drawing/2014/main" id="{BA603413-8227-A446-BD91-D762534C9815}"/>
                </a:ext>
              </a:extLst>
            </p:cNvPr>
            <p:cNvSpPr/>
            <p:nvPr/>
          </p:nvSpPr>
          <p:spPr>
            <a:xfrm>
              <a:off x="3334980" y="3246742"/>
              <a:ext cx="313204" cy="391099"/>
            </a:xfrm>
            <a:custGeom>
              <a:avLst/>
              <a:gdLst/>
              <a:ahLst/>
              <a:cxnLst/>
              <a:rect l="l" t="t" r="r" b="b"/>
              <a:pathLst>
                <a:path w="13277" h="16579" extrusionOk="0">
                  <a:moveTo>
                    <a:pt x="10975" y="0"/>
                  </a:moveTo>
                  <a:lnTo>
                    <a:pt x="0" y="1735"/>
                  </a:lnTo>
                  <a:lnTo>
                    <a:pt x="2302" y="16579"/>
                  </a:lnTo>
                  <a:lnTo>
                    <a:pt x="13276" y="14844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687;p39">
              <a:extLst>
                <a:ext uri="{FF2B5EF4-FFF2-40B4-BE49-F238E27FC236}">
                  <a16:creationId xmlns:a16="http://schemas.microsoft.com/office/drawing/2014/main" id="{74378E71-7CCC-D948-AB98-F324DF6EA348}"/>
                </a:ext>
              </a:extLst>
            </p:cNvPr>
            <p:cNvSpPr/>
            <p:nvPr/>
          </p:nvSpPr>
          <p:spPr>
            <a:xfrm>
              <a:off x="3335758" y="3233367"/>
              <a:ext cx="272299" cy="54328"/>
            </a:xfrm>
            <a:custGeom>
              <a:avLst/>
              <a:gdLst/>
              <a:ahLst/>
              <a:cxnLst/>
              <a:rect l="l" t="t" r="r" b="b"/>
              <a:pathLst>
                <a:path w="11543" h="2303" extrusionOk="0">
                  <a:moveTo>
                    <a:pt x="11542" y="0"/>
                  </a:moveTo>
                  <a:lnTo>
                    <a:pt x="901" y="1668"/>
                  </a:lnTo>
                  <a:cubicBezTo>
                    <a:pt x="934" y="1768"/>
                    <a:pt x="901" y="1902"/>
                    <a:pt x="834" y="1968"/>
                  </a:cubicBezTo>
                  <a:cubicBezTo>
                    <a:pt x="568" y="2102"/>
                    <a:pt x="267" y="2202"/>
                    <a:pt x="0" y="2302"/>
                  </a:cubicBezTo>
                  <a:lnTo>
                    <a:pt x="10942" y="567"/>
                  </a:lnTo>
                  <a:lnTo>
                    <a:pt x="1154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688;p39">
              <a:extLst>
                <a:ext uri="{FF2B5EF4-FFF2-40B4-BE49-F238E27FC236}">
                  <a16:creationId xmlns:a16="http://schemas.microsoft.com/office/drawing/2014/main" id="{9E68A6FB-1F4C-9645-A084-2CA14AD85519}"/>
                </a:ext>
              </a:extLst>
            </p:cNvPr>
            <p:cNvSpPr/>
            <p:nvPr/>
          </p:nvSpPr>
          <p:spPr>
            <a:xfrm>
              <a:off x="3335758" y="3233367"/>
              <a:ext cx="272299" cy="54328"/>
            </a:xfrm>
            <a:custGeom>
              <a:avLst/>
              <a:gdLst/>
              <a:ahLst/>
              <a:cxnLst/>
              <a:rect l="l" t="t" r="r" b="b"/>
              <a:pathLst>
                <a:path w="11543" h="2303" extrusionOk="0">
                  <a:moveTo>
                    <a:pt x="11542" y="0"/>
                  </a:moveTo>
                  <a:lnTo>
                    <a:pt x="901" y="1668"/>
                  </a:lnTo>
                  <a:cubicBezTo>
                    <a:pt x="934" y="1768"/>
                    <a:pt x="901" y="1902"/>
                    <a:pt x="834" y="1968"/>
                  </a:cubicBezTo>
                  <a:cubicBezTo>
                    <a:pt x="568" y="2102"/>
                    <a:pt x="267" y="2202"/>
                    <a:pt x="0" y="2302"/>
                  </a:cubicBezTo>
                  <a:lnTo>
                    <a:pt x="10942" y="567"/>
                  </a:lnTo>
                  <a:lnTo>
                    <a:pt x="115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689;p39">
              <a:extLst>
                <a:ext uri="{FF2B5EF4-FFF2-40B4-BE49-F238E27FC236}">
                  <a16:creationId xmlns:a16="http://schemas.microsoft.com/office/drawing/2014/main" id="{5070F5E5-7A9B-5D4A-9B9A-E4076971B20F}"/>
                </a:ext>
              </a:extLst>
            </p:cNvPr>
            <p:cNvSpPr/>
            <p:nvPr/>
          </p:nvSpPr>
          <p:spPr>
            <a:xfrm>
              <a:off x="3585199" y="3038207"/>
              <a:ext cx="259702" cy="467436"/>
            </a:xfrm>
            <a:custGeom>
              <a:avLst/>
              <a:gdLst/>
              <a:ahLst/>
              <a:cxnLst/>
              <a:rect l="l" t="t" r="r" b="b"/>
              <a:pathLst>
                <a:path w="11009" h="19815" extrusionOk="0">
                  <a:moveTo>
                    <a:pt x="6481" y="13577"/>
                  </a:moveTo>
                  <a:cubicBezTo>
                    <a:pt x="6504" y="13577"/>
                    <a:pt x="6479" y="13670"/>
                    <a:pt x="6372" y="13777"/>
                  </a:cubicBezTo>
                  <a:cubicBezTo>
                    <a:pt x="6370" y="13779"/>
                    <a:pt x="6369" y="13781"/>
                    <a:pt x="6367" y="13783"/>
                  </a:cubicBezTo>
                  <a:lnTo>
                    <a:pt x="6367" y="13783"/>
                  </a:lnTo>
                  <a:cubicBezTo>
                    <a:pt x="6376" y="13746"/>
                    <a:pt x="6389" y="13711"/>
                    <a:pt x="6405" y="13677"/>
                  </a:cubicBezTo>
                  <a:cubicBezTo>
                    <a:pt x="6441" y="13606"/>
                    <a:pt x="6468" y="13577"/>
                    <a:pt x="6481" y="13577"/>
                  </a:cubicBezTo>
                  <a:close/>
                  <a:moveTo>
                    <a:pt x="1969" y="1"/>
                  </a:moveTo>
                  <a:lnTo>
                    <a:pt x="101" y="5571"/>
                  </a:lnTo>
                  <a:lnTo>
                    <a:pt x="901" y="6539"/>
                  </a:lnTo>
                  <a:lnTo>
                    <a:pt x="1669" y="7606"/>
                  </a:lnTo>
                  <a:cubicBezTo>
                    <a:pt x="2236" y="8307"/>
                    <a:pt x="2769" y="9007"/>
                    <a:pt x="3270" y="9708"/>
                  </a:cubicBezTo>
                  <a:cubicBezTo>
                    <a:pt x="4277" y="11105"/>
                    <a:pt x="5253" y="12535"/>
                    <a:pt x="6197" y="13965"/>
                  </a:cubicBezTo>
                  <a:lnTo>
                    <a:pt x="6197" y="13965"/>
                  </a:lnTo>
                  <a:cubicBezTo>
                    <a:pt x="6040" y="14122"/>
                    <a:pt x="5864" y="14267"/>
                    <a:pt x="5671" y="14411"/>
                  </a:cubicBezTo>
                  <a:cubicBezTo>
                    <a:pt x="5371" y="14645"/>
                    <a:pt x="5038" y="14845"/>
                    <a:pt x="4704" y="15045"/>
                  </a:cubicBezTo>
                  <a:cubicBezTo>
                    <a:pt x="3170" y="15879"/>
                    <a:pt x="1602" y="16646"/>
                    <a:pt x="1" y="17313"/>
                  </a:cubicBezTo>
                  <a:lnTo>
                    <a:pt x="568" y="19815"/>
                  </a:lnTo>
                  <a:cubicBezTo>
                    <a:pt x="1535" y="19715"/>
                    <a:pt x="2502" y="19581"/>
                    <a:pt x="3470" y="19381"/>
                  </a:cubicBezTo>
                  <a:cubicBezTo>
                    <a:pt x="4437" y="19181"/>
                    <a:pt x="5371" y="18914"/>
                    <a:pt x="6339" y="18614"/>
                  </a:cubicBezTo>
                  <a:cubicBezTo>
                    <a:pt x="6806" y="18414"/>
                    <a:pt x="7306" y="18214"/>
                    <a:pt x="7773" y="17980"/>
                  </a:cubicBezTo>
                  <a:cubicBezTo>
                    <a:pt x="8340" y="17713"/>
                    <a:pt x="8840" y="17380"/>
                    <a:pt x="9307" y="16980"/>
                  </a:cubicBezTo>
                  <a:cubicBezTo>
                    <a:pt x="9608" y="16746"/>
                    <a:pt x="9874" y="16479"/>
                    <a:pt x="10108" y="16179"/>
                  </a:cubicBezTo>
                  <a:cubicBezTo>
                    <a:pt x="10441" y="15779"/>
                    <a:pt x="10675" y="15345"/>
                    <a:pt x="10808" y="14845"/>
                  </a:cubicBezTo>
                  <a:cubicBezTo>
                    <a:pt x="10975" y="14278"/>
                    <a:pt x="11009" y="13644"/>
                    <a:pt x="10875" y="13043"/>
                  </a:cubicBezTo>
                  <a:cubicBezTo>
                    <a:pt x="10808" y="12777"/>
                    <a:pt x="10708" y="12510"/>
                    <a:pt x="10608" y="12276"/>
                  </a:cubicBezTo>
                  <a:lnTo>
                    <a:pt x="10475" y="11943"/>
                  </a:lnTo>
                  <a:lnTo>
                    <a:pt x="10375" y="11809"/>
                  </a:lnTo>
                  <a:cubicBezTo>
                    <a:pt x="9941" y="10975"/>
                    <a:pt x="9474" y="10141"/>
                    <a:pt x="9007" y="9307"/>
                  </a:cubicBezTo>
                  <a:cubicBezTo>
                    <a:pt x="8540" y="8474"/>
                    <a:pt x="8040" y="7673"/>
                    <a:pt x="7539" y="6872"/>
                  </a:cubicBezTo>
                  <a:cubicBezTo>
                    <a:pt x="7006" y="6072"/>
                    <a:pt x="6172" y="3804"/>
                    <a:pt x="5872" y="3403"/>
                  </a:cubicBezTo>
                  <a:cubicBezTo>
                    <a:pt x="4938" y="1902"/>
                    <a:pt x="3570" y="701"/>
                    <a:pt x="1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690;p39">
              <a:extLst>
                <a:ext uri="{FF2B5EF4-FFF2-40B4-BE49-F238E27FC236}">
                  <a16:creationId xmlns:a16="http://schemas.microsoft.com/office/drawing/2014/main" id="{9405ABD7-EA3A-354F-93B2-6F7292D35322}"/>
                </a:ext>
              </a:extLst>
            </p:cNvPr>
            <p:cNvSpPr/>
            <p:nvPr/>
          </p:nvSpPr>
          <p:spPr>
            <a:xfrm>
              <a:off x="3564746" y="3432443"/>
              <a:ext cx="82636" cy="91364"/>
            </a:xfrm>
            <a:custGeom>
              <a:avLst/>
              <a:gdLst/>
              <a:ahLst/>
              <a:cxnLst/>
              <a:rect l="l" t="t" r="r" b="b"/>
              <a:pathLst>
                <a:path w="3503" h="3873" extrusionOk="0">
                  <a:moveTo>
                    <a:pt x="234" y="1"/>
                  </a:moveTo>
                  <a:lnTo>
                    <a:pt x="0" y="3837"/>
                  </a:lnTo>
                  <a:cubicBezTo>
                    <a:pt x="0" y="3837"/>
                    <a:pt x="209" y="3872"/>
                    <a:pt x="536" y="3872"/>
                  </a:cubicBezTo>
                  <a:cubicBezTo>
                    <a:pt x="1264" y="3872"/>
                    <a:pt x="2582" y="3697"/>
                    <a:pt x="3503" y="2569"/>
                  </a:cubicBezTo>
                  <a:lnTo>
                    <a:pt x="3003" y="56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691;p39">
              <a:extLst>
                <a:ext uri="{FF2B5EF4-FFF2-40B4-BE49-F238E27FC236}">
                  <a16:creationId xmlns:a16="http://schemas.microsoft.com/office/drawing/2014/main" id="{3B5203E3-D3A5-C14F-8EBD-B8C3E17FC667}"/>
                </a:ext>
              </a:extLst>
            </p:cNvPr>
            <p:cNvSpPr/>
            <p:nvPr/>
          </p:nvSpPr>
          <p:spPr>
            <a:xfrm>
              <a:off x="3508083" y="3432443"/>
              <a:ext cx="62183" cy="91364"/>
            </a:xfrm>
            <a:custGeom>
              <a:avLst/>
              <a:gdLst/>
              <a:ahLst/>
              <a:cxnLst/>
              <a:rect l="l" t="t" r="r" b="b"/>
              <a:pathLst>
                <a:path w="2636" h="3873" extrusionOk="0">
                  <a:moveTo>
                    <a:pt x="2636" y="1"/>
                  </a:moveTo>
                  <a:lnTo>
                    <a:pt x="901" y="434"/>
                  </a:lnTo>
                  <a:cubicBezTo>
                    <a:pt x="368" y="568"/>
                    <a:pt x="1" y="1135"/>
                    <a:pt x="167" y="1702"/>
                  </a:cubicBezTo>
                  <a:cubicBezTo>
                    <a:pt x="167" y="1735"/>
                    <a:pt x="201" y="1769"/>
                    <a:pt x="201" y="1802"/>
                  </a:cubicBezTo>
                  <a:lnTo>
                    <a:pt x="768" y="3203"/>
                  </a:lnTo>
                  <a:cubicBezTo>
                    <a:pt x="894" y="3612"/>
                    <a:pt x="1287" y="3873"/>
                    <a:pt x="1695" y="3873"/>
                  </a:cubicBezTo>
                  <a:cubicBezTo>
                    <a:pt x="1720" y="3873"/>
                    <a:pt x="1744" y="3872"/>
                    <a:pt x="1769" y="3870"/>
                  </a:cubicBezTo>
                  <a:lnTo>
                    <a:pt x="2402" y="3803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692;p39">
              <a:extLst>
                <a:ext uri="{FF2B5EF4-FFF2-40B4-BE49-F238E27FC236}">
                  <a16:creationId xmlns:a16="http://schemas.microsoft.com/office/drawing/2014/main" id="{F6D5EB5D-D287-2244-AACA-68477751BCA5}"/>
                </a:ext>
              </a:extLst>
            </p:cNvPr>
            <p:cNvSpPr/>
            <p:nvPr/>
          </p:nvSpPr>
          <p:spPr>
            <a:xfrm>
              <a:off x="3334980" y="2975434"/>
              <a:ext cx="194382" cy="68765"/>
            </a:xfrm>
            <a:custGeom>
              <a:avLst/>
              <a:gdLst/>
              <a:ahLst/>
              <a:cxnLst/>
              <a:rect l="l" t="t" r="r" b="b"/>
              <a:pathLst>
                <a:path w="8240" h="2915" extrusionOk="0">
                  <a:moveTo>
                    <a:pt x="6466" y="0"/>
                  </a:moveTo>
                  <a:cubicBezTo>
                    <a:pt x="6214" y="0"/>
                    <a:pt x="5959" y="33"/>
                    <a:pt x="5704" y="93"/>
                  </a:cubicBezTo>
                  <a:cubicBezTo>
                    <a:pt x="4503" y="327"/>
                    <a:pt x="3302" y="460"/>
                    <a:pt x="2102" y="527"/>
                  </a:cubicBezTo>
                  <a:cubicBezTo>
                    <a:pt x="1068" y="560"/>
                    <a:pt x="500" y="560"/>
                    <a:pt x="134" y="1694"/>
                  </a:cubicBezTo>
                  <a:cubicBezTo>
                    <a:pt x="0" y="1961"/>
                    <a:pt x="0" y="2295"/>
                    <a:pt x="134" y="2595"/>
                  </a:cubicBezTo>
                  <a:cubicBezTo>
                    <a:pt x="300" y="2856"/>
                    <a:pt x="601" y="2915"/>
                    <a:pt x="917" y="2915"/>
                  </a:cubicBezTo>
                  <a:cubicBezTo>
                    <a:pt x="1045" y="2915"/>
                    <a:pt x="1176" y="2905"/>
                    <a:pt x="1301" y="2895"/>
                  </a:cubicBezTo>
                  <a:lnTo>
                    <a:pt x="6838" y="2061"/>
                  </a:lnTo>
                  <a:cubicBezTo>
                    <a:pt x="7239" y="2028"/>
                    <a:pt x="7639" y="1861"/>
                    <a:pt x="7939" y="1528"/>
                  </a:cubicBezTo>
                  <a:cubicBezTo>
                    <a:pt x="8239" y="1061"/>
                    <a:pt x="7872" y="393"/>
                    <a:pt x="7372" y="160"/>
                  </a:cubicBezTo>
                  <a:cubicBezTo>
                    <a:pt x="7078" y="50"/>
                    <a:pt x="6774" y="0"/>
                    <a:pt x="6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693;p39">
              <a:extLst>
                <a:ext uri="{FF2B5EF4-FFF2-40B4-BE49-F238E27FC236}">
                  <a16:creationId xmlns:a16="http://schemas.microsoft.com/office/drawing/2014/main" id="{2A7EA164-3DC2-4945-8084-0D792ADE9AE7}"/>
                </a:ext>
              </a:extLst>
            </p:cNvPr>
            <p:cNvSpPr/>
            <p:nvPr/>
          </p:nvSpPr>
          <p:spPr>
            <a:xfrm>
              <a:off x="3294051" y="3007516"/>
              <a:ext cx="243166" cy="137435"/>
            </a:xfrm>
            <a:custGeom>
              <a:avLst/>
              <a:gdLst/>
              <a:ahLst/>
              <a:cxnLst/>
              <a:rect l="l" t="t" r="r" b="b"/>
              <a:pathLst>
                <a:path w="10308" h="5826" extrusionOk="0">
                  <a:moveTo>
                    <a:pt x="7948" y="100"/>
                  </a:moveTo>
                  <a:cubicBezTo>
                    <a:pt x="7755" y="100"/>
                    <a:pt x="7562" y="111"/>
                    <a:pt x="7372" y="134"/>
                  </a:cubicBezTo>
                  <a:cubicBezTo>
                    <a:pt x="5471" y="268"/>
                    <a:pt x="301" y="1"/>
                    <a:pt x="34" y="2769"/>
                  </a:cubicBezTo>
                  <a:cubicBezTo>
                    <a:pt x="1" y="3737"/>
                    <a:pt x="468" y="4671"/>
                    <a:pt x="1301" y="5205"/>
                  </a:cubicBezTo>
                  <a:cubicBezTo>
                    <a:pt x="1929" y="5597"/>
                    <a:pt x="2680" y="5825"/>
                    <a:pt x="3425" y="5825"/>
                  </a:cubicBezTo>
                  <a:cubicBezTo>
                    <a:pt x="3630" y="5825"/>
                    <a:pt x="3835" y="5808"/>
                    <a:pt x="4037" y="5772"/>
                  </a:cubicBezTo>
                  <a:cubicBezTo>
                    <a:pt x="6072" y="5405"/>
                    <a:pt x="7973" y="4471"/>
                    <a:pt x="9474" y="3070"/>
                  </a:cubicBezTo>
                  <a:cubicBezTo>
                    <a:pt x="9941" y="2569"/>
                    <a:pt x="10308" y="1902"/>
                    <a:pt x="10141" y="1235"/>
                  </a:cubicBezTo>
                  <a:cubicBezTo>
                    <a:pt x="9941" y="735"/>
                    <a:pt x="9507" y="334"/>
                    <a:pt x="8974" y="201"/>
                  </a:cubicBezTo>
                  <a:cubicBezTo>
                    <a:pt x="8651" y="136"/>
                    <a:pt x="8300" y="100"/>
                    <a:pt x="7948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694;p39">
              <a:extLst>
                <a:ext uri="{FF2B5EF4-FFF2-40B4-BE49-F238E27FC236}">
                  <a16:creationId xmlns:a16="http://schemas.microsoft.com/office/drawing/2014/main" id="{529A3905-0961-9940-9D8A-FD3920525F1C}"/>
                </a:ext>
              </a:extLst>
            </p:cNvPr>
            <p:cNvSpPr/>
            <p:nvPr/>
          </p:nvSpPr>
          <p:spPr>
            <a:xfrm>
              <a:off x="3331819" y="2598347"/>
              <a:ext cx="297470" cy="183011"/>
            </a:xfrm>
            <a:custGeom>
              <a:avLst/>
              <a:gdLst/>
              <a:ahLst/>
              <a:cxnLst/>
              <a:rect l="l" t="t" r="r" b="b"/>
              <a:pathLst>
                <a:path w="12610" h="7758" extrusionOk="0">
                  <a:moveTo>
                    <a:pt x="3803" y="0"/>
                  </a:moveTo>
                  <a:cubicBezTo>
                    <a:pt x="3525" y="159"/>
                    <a:pt x="3210" y="235"/>
                    <a:pt x="2896" y="235"/>
                  </a:cubicBezTo>
                  <a:cubicBezTo>
                    <a:pt x="2683" y="235"/>
                    <a:pt x="2471" y="201"/>
                    <a:pt x="2269" y="134"/>
                  </a:cubicBezTo>
                  <a:lnTo>
                    <a:pt x="2269" y="134"/>
                  </a:lnTo>
                  <a:cubicBezTo>
                    <a:pt x="2502" y="634"/>
                    <a:pt x="2836" y="1101"/>
                    <a:pt x="3270" y="1468"/>
                  </a:cubicBezTo>
                  <a:cubicBezTo>
                    <a:pt x="3257" y="1468"/>
                    <a:pt x="3245" y="1469"/>
                    <a:pt x="3233" y="1469"/>
                  </a:cubicBezTo>
                  <a:cubicBezTo>
                    <a:pt x="2622" y="1469"/>
                    <a:pt x="2259" y="663"/>
                    <a:pt x="1769" y="434"/>
                  </a:cubicBezTo>
                  <a:cubicBezTo>
                    <a:pt x="1518" y="503"/>
                    <a:pt x="1268" y="538"/>
                    <a:pt x="1021" y="538"/>
                  </a:cubicBezTo>
                  <a:cubicBezTo>
                    <a:pt x="674" y="538"/>
                    <a:pt x="331" y="470"/>
                    <a:pt x="1" y="334"/>
                  </a:cubicBezTo>
                  <a:lnTo>
                    <a:pt x="1" y="334"/>
                  </a:lnTo>
                  <a:cubicBezTo>
                    <a:pt x="668" y="2335"/>
                    <a:pt x="1502" y="2402"/>
                    <a:pt x="3370" y="3102"/>
                  </a:cubicBezTo>
                  <a:cubicBezTo>
                    <a:pt x="4437" y="3503"/>
                    <a:pt x="5438" y="4437"/>
                    <a:pt x="6405" y="5070"/>
                  </a:cubicBezTo>
                  <a:lnTo>
                    <a:pt x="9574" y="7205"/>
                  </a:lnTo>
                  <a:cubicBezTo>
                    <a:pt x="9983" y="7468"/>
                    <a:pt x="10418" y="7757"/>
                    <a:pt x="10879" y="7757"/>
                  </a:cubicBezTo>
                  <a:cubicBezTo>
                    <a:pt x="10944" y="7757"/>
                    <a:pt x="11009" y="7751"/>
                    <a:pt x="11075" y="7739"/>
                  </a:cubicBezTo>
                  <a:cubicBezTo>
                    <a:pt x="11809" y="7639"/>
                    <a:pt x="12243" y="6838"/>
                    <a:pt x="12276" y="6138"/>
                  </a:cubicBezTo>
                  <a:cubicBezTo>
                    <a:pt x="12309" y="5404"/>
                    <a:pt x="12009" y="4737"/>
                    <a:pt x="11476" y="4270"/>
                  </a:cubicBezTo>
                  <a:cubicBezTo>
                    <a:pt x="11809" y="4036"/>
                    <a:pt x="12143" y="3870"/>
                    <a:pt x="12510" y="3736"/>
                  </a:cubicBezTo>
                  <a:cubicBezTo>
                    <a:pt x="12576" y="3703"/>
                    <a:pt x="12610" y="3636"/>
                    <a:pt x="12576" y="3603"/>
                  </a:cubicBezTo>
                  <a:cubicBezTo>
                    <a:pt x="12576" y="3536"/>
                    <a:pt x="12510" y="3503"/>
                    <a:pt x="12476" y="3503"/>
                  </a:cubicBezTo>
                  <a:cubicBezTo>
                    <a:pt x="12076" y="3669"/>
                    <a:pt x="11709" y="3870"/>
                    <a:pt x="11342" y="4103"/>
                  </a:cubicBezTo>
                  <a:cubicBezTo>
                    <a:pt x="11442" y="3636"/>
                    <a:pt x="11442" y="3136"/>
                    <a:pt x="11342" y="2669"/>
                  </a:cubicBezTo>
                  <a:cubicBezTo>
                    <a:pt x="11328" y="2599"/>
                    <a:pt x="11285" y="2570"/>
                    <a:pt x="11241" y="2570"/>
                  </a:cubicBezTo>
                  <a:cubicBezTo>
                    <a:pt x="11182" y="2570"/>
                    <a:pt x="11123" y="2625"/>
                    <a:pt x="11142" y="2702"/>
                  </a:cubicBezTo>
                  <a:cubicBezTo>
                    <a:pt x="11209" y="3102"/>
                    <a:pt x="11209" y="3536"/>
                    <a:pt x="11142" y="3970"/>
                  </a:cubicBezTo>
                  <a:cubicBezTo>
                    <a:pt x="10508" y="3503"/>
                    <a:pt x="9841" y="3136"/>
                    <a:pt x="9141" y="2802"/>
                  </a:cubicBezTo>
                  <a:cubicBezTo>
                    <a:pt x="7606" y="2035"/>
                    <a:pt x="7339" y="2702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695;p39">
              <a:extLst>
                <a:ext uri="{FF2B5EF4-FFF2-40B4-BE49-F238E27FC236}">
                  <a16:creationId xmlns:a16="http://schemas.microsoft.com/office/drawing/2014/main" id="{B6F285C7-E9AF-284D-B443-A039EEE9C2E2}"/>
                </a:ext>
              </a:extLst>
            </p:cNvPr>
            <p:cNvSpPr/>
            <p:nvPr/>
          </p:nvSpPr>
          <p:spPr>
            <a:xfrm>
              <a:off x="2793589" y="2626467"/>
              <a:ext cx="243166" cy="86788"/>
            </a:xfrm>
            <a:custGeom>
              <a:avLst/>
              <a:gdLst/>
              <a:ahLst/>
              <a:cxnLst/>
              <a:rect l="l" t="t" r="r" b="b"/>
              <a:pathLst>
                <a:path w="10308" h="3679" extrusionOk="0">
                  <a:moveTo>
                    <a:pt x="9771" y="1"/>
                  </a:moveTo>
                  <a:cubicBezTo>
                    <a:pt x="9739" y="1"/>
                    <a:pt x="9706" y="4"/>
                    <a:pt x="9674" y="9"/>
                  </a:cubicBezTo>
                  <a:lnTo>
                    <a:pt x="701" y="3011"/>
                  </a:lnTo>
                  <a:cubicBezTo>
                    <a:pt x="668" y="3011"/>
                    <a:pt x="601" y="3044"/>
                    <a:pt x="567" y="3078"/>
                  </a:cubicBezTo>
                  <a:lnTo>
                    <a:pt x="0" y="3612"/>
                  </a:lnTo>
                  <a:lnTo>
                    <a:pt x="834" y="3678"/>
                  </a:lnTo>
                  <a:lnTo>
                    <a:pt x="968" y="3678"/>
                  </a:lnTo>
                  <a:lnTo>
                    <a:pt x="10008" y="976"/>
                  </a:lnTo>
                  <a:cubicBezTo>
                    <a:pt x="10208" y="910"/>
                    <a:pt x="10308" y="643"/>
                    <a:pt x="10208" y="443"/>
                  </a:cubicBezTo>
                  <a:lnTo>
                    <a:pt x="10141" y="242"/>
                  </a:lnTo>
                  <a:cubicBezTo>
                    <a:pt x="10085" y="75"/>
                    <a:pt x="9936" y="1"/>
                    <a:pt x="9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696;p39">
              <a:extLst>
                <a:ext uri="{FF2B5EF4-FFF2-40B4-BE49-F238E27FC236}">
                  <a16:creationId xmlns:a16="http://schemas.microsoft.com/office/drawing/2014/main" id="{2622A633-2CE8-2745-B1F2-7DC6028E6C1C}"/>
                </a:ext>
              </a:extLst>
            </p:cNvPr>
            <p:cNvSpPr/>
            <p:nvPr/>
          </p:nvSpPr>
          <p:spPr>
            <a:xfrm>
              <a:off x="2860467" y="2669943"/>
              <a:ext cx="62985" cy="50388"/>
            </a:xfrm>
            <a:custGeom>
              <a:avLst/>
              <a:gdLst/>
              <a:ahLst/>
              <a:cxnLst/>
              <a:rect l="l" t="t" r="r" b="b"/>
              <a:pathLst>
                <a:path w="2670" h="2136" extrusionOk="0">
                  <a:moveTo>
                    <a:pt x="568" y="1"/>
                  </a:moveTo>
                  <a:lnTo>
                    <a:pt x="1" y="468"/>
                  </a:lnTo>
                  <a:lnTo>
                    <a:pt x="2302" y="2135"/>
                  </a:lnTo>
                  <a:lnTo>
                    <a:pt x="2669" y="4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697;p39">
              <a:extLst>
                <a:ext uri="{FF2B5EF4-FFF2-40B4-BE49-F238E27FC236}">
                  <a16:creationId xmlns:a16="http://schemas.microsoft.com/office/drawing/2014/main" id="{51C59DE4-6285-1247-B14E-327AE4F78AB8}"/>
                </a:ext>
              </a:extLst>
            </p:cNvPr>
            <p:cNvSpPr/>
            <p:nvPr/>
          </p:nvSpPr>
          <p:spPr>
            <a:xfrm>
              <a:off x="1344125" y="1797184"/>
              <a:ext cx="164186" cy="204926"/>
            </a:xfrm>
            <a:custGeom>
              <a:avLst/>
              <a:gdLst/>
              <a:ahLst/>
              <a:cxnLst/>
              <a:rect l="l" t="t" r="r" b="b"/>
              <a:pathLst>
                <a:path w="6960" h="8687" extrusionOk="0">
                  <a:moveTo>
                    <a:pt x="3804" y="0"/>
                  </a:moveTo>
                  <a:cubicBezTo>
                    <a:pt x="3749" y="0"/>
                    <a:pt x="3693" y="1"/>
                    <a:pt x="3636" y="4"/>
                  </a:cubicBezTo>
                  <a:cubicBezTo>
                    <a:pt x="2569" y="105"/>
                    <a:pt x="1635" y="672"/>
                    <a:pt x="1035" y="1572"/>
                  </a:cubicBezTo>
                  <a:cubicBezTo>
                    <a:pt x="468" y="2440"/>
                    <a:pt x="167" y="3474"/>
                    <a:pt x="101" y="4508"/>
                  </a:cubicBezTo>
                  <a:cubicBezTo>
                    <a:pt x="1" y="5308"/>
                    <a:pt x="101" y="6142"/>
                    <a:pt x="367" y="6909"/>
                  </a:cubicBezTo>
                  <a:cubicBezTo>
                    <a:pt x="668" y="7677"/>
                    <a:pt x="1268" y="8277"/>
                    <a:pt x="2035" y="8577"/>
                  </a:cubicBezTo>
                  <a:cubicBezTo>
                    <a:pt x="2266" y="8652"/>
                    <a:pt x="2503" y="8686"/>
                    <a:pt x="2740" y="8686"/>
                  </a:cubicBezTo>
                  <a:cubicBezTo>
                    <a:pt x="3568" y="8686"/>
                    <a:pt x="4400" y="8265"/>
                    <a:pt x="4971" y="7643"/>
                  </a:cubicBezTo>
                  <a:cubicBezTo>
                    <a:pt x="5671" y="6776"/>
                    <a:pt x="6172" y="5775"/>
                    <a:pt x="6405" y="4708"/>
                  </a:cubicBezTo>
                  <a:cubicBezTo>
                    <a:pt x="6960" y="2816"/>
                    <a:pt x="6207" y="0"/>
                    <a:pt x="3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698;p39">
              <a:extLst>
                <a:ext uri="{FF2B5EF4-FFF2-40B4-BE49-F238E27FC236}">
                  <a16:creationId xmlns:a16="http://schemas.microsoft.com/office/drawing/2014/main" id="{F2D84B60-A01F-BA4E-8F99-E08CCF74982E}"/>
                </a:ext>
              </a:extLst>
            </p:cNvPr>
            <p:cNvSpPr/>
            <p:nvPr/>
          </p:nvSpPr>
          <p:spPr>
            <a:xfrm>
              <a:off x="1577053" y="4619869"/>
              <a:ext cx="252602" cy="181808"/>
            </a:xfrm>
            <a:custGeom>
              <a:avLst/>
              <a:gdLst/>
              <a:ahLst/>
              <a:cxnLst/>
              <a:rect l="l" t="t" r="r" b="b"/>
              <a:pathLst>
                <a:path w="10708" h="7707" extrusionOk="0">
                  <a:moveTo>
                    <a:pt x="968" y="1"/>
                  </a:moveTo>
                  <a:cubicBezTo>
                    <a:pt x="467" y="268"/>
                    <a:pt x="134" y="735"/>
                    <a:pt x="0" y="1268"/>
                  </a:cubicBezTo>
                  <a:cubicBezTo>
                    <a:pt x="0" y="1735"/>
                    <a:pt x="34" y="2236"/>
                    <a:pt x="100" y="2736"/>
                  </a:cubicBezTo>
                  <a:cubicBezTo>
                    <a:pt x="267" y="4270"/>
                    <a:pt x="667" y="7706"/>
                    <a:pt x="667" y="7706"/>
                  </a:cubicBezTo>
                  <a:lnTo>
                    <a:pt x="1034" y="7673"/>
                  </a:lnTo>
                  <a:cubicBezTo>
                    <a:pt x="968" y="6606"/>
                    <a:pt x="934" y="5571"/>
                    <a:pt x="1001" y="4504"/>
                  </a:cubicBezTo>
                  <a:cubicBezTo>
                    <a:pt x="1029" y="4217"/>
                    <a:pt x="1110" y="4097"/>
                    <a:pt x="1224" y="4097"/>
                  </a:cubicBezTo>
                  <a:cubicBezTo>
                    <a:pt x="1520" y="4097"/>
                    <a:pt x="2031" y="4910"/>
                    <a:pt x="2369" y="5705"/>
                  </a:cubicBezTo>
                  <a:cubicBezTo>
                    <a:pt x="2833" y="6727"/>
                    <a:pt x="4303" y="7691"/>
                    <a:pt x="6405" y="7691"/>
                  </a:cubicBezTo>
                  <a:cubicBezTo>
                    <a:pt x="6568" y="7691"/>
                    <a:pt x="6735" y="7685"/>
                    <a:pt x="6905" y="7673"/>
                  </a:cubicBezTo>
                  <a:cubicBezTo>
                    <a:pt x="9607" y="7439"/>
                    <a:pt x="10708" y="7206"/>
                    <a:pt x="9874" y="6639"/>
                  </a:cubicBezTo>
                  <a:cubicBezTo>
                    <a:pt x="9374" y="6339"/>
                    <a:pt x="8873" y="6139"/>
                    <a:pt x="8306" y="6038"/>
                  </a:cubicBezTo>
                  <a:cubicBezTo>
                    <a:pt x="8306" y="6038"/>
                    <a:pt x="5538" y="4804"/>
                    <a:pt x="3803" y="434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699;p39">
              <a:extLst>
                <a:ext uri="{FF2B5EF4-FFF2-40B4-BE49-F238E27FC236}">
                  <a16:creationId xmlns:a16="http://schemas.microsoft.com/office/drawing/2014/main" id="{584958D3-0834-A245-95A3-3162307D0AB3}"/>
                </a:ext>
              </a:extLst>
            </p:cNvPr>
            <p:cNvSpPr/>
            <p:nvPr/>
          </p:nvSpPr>
          <p:spPr>
            <a:xfrm>
              <a:off x="1598284" y="4629328"/>
              <a:ext cx="174731" cy="144229"/>
            </a:xfrm>
            <a:custGeom>
              <a:avLst/>
              <a:gdLst/>
              <a:ahLst/>
              <a:cxnLst/>
              <a:rect l="l" t="t" r="r" b="b"/>
              <a:pathLst>
                <a:path w="7407" h="6114" extrusionOk="0">
                  <a:moveTo>
                    <a:pt x="2903" y="0"/>
                  </a:moveTo>
                  <a:cubicBezTo>
                    <a:pt x="2903" y="0"/>
                    <a:pt x="1" y="300"/>
                    <a:pt x="201" y="1001"/>
                  </a:cubicBezTo>
                  <a:cubicBezTo>
                    <a:pt x="601" y="1868"/>
                    <a:pt x="1202" y="2602"/>
                    <a:pt x="1936" y="3169"/>
                  </a:cubicBezTo>
                  <a:cubicBezTo>
                    <a:pt x="2536" y="3569"/>
                    <a:pt x="2836" y="5371"/>
                    <a:pt x="4171" y="5871"/>
                  </a:cubicBezTo>
                  <a:cubicBezTo>
                    <a:pt x="4603" y="6033"/>
                    <a:pt x="5058" y="6113"/>
                    <a:pt x="5510" y="6113"/>
                  </a:cubicBezTo>
                  <a:cubicBezTo>
                    <a:pt x="6173" y="6113"/>
                    <a:pt x="6831" y="5941"/>
                    <a:pt x="7406" y="5604"/>
                  </a:cubicBezTo>
                  <a:cubicBezTo>
                    <a:pt x="7406" y="5604"/>
                    <a:pt x="4638" y="4370"/>
                    <a:pt x="2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700;p39">
              <a:extLst>
                <a:ext uri="{FF2B5EF4-FFF2-40B4-BE49-F238E27FC236}">
                  <a16:creationId xmlns:a16="http://schemas.microsoft.com/office/drawing/2014/main" id="{ED3F7022-9C02-9A44-AFC8-67A8253F059A}"/>
                </a:ext>
              </a:extLst>
            </p:cNvPr>
            <p:cNvSpPr/>
            <p:nvPr/>
          </p:nvSpPr>
          <p:spPr>
            <a:xfrm>
              <a:off x="1241839" y="4572665"/>
              <a:ext cx="214527" cy="240146"/>
            </a:xfrm>
            <a:custGeom>
              <a:avLst/>
              <a:gdLst/>
              <a:ahLst/>
              <a:cxnLst/>
              <a:rect l="l" t="t" r="r" b="b"/>
              <a:pathLst>
                <a:path w="9094" h="10180" extrusionOk="0">
                  <a:moveTo>
                    <a:pt x="3336" y="0"/>
                  </a:moveTo>
                  <a:cubicBezTo>
                    <a:pt x="2769" y="67"/>
                    <a:pt x="2268" y="334"/>
                    <a:pt x="1935" y="768"/>
                  </a:cubicBezTo>
                  <a:cubicBezTo>
                    <a:pt x="1735" y="1235"/>
                    <a:pt x="1601" y="1702"/>
                    <a:pt x="1468" y="2169"/>
                  </a:cubicBezTo>
                  <a:cubicBezTo>
                    <a:pt x="1001" y="3603"/>
                    <a:pt x="0" y="6939"/>
                    <a:pt x="0" y="6939"/>
                  </a:cubicBezTo>
                  <a:lnTo>
                    <a:pt x="334" y="7072"/>
                  </a:lnTo>
                  <a:cubicBezTo>
                    <a:pt x="701" y="6071"/>
                    <a:pt x="1101" y="5071"/>
                    <a:pt x="1568" y="4137"/>
                  </a:cubicBezTo>
                  <a:cubicBezTo>
                    <a:pt x="1680" y="3943"/>
                    <a:pt x="1781" y="3859"/>
                    <a:pt x="1872" y="3859"/>
                  </a:cubicBezTo>
                  <a:cubicBezTo>
                    <a:pt x="2187" y="3859"/>
                    <a:pt x="2368" y="4872"/>
                    <a:pt x="2368" y="5804"/>
                  </a:cubicBezTo>
                  <a:cubicBezTo>
                    <a:pt x="2368" y="7005"/>
                    <a:pt x="3469" y="8640"/>
                    <a:pt x="5704" y="9407"/>
                  </a:cubicBezTo>
                  <a:cubicBezTo>
                    <a:pt x="7143" y="9893"/>
                    <a:pt x="8122" y="10180"/>
                    <a:pt x="8616" y="10180"/>
                  </a:cubicBezTo>
                  <a:cubicBezTo>
                    <a:pt x="9004" y="10180"/>
                    <a:pt x="9093" y="10003"/>
                    <a:pt x="8873" y="9607"/>
                  </a:cubicBezTo>
                  <a:cubicBezTo>
                    <a:pt x="8540" y="9140"/>
                    <a:pt x="8139" y="8740"/>
                    <a:pt x="7672" y="8440"/>
                  </a:cubicBezTo>
                  <a:cubicBezTo>
                    <a:pt x="7672" y="8440"/>
                    <a:pt x="5604" y="6205"/>
                    <a:pt x="5771" y="1501"/>
                  </a:cubicBezTo>
                  <a:lnTo>
                    <a:pt x="3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701;p39">
              <a:extLst>
                <a:ext uri="{FF2B5EF4-FFF2-40B4-BE49-F238E27FC236}">
                  <a16:creationId xmlns:a16="http://schemas.microsoft.com/office/drawing/2014/main" id="{66F7492D-08FB-A243-9D65-F5BDAA377408}"/>
                </a:ext>
              </a:extLst>
            </p:cNvPr>
            <p:cNvSpPr/>
            <p:nvPr/>
          </p:nvSpPr>
          <p:spPr>
            <a:xfrm>
              <a:off x="1309495" y="4598308"/>
              <a:ext cx="113350" cy="174849"/>
            </a:xfrm>
            <a:custGeom>
              <a:avLst/>
              <a:gdLst/>
              <a:ahLst/>
              <a:cxnLst/>
              <a:rect l="l" t="t" r="r" b="b"/>
              <a:pathLst>
                <a:path w="4805" h="7412" extrusionOk="0">
                  <a:moveTo>
                    <a:pt x="642" y="1"/>
                  </a:moveTo>
                  <a:cubicBezTo>
                    <a:pt x="282" y="1"/>
                    <a:pt x="21" y="74"/>
                    <a:pt x="1" y="281"/>
                  </a:cubicBezTo>
                  <a:cubicBezTo>
                    <a:pt x="1" y="1215"/>
                    <a:pt x="268" y="2149"/>
                    <a:pt x="735" y="2983"/>
                  </a:cubicBezTo>
                  <a:cubicBezTo>
                    <a:pt x="1135" y="3550"/>
                    <a:pt x="668" y="5351"/>
                    <a:pt x="1702" y="6319"/>
                  </a:cubicBezTo>
                  <a:cubicBezTo>
                    <a:pt x="2430" y="7018"/>
                    <a:pt x="3387" y="7411"/>
                    <a:pt x="4373" y="7411"/>
                  </a:cubicBezTo>
                  <a:cubicBezTo>
                    <a:pt x="4516" y="7411"/>
                    <a:pt x="4660" y="7403"/>
                    <a:pt x="4804" y="7386"/>
                  </a:cubicBezTo>
                  <a:cubicBezTo>
                    <a:pt x="4804" y="7386"/>
                    <a:pt x="2703" y="5151"/>
                    <a:pt x="2903" y="414"/>
                  </a:cubicBezTo>
                  <a:cubicBezTo>
                    <a:pt x="2903" y="414"/>
                    <a:pt x="1497" y="1"/>
                    <a:pt x="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702;p39">
              <a:extLst>
                <a:ext uri="{FF2B5EF4-FFF2-40B4-BE49-F238E27FC236}">
                  <a16:creationId xmlns:a16="http://schemas.microsoft.com/office/drawing/2014/main" id="{4213D433-6F4F-CA47-B982-CCBD7949D3C5}"/>
                </a:ext>
              </a:extLst>
            </p:cNvPr>
            <p:cNvSpPr/>
            <p:nvPr/>
          </p:nvSpPr>
          <p:spPr>
            <a:xfrm>
              <a:off x="1787146" y="2348105"/>
              <a:ext cx="447762" cy="252625"/>
            </a:xfrm>
            <a:custGeom>
              <a:avLst/>
              <a:gdLst/>
              <a:ahLst/>
              <a:cxnLst/>
              <a:rect l="l" t="t" r="r" b="b"/>
              <a:pathLst>
                <a:path w="18981" h="10709" extrusionOk="0">
                  <a:moveTo>
                    <a:pt x="18480" y="1"/>
                  </a:moveTo>
                  <a:cubicBezTo>
                    <a:pt x="17513" y="1535"/>
                    <a:pt x="15111" y="3603"/>
                    <a:pt x="13944" y="4937"/>
                  </a:cubicBezTo>
                  <a:cubicBezTo>
                    <a:pt x="13410" y="5571"/>
                    <a:pt x="11742" y="7239"/>
                    <a:pt x="11442" y="7306"/>
                  </a:cubicBezTo>
                  <a:cubicBezTo>
                    <a:pt x="11391" y="7331"/>
                    <a:pt x="11335" y="7342"/>
                    <a:pt x="11278" y="7342"/>
                  </a:cubicBezTo>
                  <a:cubicBezTo>
                    <a:pt x="11186" y="7342"/>
                    <a:pt x="11091" y="7314"/>
                    <a:pt x="11008" y="7272"/>
                  </a:cubicBezTo>
                  <a:lnTo>
                    <a:pt x="10108" y="6805"/>
                  </a:lnTo>
                  <a:cubicBezTo>
                    <a:pt x="9741" y="6572"/>
                    <a:pt x="9374" y="6338"/>
                    <a:pt x="8974" y="6105"/>
                  </a:cubicBezTo>
                  <a:cubicBezTo>
                    <a:pt x="8240" y="5638"/>
                    <a:pt x="7473" y="5138"/>
                    <a:pt x="6772" y="4637"/>
                  </a:cubicBezTo>
                  <a:cubicBezTo>
                    <a:pt x="6072" y="4103"/>
                    <a:pt x="5438" y="3570"/>
                    <a:pt x="4804" y="2969"/>
                  </a:cubicBezTo>
                  <a:cubicBezTo>
                    <a:pt x="4470" y="2702"/>
                    <a:pt x="4170" y="2402"/>
                    <a:pt x="3870" y="2102"/>
                  </a:cubicBezTo>
                  <a:cubicBezTo>
                    <a:pt x="3737" y="1969"/>
                    <a:pt x="3603" y="1802"/>
                    <a:pt x="3470" y="1668"/>
                  </a:cubicBezTo>
                  <a:lnTo>
                    <a:pt x="3270" y="1435"/>
                  </a:lnTo>
                  <a:lnTo>
                    <a:pt x="3136" y="1268"/>
                  </a:lnTo>
                  <a:lnTo>
                    <a:pt x="1" y="3470"/>
                  </a:lnTo>
                  <a:cubicBezTo>
                    <a:pt x="134" y="3670"/>
                    <a:pt x="201" y="3737"/>
                    <a:pt x="301" y="3870"/>
                  </a:cubicBezTo>
                  <a:lnTo>
                    <a:pt x="568" y="4170"/>
                  </a:lnTo>
                  <a:cubicBezTo>
                    <a:pt x="734" y="4370"/>
                    <a:pt x="935" y="4570"/>
                    <a:pt x="1101" y="4771"/>
                  </a:cubicBezTo>
                  <a:cubicBezTo>
                    <a:pt x="1468" y="5138"/>
                    <a:pt x="1835" y="5504"/>
                    <a:pt x="2236" y="5838"/>
                  </a:cubicBezTo>
                  <a:cubicBezTo>
                    <a:pt x="2969" y="6505"/>
                    <a:pt x="3770" y="7139"/>
                    <a:pt x="4604" y="7706"/>
                  </a:cubicBezTo>
                  <a:cubicBezTo>
                    <a:pt x="5438" y="8273"/>
                    <a:pt x="6305" y="8773"/>
                    <a:pt x="7172" y="9274"/>
                  </a:cubicBezTo>
                  <a:cubicBezTo>
                    <a:pt x="7639" y="9474"/>
                    <a:pt x="8073" y="9707"/>
                    <a:pt x="8507" y="9941"/>
                  </a:cubicBezTo>
                  <a:lnTo>
                    <a:pt x="9207" y="10241"/>
                  </a:lnTo>
                  <a:lnTo>
                    <a:pt x="9574" y="10408"/>
                  </a:lnTo>
                  <a:cubicBezTo>
                    <a:pt x="10041" y="10608"/>
                    <a:pt x="10541" y="10708"/>
                    <a:pt x="11046" y="10708"/>
                  </a:cubicBezTo>
                  <a:cubicBezTo>
                    <a:pt x="11551" y="10708"/>
                    <a:pt x="12059" y="10608"/>
                    <a:pt x="12543" y="10408"/>
                  </a:cubicBezTo>
                  <a:cubicBezTo>
                    <a:pt x="13110" y="10174"/>
                    <a:pt x="13677" y="9841"/>
                    <a:pt x="14177" y="9441"/>
                  </a:cubicBezTo>
                  <a:cubicBezTo>
                    <a:pt x="14978" y="8740"/>
                    <a:pt x="15712" y="7940"/>
                    <a:pt x="16312" y="7072"/>
                  </a:cubicBezTo>
                  <a:cubicBezTo>
                    <a:pt x="17413" y="5404"/>
                    <a:pt x="18314" y="3636"/>
                    <a:pt x="18981" y="1802"/>
                  </a:cubicBezTo>
                  <a:lnTo>
                    <a:pt x="184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703;p39">
              <a:extLst>
                <a:ext uri="{FF2B5EF4-FFF2-40B4-BE49-F238E27FC236}">
                  <a16:creationId xmlns:a16="http://schemas.microsoft.com/office/drawing/2014/main" id="{9EB11EF0-FED0-8F40-8044-AB93ECC98A7E}"/>
                </a:ext>
              </a:extLst>
            </p:cNvPr>
            <p:cNvSpPr/>
            <p:nvPr/>
          </p:nvSpPr>
          <p:spPr>
            <a:xfrm>
              <a:off x="2223867" y="2291442"/>
              <a:ext cx="91317" cy="103560"/>
            </a:xfrm>
            <a:custGeom>
              <a:avLst/>
              <a:gdLst/>
              <a:ahLst/>
              <a:cxnLst/>
              <a:rect l="l" t="t" r="r" b="b"/>
              <a:pathLst>
                <a:path w="3871" h="4390" extrusionOk="0">
                  <a:moveTo>
                    <a:pt x="3870" y="1"/>
                  </a:moveTo>
                  <a:lnTo>
                    <a:pt x="1" y="2403"/>
                  </a:lnTo>
                  <a:lnTo>
                    <a:pt x="334" y="4137"/>
                  </a:lnTo>
                  <a:cubicBezTo>
                    <a:pt x="610" y="4321"/>
                    <a:pt x="952" y="4389"/>
                    <a:pt x="1310" y="4389"/>
                  </a:cubicBezTo>
                  <a:cubicBezTo>
                    <a:pt x="2384" y="4389"/>
                    <a:pt x="3603" y="3770"/>
                    <a:pt x="3603" y="3770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704;p39">
              <a:extLst>
                <a:ext uri="{FF2B5EF4-FFF2-40B4-BE49-F238E27FC236}">
                  <a16:creationId xmlns:a16="http://schemas.microsoft.com/office/drawing/2014/main" id="{109DA5E2-2210-3F40-9640-4D8585843432}"/>
                </a:ext>
              </a:extLst>
            </p:cNvPr>
            <p:cNvSpPr/>
            <p:nvPr/>
          </p:nvSpPr>
          <p:spPr>
            <a:xfrm>
              <a:off x="2308862" y="2285143"/>
              <a:ext cx="77918" cy="95256"/>
            </a:xfrm>
            <a:custGeom>
              <a:avLst/>
              <a:gdLst/>
              <a:ahLst/>
              <a:cxnLst/>
              <a:rect l="l" t="t" r="r" b="b"/>
              <a:pathLst>
                <a:path w="3303" h="4038" extrusionOk="0">
                  <a:moveTo>
                    <a:pt x="3036" y="1"/>
                  </a:moveTo>
                  <a:lnTo>
                    <a:pt x="267" y="268"/>
                  </a:lnTo>
                  <a:lnTo>
                    <a:pt x="0" y="4037"/>
                  </a:lnTo>
                  <a:lnTo>
                    <a:pt x="3303" y="3170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705;p39">
              <a:extLst>
                <a:ext uri="{FF2B5EF4-FFF2-40B4-BE49-F238E27FC236}">
                  <a16:creationId xmlns:a16="http://schemas.microsoft.com/office/drawing/2014/main" id="{1DC73572-1AB0-554B-AE05-524E40F9A87D}"/>
                </a:ext>
              </a:extLst>
            </p:cNvPr>
            <p:cNvSpPr/>
            <p:nvPr/>
          </p:nvSpPr>
          <p:spPr>
            <a:xfrm>
              <a:off x="2262437" y="1875172"/>
              <a:ext cx="539031" cy="545354"/>
            </a:xfrm>
            <a:custGeom>
              <a:avLst/>
              <a:gdLst/>
              <a:ahLst/>
              <a:cxnLst/>
              <a:rect l="l" t="t" r="r" b="b"/>
              <a:pathLst>
                <a:path w="22850" h="23118" extrusionOk="0">
                  <a:moveTo>
                    <a:pt x="22550" y="1"/>
                  </a:moveTo>
                  <a:lnTo>
                    <a:pt x="0" y="22817"/>
                  </a:lnTo>
                  <a:lnTo>
                    <a:pt x="301" y="23117"/>
                  </a:lnTo>
                  <a:lnTo>
                    <a:pt x="22850" y="301"/>
                  </a:lnTo>
                  <a:lnTo>
                    <a:pt x="22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706;p39">
              <a:extLst>
                <a:ext uri="{FF2B5EF4-FFF2-40B4-BE49-F238E27FC236}">
                  <a16:creationId xmlns:a16="http://schemas.microsoft.com/office/drawing/2014/main" id="{97C9C410-D73E-2942-AE5C-B89A9718A009}"/>
                </a:ext>
              </a:extLst>
            </p:cNvPr>
            <p:cNvSpPr/>
            <p:nvPr/>
          </p:nvSpPr>
          <p:spPr>
            <a:xfrm>
              <a:off x="2270292" y="2317414"/>
              <a:ext cx="78720" cy="53998"/>
            </a:xfrm>
            <a:custGeom>
              <a:avLst/>
              <a:gdLst/>
              <a:ahLst/>
              <a:cxnLst/>
              <a:rect l="l" t="t" r="r" b="b"/>
              <a:pathLst>
                <a:path w="3337" h="2289" extrusionOk="0">
                  <a:moveTo>
                    <a:pt x="535" y="1"/>
                  </a:moveTo>
                  <a:lnTo>
                    <a:pt x="1" y="768"/>
                  </a:lnTo>
                  <a:lnTo>
                    <a:pt x="1" y="1969"/>
                  </a:lnTo>
                  <a:lnTo>
                    <a:pt x="168" y="2102"/>
                  </a:lnTo>
                  <a:cubicBezTo>
                    <a:pt x="349" y="2227"/>
                    <a:pt x="553" y="2289"/>
                    <a:pt x="756" y="2289"/>
                  </a:cubicBezTo>
                  <a:cubicBezTo>
                    <a:pt x="1039" y="2289"/>
                    <a:pt x="1321" y="2169"/>
                    <a:pt x="1535" y="1935"/>
                  </a:cubicBezTo>
                  <a:lnTo>
                    <a:pt x="2136" y="2002"/>
                  </a:lnTo>
                  <a:cubicBezTo>
                    <a:pt x="2260" y="2016"/>
                    <a:pt x="2384" y="2024"/>
                    <a:pt x="2511" y="2024"/>
                  </a:cubicBezTo>
                  <a:cubicBezTo>
                    <a:pt x="2690" y="2024"/>
                    <a:pt x="2874" y="2008"/>
                    <a:pt x="3070" y="1969"/>
                  </a:cubicBezTo>
                  <a:lnTo>
                    <a:pt x="3337" y="1735"/>
                  </a:lnTo>
                  <a:cubicBezTo>
                    <a:pt x="3337" y="1502"/>
                    <a:pt x="3203" y="1302"/>
                    <a:pt x="2970" y="1235"/>
                  </a:cubicBezTo>
                  <a:lnTo>
                    <a:pt x="2536" y="1068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707;p39">
              <a:extLst>
                <a:ext uri="{FF2B5EF4-FFF2-40B4-BE49-F238E27FC236}">
                  <a16:creationId xmlns:a16="http://schemas.microsoft.com/office/drawing/2014/main" id="{3124E95D-D9A6-D24E-9099-ADB88E65579D}"/>
                </a:ext>
              </a:extLst>
            </p:cNvPr>
            <p:cNvSpPr/>
            <p:nvPr/>
          </p:nvSpPr>
          <p:spPr>
            <a:xfrm>
              <a:off x="1703731" y="2282619"/>
              <a:ext cx="361210" cy="332265"/>
            </a:xfrm>
            <a:custGeom>
              <a:avLst/>
              <a:gdLst/>
              <a:ahLst/>
              <a:cxnLst/>
              <a:rect l="l" t="t" r="r" b="b"/>
              <a:pathLst>
                <a:path w="15312" h="14085" extrusionOk="0">
                  <a:moveTo>
                    <a:pt x="2815" y="1"/>
                  </a:moveTo>
                  <a:cubicBezTo>
                    <a:pt x="2787" y="1"/>
                    <a:pt x="2760" y="3"/>
                    <a:pt x="2736" y="8"/>
                  </a:cubicBezTo>
                  <a:cubicBezTo>
                    <a:pt x="468" y="408"/>
                    <a:pt x="735" y="1542"/>
                    <a:pt x="368" y="3644"/>
                  </a:cubicBezTo>
                  <a:cubicBezTo>
                    <a:pt x="1" y="5679"/>
                    <a:pt x="12043" y="14085"/>
                    <a:pt x="12043" y="14085"/>
                  </a:cubicBezTo>
                  <a:lnTo>
                    <a:pt x="15312" y="9281"/>
                  </a:lnTo>
                  <a:cubicBezTo>
                    <a:pt x="15312" y="9281"/>
                    <a:pt x="4641" y="1"/>
                    <a:pt x="2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708;p39">
              <a:extLst>
                <a:ext uri="{FF2B5EF4-FFF2-40B4-BE49-F238E27FC236}">
                  <a16:creationId xmlns:a16="http://schemas.microsoft.com/office/drawing/2014/main" id="{77C742A3-FEE1-1149-B7A9-5A6D5F0CF339}"/>
                </a:ext>
              </a:extLst>
            </p:cNvPr>
            <p:cNvSpPr/>
            <p:nvPr/>
          </p:nvSpPr>
          <p:spPr>
            <a:xfrm>
              <a:off x="1798162" y="2355182"/>
              <a:ext cx="136161" cy="222713"/>
            </a:xfrm>
            <a:custGeom>
              <a:avLst/>
              <a:gdLst/>
              <a:ahLst/>
              <a:cxnLst/>
              <a:rect l="l" t="t" r="r" b="b"/>
              <a:pathLst>
                <a:path w="5772" h="9441" extrusionOk="0">
                  <a:moveTo>
                    <a:pt x="101" y="1"/>
                  </a:moveTo>
                  <a:lnTo>
                    <a:pt x="1" y="5004"/>
                  </a:lnTo>
                  <a:cubicBezTo>
                    <a:pt x="1235" y="5972"/>
                    <a:pt x="5771" y="9441"/>
                    <a:pt x="5771" y="9441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709;p39">
              <a:extLst>
                <a:ext uri="{FF2B5EF4-FFF2-40B4-BE49-F238E27FC236}">
                  <a16:creationId xmlns:a16="http://schemas.microsoft.com/office/drawing/2014/main" id="{112B0565-6C67-404B-84B7-0E3CDA6785F2}"/>
                </a:ext>
              </a:extLst>
            </p:cNvPr>
            <p:cNvSpPr/>
            <p:nvPr/>
          </p:nvSpPr>
          <p:spPr>
            <a:xfrm>
              <a:off x="1603026" y="4424732"/>
              <a:ext cx="107028" cy="232149"/>
            </a:xfrm>
            <a:custGeom>
              <a:avLst/>
              <a:gdLst/>
              <a:ahLst/>
              <a:cxnLst/>
              <a:rect l="l" t="t" r="r" b="b"/>
              <a:pathLst>
                <a:path w="4537" h="9841" extrusionOk="0">
                  <a:moveTo>
                    <a:pt x="834" y="0"/>
                  </a:moveTo>
                  <a:lnTo>
                    <a:pt x="0" y="9674"/>
                  </a:lnTo>
                  <a:lnTo>
                    <a:pt x="3236" y="9841"/>
                  </a:lnTo>
                  <a:lnTo>
                    <a:pt x="4537" y="3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710;p39">
              <a:extLst>
                <a:ext uri="{FF2B5EF4-FFF2-40B4-BE49-F238E27FC236}">
                  <a16:creationId xmlns:a16="http://schemas.microsoft.com/office/drawing/2014/main" id="{4A8873C1-8D8C-F447-993B-E42C110D6FBC}"/>
                </a:ext>
              </a:extLst>
            </p:cNvPr>
            <p:cNvSpPr/>
            <p:nvPr/>
          </p:nvSpPr>
          <p:spPr>
            <a:xfrm>
              <a:off x="1614042" y="4424732"/>
              <a:ext cx="96011" cy="112548"/>
            </a:xfrm>
            <a:custGeom>
              <a:avLst/>
              <a:gdLst/>
              <a:ahLst/>
              <a:cxnLst/>
              <a:rect l="l" t="t" r="r" b="b"/>
              <a:pathLst>
                <a:path w="4070" h="4771" extrusionOk="0">
                  <a:moveTo>
                    <a:pt x="334" y="0"/>
                  </a:moveTo>
                  <a:lnTo>
                    <a:pt x="0" y="4437"/>
                  </a:lnTo>
                  <a:lnTo>
                    <a:pt x="3436" y="4770"/>
                  </a:lnTo>
                  <a:lnTo>
                    <a:pt x="4070" y="3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711;p39">
              <a:extLst>
                <a:ext uri="{FF2B5EF4-FFF2-40B4-BE49-F238E27FC236}">
                  <a16:creationId xmlns:a16="http://schemas.microsoft.com/office/drawing/2014/main" id="{704B57B3-1563-724B-A639-BCF43F71D77F}"/>
                </a:ext>
              </a:extLst>
            </p:cNvPr>
            <p:cNvSpPr/>
            <p:nvPr/>
          </p:nvSpPr>
          <p:spPr>
            <a:xfrm>
              <a:off x="1309495" y="4407417"/>
              <a:ext cx="96813" cy="210918"/>
            </a:xfrm>
            <a:custGeom>
              <a:avLst/>
              <a:gdLst/>
              <a:ahLst/>
              <a:cxnLst/>
              <a:rect l="l" t="t" r="r" b="b"/>
              <a:pathLst>
                <a:path w="4104" h="8941" extrusionOk="0">
                  <a:moveTo>
                    <a:pt x="401" y="0"/>
                  </a:moveTo>
                  <a:lnTo>
                    <a:pt x="1" y="8373"/>
                  </a:lnTo>
                  <a:lnTo>
                    <a:pt x="2936" y="8940"/>
                  </a:lnTo>
                  <a:lnTo>
                    <a:pt x="4104" y="334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712;p39">
              <a:extLst>
                <a:ext uri="{FF2B5EF4-FFF2-40B4-BE49-F238E27FC236}">
                  <a16:creationId xmlns:a16="http://schemas.microsoft.com/office/drawing/2014/main" id="{833529F8-8645-3E46-81AB-9715BE7A3588}"/>
                </a:ext>
              </a:extLst>
            </p:cNvPr>
            <p:cNvSpPr/>
            <p:nvPr/>
          </p:nvSpPr>
          <p:spPr>
            <a:xfrm>
              <a:off x="1314213" y="4410555"/>
              <a:ext cx="92095" cy="117266"/>
            </a:xfrm>
            <a:custGeom>
              <a:avLst/>
              <a:gdLst/>
              <a:ahLst/>
              <a:cxnLst/>
              <a:rect l="l" t="t" r="r" b="b"/>
              <a:pathLst>
                <a:path w="3904" h="4971" extrusionOk="0">
                  <a:moveTo>
                    <a:pt x="201" y="1"/>
                  </a:moveTo>
                  <a:lnTo>
                    <a:pt x="1" y="4471"/>
                  </a:lnTo>
                  <a:lnTo>
                    <a:pt x="3270" y="4971"/>
                  </a:lnTo>
                  <a:lnTo>
                    <a:pt x="3904" y="3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713;p39">
              <a:extLst>
                <a:ext uri="{FF2B5EF4-FFF2-40B4-BE49-F238E27FC236}">
                  <a16:creationId xmlns:a16="http://schemas.microsoft.com/office/drawing/2014/main" id="{7AD9B7D3-BF5F-5648-9173-3DFA6A997DA7}"/>
                </a:ext>
              </a:extLst>
            </p:cNvPr>
            <p:cNvSpPr/>
            <p:nvPr/>
          </p:nvSpPr>
          <p:spPr>
            <a:xfrm>
              <a:off x="1373235" y="2226144"/>
              <a:ext cx="500485" cy="571303"/>
            </a:xfrm>
            <a:custGeom>
              <a:avLst/>
              <a:gdLst/>
              <a:ahLst/>
              <a:cxnLst/>
              <a:rect l="l" t="t" r="r" b="b"/>
              <a:pathLst>
                <a:path w="21216" h="24218" extrusionOk="0">
                  <a:moveTo>
                    <a:pt x="2136" y="0"/>
                  </a:moveTo>
                  <a:cubicBezTo>
                    <a:pt x="901" y="33"/>
                    <a:pt x="1" y="1168"/>
                    <a:pt x="268" y="2368"/>
                  </a:cubicBezTo>
                  <a:cubicBezTo>
                    <a:pt x="2736" y="13743"/>
                    <a:pt x="2769" y="18413"/>
                    <a:pt x="2536" y="24217"/>
                  </a:cubicBezTo>
                  <a:lnTo>
                    <a:pt x="13711" y="24184"/>
                  </a:lnTo>
                  <a:lnTo>
                    <a:pt x="16479" y="24184"/>
                  </a:lnTo>
                  <a:cubicBezTo>
                    <a:pt x="18647" y="13443"/>
                    <a:pt x="21216" y="10408"/>
                    <a:pt x="19114" y="6805"/>
                  </a:cubicBezTo>
                  <a:cubicBezTo>
                    <a:pt x="18314" y="4570"/>
                    <a:pt x="17447" y="2635"/>
                    <a:pt x="16746" y="2368"/>
                  </a:cubicBezTo>
                  <a:cubicBezTo>
                    <a:pt x="15645" y="1968"/>
                    <a:pt x="14511" y="1601"/>
                    <a:pt x="13377" y="1301"/>
                  </a:cubicBezTo>
                  <a:lnTo>
                    <a:pt x="13110" y="1234"/>
                  </a:lnTo>
                  <a:cubicBezTo>
                    <a:pt x="10842" y="734"/>
                    <a:pt x="8540" y="400"/>
                    <a:pt x="6205" y="200"/>
                  </a:cubicBezTo>
                  <a:cubicBezTo>
                    <a:pt x="4737" y="67"/>
                    <a:pt x="3303" y="0"/>
                    <a:pt x="2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714;p39">
              <a:extLst>
                <a:ext uri="{FF2B5EF4-FFF2-40B4-BE49-F238E27FC236}">
                  <a16:creationId xmlns:a16="http://schemas.microsoft.com/office/drawing/2014/main" id="{9BF25492-9219-724F-8FF6-1A38D1629424}"/>
                </a:ext>
              </a:extLst>
            </p:cNvPr>
            <p:cNvSpPr/>
            <p:nvPr/>
          </p:nvSpPr>
          <p:spPr>
            <a:xfrm>
              <a:off x="1524329" y="2809218"/>
              <a:ext cx="434386" cy="1665902"/>
            </a:xfrm>
            <a:custGeom>
              <a:avLst/>
              <a:gdLst/>
              <a:ahLst/>
              <a:cxnLst/>
              <a:rect l="l" t="t" r="r" b="b"/>
              <a:pathLst>
                <a:path w="18414" h="70619" extrusionOk="0">
                  <a:moveTo>
                    <a:pt x="0" y="1"/>
                  </a:moveTo>
                  <a:cubicBezTo>
                    <a:pt x="0" y="1"/>
                    <a:pt x="3570" y="22484"/>
                    <a:pt x="4103" y="34592"/>
                  </a:cubicBezTo>
                  <a:cubicBezTo>
                    <a:pt x="4437" y="41998"/>
                    <a:pt x="1668" y="48069"/>
                    <a:pt x="734" y="56108"/>
                  </a:cubicBezTo>
                  <a:cubicBezTo>
                    <a:pt x="267" y="60177"/>
                    <a:pt x="2969" y="70351"/>
                    <a:pt x="2969" y="70351"/>
                  </a:cubicBezTo>
                  <a:lnTo>
                    <a:pt x="7973" y="70618"/>
                  </a:lnTo>
                  <a:cubicBezTo>
                    <a:pt x="7973" y="70618"/>
                    <a:pt x="14244" y="66382"/>
                    <a:pt x="15778" y="59710"/>
                  </a:cubicBezTo>
                  <a:cubicBezTo>
                    <a:pt x="17646" y="51538"/>
                    <a:pt x="18113" y="39929"/>
                    <a:pt x="18213" y="33692"/>
                  </a:cubicBezTo>
                  <a:cubicBezTo>
                    <a:pt x="18413" y="22817"/>
                    <a:pt x="10575" y="201"/>
                    <a:pt x="10575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715;p39">
              <a:extLst>
                <a:ext uri="{FF2B5EF4-FFF2-40B4-BE49-F238E27FC236}">
                  <a16:creationId xmlns:a16="http://schemas.microsoft.com/office/drawing/2014/main" id="{585EBFDE-7471-8644-BB99-970422789C6A}"/>
                </a:ext>
              </a:extLst>
            </p:cNvPr>
            <p:cNvSpPr/>
            <p:nvPr/>
          </p:nvSpPr>
          <p:spPr>
            <a:xfrm>
              <a:off x="1566036" y="3311261"/>
              <a:ext cx="227431" cy="1046594"/>
            </a:xfrm>
            <a:custGeom>
              <a:avLst/>
              <a:gdLst/>
              <a:ahLst/>
              <a:cxnLst/>
              <a:rect l="l" t="t" r="r" b="b"/>
              <a:pathLst>
                <a:path w="9641" h="44366" extrusionOk="0">
                  <a:moveTo>
                    <a:pt x="7339" y="1"/>
                  </a:moveTo>
                  <a:lnTo>
                    <a:pt x="2" y="44355"/>
                  </a:lnTo>
                  <a:lnTo>
                    <a:pt x="2" y="44355"/>
                  </a:lnTo>
                  <a:cubicBezTo>
                    <a:pt x="5" y="44346"/>
                    <a:pt x="13" y="44332"/>
                    <a:pt x="34" y="44332"/>
                  </a:cubicBezTo>
                  <a:cubicBezTo>
                    <a:pt x="4503" y="44332"/>
                    <a:pt x="9640" y="33892"/>
                    <a:pt x="9374" y="15478"/>
                  </a:cubicBezTo>
                  <a:lnTo>
                    <a:pt x="7339" y="1"/>
                  </a:lnTo>
                  <a:close/>
                  <a:moveTo>
                    <a:pt x="2" y="44355"/>
                  </a:moveTo>
                  <a:cubicBezTo>
                    <a:pt x="0" y="44361"/>
                    <a:pt x="0" y="44366"/>
                    <a:pt x="0" y="44366"/>
                  </a:cubicBezTo>
                  <a:lnTo>
                    <a:pt x="2" y="443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716;p39">
              <a:extLst>
                <a:ext uri="{FF2B5EF4-FFF2-40B4-BE49-F238E27FC236}">
                  <a16:creationId xmlns:a16="http://schemas.microsoft.com/office/drawing/2014/main" id="{6CB3C411-E541-2D4E-B64A-6859597C2020}"/>
                </a:ext>
              </a:extLst>
            </p:cNvPr>
            <p:cNvSpPr/>
            <p:nvPr/>
          </p:nvSpPr>
          <p:spPr>
            <a:xfrm>
              <a:off x="1259933" y="2814738"/>
              <a:ext cx="531955" cy="1677674"/>
            </a:xfrm>
            <a:custGeom>
              <a:avLst/>
              <a:gdLst/>
              <a:ahLst/>
              <a:cxnLst/>
              <a:rect l="l" t="t" r="r" b="b"/>
              <a:pathLst>
                <a:path w="22550" h="71118" extrusionOk="0">
                  <a:moveTo>
                    <a:pt x="7005" y="0"/>
                  </a:moveTo>
                  <a:cubicBezTo>
                    <a:pt x="7005" y="0"/>
                    <a:pt x="7839" y="22783"/>
                    <a:pt x="6905" y="34859"/>
                  </a:cubicBezTo>
                  <a:cubicBezTo>
                    <a:pt x="6372" y="42264"/>
                    <a:pt x="2869" y="47935"/>
                    <a:pt x="968" y="55807"/>
                  </a:cubicBezTo>
                  <a:cubicBezTo>
                    <a:pt x="0" y="59776"/>
                    <a:pt x="1468" y="70217"/>
                    <a:pt x="1468" y="70217"/>
                  </a:cubicBezTo>
                  <a:lnTo>
                    <a:pt x="6405" y="71118"/>
                  </a:lnTo>
                  <a:cubicBezTo>
                    <a:pt x="6405" y="71118"/>
                    <a:pt x="13143" y="67649"/>
                    <a:pt x="15445" y="61211"/>
                  </a:cubicBezTo>
                  <a:cubicBezTo>
                    <a:pt x="18313" y="53305"/>
                    <a:pt x="20181" y="41864"/>
                    <a:pt x="21049" y="35659"/>
                  </a:cubicBezTo>
                  <a:cubicBezTo>
                    <a:pt x="22550" y="24885"/>
                    <a:pt x="17780" y="0"/>
                    <a:pt x="17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717;p39">
              <a:extLst>
                <a:ext uri="{FF2B5EF4-FFF2-40B4-BE49-F238E27FC236}">
                  <a16:creationId xmlns:a16="http://schemas.microsoft.com/office/drawing/2014/main" id="{4A2E3F11-91E1-444D-AF45-E28954DA50EA}"/>
                </a:ext>
              </a:extLst>
            </p:cNvPr>
            <p:cNvSpPr/>
            <p:nvPr/>
          </p:nvSpPr>
          <p:spPr>
            <a:xfrm>
              <a:off x="1566036" y="4442047"/>
              <a:ext cx="186503" cy="66901"/>
            </a:xfrm>
            <a:custGeom>
              <a:avLst/>
              <a:gdLst/>
              <a:ahLst/>
              <a:cxnLst/>
              <a:rect l="l" t="t" r="r" b="b"/>
              <a:pathLst>
                <a:path w="7906" h="2836" extrusionOk="0">
                  <a:moveTo>
                    <a:pt x="0" y="0"/>
                  </a:moveTo>
                  <a:lnTo>
                    <a:pt x="200" y="2435"/>
                  </a:lnTo>
                  <a:lnTo>
                    <a:pt x="7272" y="2835"/>
                  </a:lnTo>
                  <a:lnTo>
                    <a:pt x="7906" y="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718;p39">
              <a:extLst>
                <a:ext uri="{FF2B5EF4-FFF2-40B4-BE49-F238E27FC236}">
                  <a16:creationId xmlns:a16="http://schemas.microsoft.com/office/drawing/2014/main" id="{B938D5BF-E415-BE40-BCD5-D39B48C9A893}"/>
                </a:ext>
              </a:extLst>
            </p:cNvPr>
            <p:cNvSpPr/>
            <p:nvPr/>
          </p:nvSpPr>
          <p:spPr>
            <a:xfrm>
              <a:off x="1284325" y="4426289"/>
              <a:ext cx="185724" cy="85018"/>
            </a:xfrm>
            <a:custGeom>
              <a:avLst/>
              <a:gdLst/>
              <a:ahLst/>
              <a:cxnLst/>
              <a:rect l="l" t="t" r="r" b="b"/>
              <a:pathLst>
                <a:path w="7873" h="3604" extrusionOk="0">
                  <a:moveTo>
                    <a:pt x="100" y="1"/>
                  </a:moveTo>
                  <a:lnTo>
                    <a:pt x="0" y="2436"/>
                  </a:lnTo>
                  <a:lnTo>
                    <a:pt x="7005" y="3603"/>
                  </a:lnTo>
                  <a:lnTo>
                    <a:pt x="7873" y="1569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719;p39">
              <a:extLst>
                <a:ext uri="{FF2B5EF4-FFF2-40B4-BE49-F238E27FC236}">
                  <a16:creationId xmlns:a16="http://schemas.microsoft.com/office/drawing/2014/main" id="{5D4210B1-C41A-7049-B289-CD283C9BCE60}"/>
                </a:ext>
              </a:extLst>
            </p:cNvPr>
            <p:cNvSpPr/>
            <p:nvPr/>
          </p:nvSpPr>
          <p:spPr>
            <a:xfrm>
              <a:off x="1421241" y="2777749"/>
              <a:ext cx="355690" cy="40150"/>
            </a:xfrm>
            <a:custGeom>
              <a:avLst/>
              <a:gdLst/>
              <a:ahLst/>
              <a:cxnLst/>
              <a:rect l="l" t="t" r="r" b="b"/>
              <a:pathLst>
                <a:path w="15078" h="1702" extrusionOk="0">
                  <a:moveTo>
                    <a:pt x="701" y="1"/>
                  </a:moveTo>
                  <a:cubicBezTo>
                    <a:pt x="601" y="1"/>
                    <a:pt x="501" y="34"/>
                    <a:pt x="468" y="134"/>
                  </a:cubicBezTo>
                  <a:lnTo>
                    <a:pt x="67" y="1468"/>
                  </a:lnTo>
                  <a:cubicBezTo>
                    <a:pt x="1" y="1602"/>
                    <a:pt x="134" y="1702"/>
                    <a:pt x="301" y="1702"/>
                  </a:cubicBezTo>
                  <a:lnTo>
                    <a:pt x="14711" y="1668"/>
                  </a:lnTo>
                  <a:cubicBezTo>
                    <a:pt x="14844" y="1668"/>
                    <a:pt x="14945" y="1602"/>
                    <a:pt x="14945" y="1502"/>
                  </a:cubicBezTo>
                  <a:lnTo>
                    <a:pt x="15078" y="167"/>
                  </a:lnTo>
                  <a:cubicBezTo>
                    <a:pt x="15078" y="67"/>
                    <a:pt x="14978" y="1"/>
                    <a:pt x="14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720;p39">
              <a:extLst>
                <a:ext uri="{FF2B5EF4-FFF2-40B4-BE49-F238E27FC236}">
                  <a16:creationId xmlns:a16="http://schemas.microsoft.com/office/drawing/2014/main" id="{A4CE6E30-D82E-444D-97E9-DBE5F5547F4C}"/>
                </a:ext>
              </a:extLst>
            </p:cNvPr>
            <p:cNvSpPr/>
            <p:nvPr/>
          </p:nvSpPr>
          <p:spPr>
            <a:xfrm>
              <a:off x="1421241" y="2777749"/>
              <a:ext cx="355690" cy="40150"/>
            </a:xfrm>
            <a:custGeom>
              <a:avLst/>
              <a:gdLst/>
              <a:ahLst/>
              <a:cxnLst/>
              <a:rect l="l" t="t" r="r" b="b"/>
              <a:pathLst>
                <a:path w="15078" h="1702" extrusionOk="0">
                  <a:moveTo>
                    <a:pt x="701" y="1"/>
                  </a:moveTo>
                  <a:cubicBezTo>
                    <a:pt x="601" y="1"/>
                    <a:pt x="501" y="34"/>
                    <a:pt x="468" y="134"/>
                  </a:cubicBezTo>
                  <a:lnTo>
                    <a:pt x="67" y="1468"/>
                  </a:lnTo>
                  <a:cubicBezTo>
                    <a:pt x="1" y="1602"/>
                    <a:pt x="134" y="1702"/>
                    <a:pt x="301" y="1702"/>
                  </a:cubicBezTo>
                  <a:lnTo>
                    <a:pt x="14711" y="1668"/>
                  </a:lnTo>
                  <a:cubicBezTo>
                    <a:pt x="14844" y="1668"/>
                    <a:pt x="14945" y="1602"/>
                    <a:pt x="14945" y="1502"/>
                  </a:cubicBezTo>
                  <a:lnTo>
                    <a:pt x="15078" y="167"/>
                  </a:lnTo>
                  <a:cubicBezTo>
                    <a:pt x="15078" y="67"/>
                    <a:pt x="14978" y="1"/>
                    <a:pt x="14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721;p39">
              <a:extLst>
                <a:ext uri="{FF2B5EF4-FFF2-40B4-BE49-F238E27FC236}">
                  <a16:creationId xmlns:a16="http://schemas.microsoft.com/office/drawing/2014/main" id="{66473266-4D89-6546-974F-F8A8A6EB2132}"/>
                </a:ext>
              </a:extLst>
            </p:cNvPr>
            <p:cNvSpPr/>
            <p:nvPr/>
          </p:nvSpPr>
          <p:spPr>
            <a:xfrm>
              <a:off x="1483401" y="2774612"/>
              <a:ext cx="22057" cy="45647"/>
            </a:xfrm>
            <a:custGeom>
              <a:avLst/>
              <a:gdLst/>
              <a:ahLst/>
              <a:cxnLst/>
              <a:rect l="l" t="t" r="r" b="b"/>
              <a:pathLst>
                <a:path w="935" h="1935" extrusionOk="0">
                  <a:moveTo>
                    <a:pt x="368" y="0"/>
                  </a:moveTo>
                  <a:cubicBezTo>
                    <a:pt x="268" y="0"/>
                    <a:pt x="201" y="33"/>
                    <a:pt x="201" y="100"/>
                  </a:cubicBezTo>
                  <a:lnTo>
                    <a:pt x="1" y="1868"/>
                  </a:lnTo>
                  <a:cubicBezTo>
                    <a:pt x="1" y="1901"/>
                    <a:pt x="67" y="1935"/>
                    <a:pt x="134" y="1935"/>
                  </a:cubicBezTo>
                  <a:lnTo>
                    <a:pt x="568" y="1935"/>
                  </a:lnTo>
                  <a:cubicBezTo>
                    <a:pt x="635" y="1935"/>
                    <a:pt x="701" y="1901"/>
                    <a:pt x="735" y="1868"/>
                  </a:cubicBezTo>
                  <a:lnTo>
                    <a:pt x="901" y="100"/>
                  </a:lnTo>
                  <a:cubicBezTo>
                    <a:pt x="935" y="33"/>
                    <a:pt x="868" y="0"/>
                    <a:pt x="7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722;p39">
              <a:extLst>
                <a:ext uri="{FF2B5EF4-FFF2-40B4-BE49-F238E27FC236}">
                  <a16:creationId xmlns:a16="http://schemas.microsoft.com/office/drawing/2014/main" id="{C2E40465-DA5A-BF4B-8D54-CDD7731B8618}"/>
                </a:ext>
              </a:extLst>
            </p:cNvPr>
            <p:cNvSpPr/>
            <p:nvPr/>
          </p:nvSpPr>
          <p:spPr>
            <a:xfrm>
              <a:off x="1728123" y="2774612"/>
              <a:ext cx="22057" cy="45647"/>
            </a:xfrm>
            <a:custGeom>
              <a:avLst/>
              <a:gdLst/>
              <a:ahLst/>
              <a:cxnLst/>
              <a:rect l="l" t="t" r="r" b="b"/>
              <a:pathLst>
                <a:path w="935" h="1935" extrusionOk="0">
                  <a:moveTo>
                    <a:pt x="368" y="0"/>
                  </a:moveTo>
                  <a:cubicBezTo>
                    <a:pt x="268" y="0"/>
                    <a:pt x="201" y="33"/>
                    <a:pt x="201" y="100"/>
                  </a:cubicBezTo>
                  <a:lnTo>
                    <a:pt x="34" y="1868"/>
                  </a:lnTo>
                  <a:cubicBezTo>
                    <a:pt x="1" y="1901"/>
                    <a:pt x="68" y="1935"/>
                    <a:pt x="168" y="1935"/>
                  </a:cubicBezTo>
                  <a:lnTo>
                    <a:pt x="568" y="1935"/>
                  </a:lnTo>
                  <a:cubicBezTo>
                    <a:pt x="668" y="1935"/>
                    <a:pt x="735" y="1901"/>
                    <a:pt x="735" y="1868"/>
                  </a:cubicBezTo>
                  <a:lnTo>
                    <a:pt x="935" y="100"/>
                  </a:lnTo>
                  <a:cubicBezTo>
                    <a:pt x="935" y="33"/>
                    <a:pt x="868" y="0"/>
                    <a:pt x="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723;p39">
              <a:extLst>
                <a:ext uri="{FF2B5EF4-FFF2-40B4-BE49-F238E27FC236}">
                  <a16:creationId xmlns:a16="http://schemas.microsoft.com/office/drawing/2014/main" id="{6D0232AC-E56A-624E-B317-345CAA6A20E4}"/>
                </a:ext>
              </a:extLst>
            </p:cNvPr>
            <p:cNvSpPr/>
            <p:nvPr/>
          </p:nvSpPr>
          <p:spPr>
            <a:xfrm>
              <a:off x="1616401" y="2774612"/>
              <a:ext cx="21255" cy="45647"/>
            </a:xfrm>
            <a:custGeom>
              <a:avLst/>
              <a:gdLst/>
              <a:ahLst/>
              <a:cxnLst/>
              <a:rect l="l" t="t" r="r" b="b"/>
              <a:pathLst>
                <a:path w="901" h="1935" extrusionOk="0">
                  <a:moveTo>
                    <a:pt x="334" y="0"/>
                  </a:moveTo>
                  <a:cubicBezTo>
                    <a:pt x="267" y="0"/>
                    <a:pt x="200" y="33"/>
                    <a:pt x="200" y="100"/>
                  </a:cubicBezTo>
                  <a:lnTo>
                    <a:pt x="0" y="1835"/>
                  </a:lnTo>
                  <a:cubicBezTo>
                    <a:pt x="0" y="1901"/>
                    <a:pt x="67" y="1935"/>
                    <a:pt x="134" y="1935"/>
                  </a:cubicBezTo>
                  <a:lnTo>
                    <a:pt x="567" y="1935"/>
                  </a:lnTo>
                  <a:cubicBezTo>
                    <a:pt x="634" y="1935"/>
                    <a:pt x="701" y="1901"/>
                    <a:pt x="701" y="1835"/>
                  </a:cubicBezTo>
                  <a:lnTo>
                    <a:pt x="901" y="100"/>
                  </a:lnTo>
                  <a:cubicBezTo>
                    <a:pt x="901" y="33"/>
                    <a:pt x="834" y="0"/>
                    <a:pt x="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724;p39">
              <a:extLst>
                <a:ext uri="{FF2B5EF4-FFF2-40B4-BE49-F238E27FC236}">
                  <a16:creationId xmlns:a16="http://schemas.microsoft.com/office/drawing/2014/main" id="{605C713F-1DF4-F949-B0F1-1AC2F43D152C}"/>
                </a:ext>
              </a:extLst>
            </p:cNvPr>
            <p:cNvSpPr/>
            <p:nvPr/>
          </p:nvSpPr>
          <p:spPr>
            <a:xfrm>
              <a:off x="1519611" y="2052239"/>
              <a:ext cx="206790" cy="252036"/>
            </a:xfrm>
            <a:custGeom>
              <a:avLst/>
              <a:gdLst/>
              <a:ahLst/>
              <a:cxnLst/>
              <a:rect l="l" t="t" r="r" b="b"/>
              <a:pathLst>
                <a:path w="8766" h="10684" extrusionOk="0">
                  <a:moveTo>
                    <a:pt x="667" y="0"/>
                  </a:moveTo>
                  <a:lnTo>
                    <a:pt x="667" y="0"/>
                  </a:lnTo>
                  <a:cubicBezTo>
                    <a:pt x="1101" y="2268"/>
                    <a:pt x="1535" y="6371"/>
                    <a:pt x="0" y="7606"/>
                  </a:cubicBezTo>
                  <a:cubicBezTo>
                    <a:pt x="0" y="7606"/>
                    <a:pt x="601" y="9941"/>
                    <a:pt x="4737" y="10574"/>
                  </a:cubicBezTo>
                  <a:cubicBezTo>
                    <a:pt x="5252" y="10650"/>
                    <a:pt x="5679" y="10684"/>
                    <a:pt x="6030" y="10684"/>
                  </a:cubicBezTo>
                  <a:cubicBezTo>
                    <a:pt x="8766" y="10684"/>
                    <a:pt x="6905" y="8640"/>
                    <a:pt x="6905" y="8640"/>
                  </a:cubicBezTo>
                  <a:cubicBezTo>
                    <a:pt x="4403" y="7672"/>
                    <a:pt x="4470" y="5871"/>
                    <a:pt x="4904" y="4237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725;p39">
              <a:extLst>
                <a:ext uri="{FF2B5EF4-FFF2-40B4-BE49-F238E27FC236}">
                  <a16:creationId xmlns:a16="http://schemas.microsoft.com/office/drawing/2014/main" id="{42A334F3-DBFC-5047-968E-F05EDA982660}"/>
                </a:ext>
              </a:extLst>
            </p:cNvPr>
            <p:cNvSpPr/>
            <p:nvPr/>
          </p:nvSpPr>
          <p:spPr>
            <a:xfrm>
              <a:off x="1569174" y="2093144"/>
              <a:ext cx="66123" cy="86599"/>
            </a:xfrm>
            <a:custGeom>
              <a:avLst/>
              <a:gdLst/>
              <a:ahLst/>
              <a:cxnLst/>
              <a:rect l="l" t="t" r="r" b="b"/>
              <a:pathLst>
                <a:path w="2803" h="3671" extrusionOk="0">
                  <a:moveTo>
                    <a:pt x="301" y="1"/>
                  </a:moveTo>
                  <a:cubicBezTo>
                    <a:pt x="101" y="401"/>
                    <a:pt x="1" y="868"/>
                    <a:pt x="1" y="1335"/>
                  </a:cubicBezTo>
                  <a:cubicBezTo>
                    <a:pt x="101" y="2336"/>
                    <a:pt x="1635" y="3403"/>
                    <a:pt x="2569" y="3670"/>
                  </a:cubicBezTo>
                  <a:cubicBezTo>
                    <a:pt x="2603" y="3270"/>
                    <a:pt x="2669" y="2869"/>
                    <a:pt x="2803" y="2503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726;p39">
              <a:extLst>
                <a:ext uri="{FF2B5EF4-FFF2-40B4-BE49-F238E27FC236}">
                  <a16:creationId xmlns:a16="http://schemas.microsoft.com/office/drawing/2014/main" id="{B0D9BA17-E4AC-6E40-BC01-8505D27BA9A2}"/>
                </a:ext>
              </a:extLst>
            </p:cNvPr>
            <p:cNvSpPr/>
            <p:nvPr/>
          </p:nvSpPr>
          <p:spPr>
            <a:xfrm>
              <a:off x="1443675" y="1828110"/>
              <a:ext cx="292139" cy="327382"/>
            </a:xfrm>
            <a:custGeom>
              <a:avLst/>
              <a:gdLst/>
              <a:ahLst/>
              <a:cxnLst/>
              <a:rect l="l" t="t" r="r" b="b"/>
              <a:pathLst>
                <a:path w="12384" h="13878" extrusionOk="0">
                  <a:moveTo>
                    <a:pt x="5838" y="1"/>
                  </a:moveTo>
                  <a:cubicBezTo>
                    <a:pt x="2510" y="1"/>
                    <a:pt x="0" y="3286"/>
                    <a:pt x="1084" y="6599"/>
                  </a:cubicBezTo>
                  <a:lnTo>
                    <a:pt x="1084" y="6632"/>
                  </a:lnTo>
                  <a:cubicBezTo>
                    <a:pt x="2218" y="10168"/>
                    <a:pt x="2619" y="11669"/>
                    <a:pt x="4887" y="13070"/>
                  </a:cubicBezTo>
                  <a:cubicBezTo>
                    <a:pt x="5799" y="13625"/>
                    <a:pt x="6761" y="13877"/>
                    <a:pt x="7680" y="13877"/>
                  </a:cubicBezTo>
                  <a:cubicBezTo>
                    <a:pt x="10191" y="13877"/>
                    <a:pt x="12383" y="11994"/>
                    <a:pt x="12359" y="9234"/>
                  </a:cubicBezTo>
                  <a:cubicBezTo>
                    <a:pt x="12326" y="5799"/>
                    <a:pt x="10491" y="628"/>
                    <a:pt x="6622" y="61"/>
                  </a:cubicBezTo>
                  <a:cubicBezTo>
                    <a:pt x="6356" y="20"/>
                    <a:pt x="6095" y="1"/>
                    <a:pt x="5838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727;p39">
              <a:extLst>
                <a:ext uri="{FF2B5EF4-FFF2-40B4-BE49-F238E27FC236}">
                  <a16:creationId xmlns:a16="http://schemas.microsoft.com/office/drawing/2014/main" id="{A4584257-C7DA-0C4C-B7BD-052325798B0A}"/>
                </a:ext>
              </a:extLst>
            </p:cNvPr>
            <p:cNvSpPr/>
            <p:nvPr/>
          </p:nvSpPr>
          <p:spPr>
            <a:xfrm>
              <a:off x="1668323" y="1971184"/>
              <a:ext cx="33073" cy="49586"/>
            </a:xfrm>
            <a:custGeom>
              <a:avLst/>
              <a:gdLst/>
              <a:ahLst/>
              <a:cxnLst/>
              <a:rect l="l" t="t" r="r" b="b"/>
              <a:pathLst>
                <a:path w="1402" h="2102" extrusionOk="0">
                  <a:moveTo>
                    <a:pt x="1" y="0"/>
                  </a:moveTo>
                  <a:lnTo>
                    <a:pt x="401" y="2102"/>
                  </a:lnTo>
                  <a:cubicBezTo>
                    <a:pt x="768" y="2102"/>
                    <a:pt x="1135" y="1968"/>
                    <a:pt x="1402" y="1668"/>
                  </a:cubicBezTo>
                  <a:cubicBezTo>
                    <a:pt x="868" y="1201"/>
                    <a:pt x="368" y="63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728;p39">
              <a:extLst>
                <a:ext uri="{FF2B5EF4-FFF2-40B4-BE49-F238E27FC236}">
                  <a16:creationId xmlns:a16="http://schemas.microsoft.com/office/drawing/2014/main" id="{EA863206-7204-5249-A4B8-4BA5582554D8}"/>
                </a:ext>
              </a:extLst>
            </p:cNvPr>
            <p:cNvSpPr/>
            <p:nvPr/>
          </p:nvSpPr>
          <p:spPr>
            <a:xfrm>
              <a:off x="1614042" y="2048488"/>
              <a:ext cx="55885" cy="16961"/>
            </a:xfrm>
            <a:custGeom>
              <a:avLst/>
              <a:gdLst/>
              <a:ahLst/>
              <a:cxnLst/>
              <a:rect l="l" t="t" r="r" b="b"/>
              <a:pathLst>
                <a:path w="2369" h="719" extrusionOk="0">
                  <a:moveTo>
                    <a:pt x="100" y="1"/>
                  </a:moveTo>
                  <a:cubicBezTo>
                    <a:pt x="75" y="1"/>
                    <a:pt x="50" y="9"/>
                    <a:pt x="33" y="26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476" y="519"/>
                    <a:pt x="1011" y="718"/>
                    <a:pt x="1562" y="718"/>
                  </a:cubicBezTo>
                  <a:cubicBezTo>
                    <a:pt x="1675" y="718"/>
                    <a:pt x="1788" y="710"/>
                    <a:pt x="1901" y="693"/>
                  </a:cubicBezTo>
                  <a:cubicBezTo>
                    <a:pt x="2035" y="693"/>
                    <a:pt x="2168" y="660"/>
                    <a:pt x="2302" y="626"/>
                  </a:cubicBezTo>
                  <a:cubicBezTo>
                    <a:pt x="2335" y="626"/>
                    <a:pt x="2368" y="559"/>
                    <a:pt x="2368" y="526"/>
                  </a:cubicBezTo>
                  <a:cubicBezTo>
                    <a:pt x="2368" y="493"/>
                    <a:pt x="2302" y="459"/>
                    <a:pt x="2268" y="459"/>
                  </a:cubicBezTo>
                  <a:cubicBezTo>
                    <a:pt x="2063" y="515"/>
                    <a:pt x="1852" y="543"/>
                    <a:pt x="1643" y="543"/>
                  </a:cubicBezTo>
                  <a:cubicBezTo>
                    <a:pt x="1105" y="543"/>
                    <a:pt x="575" y="362"/>
                    <a:pt x="167" y="26"/>
                  </a:cubicBezTo>
                  <a:cubicBezTo>
                    <a:pt x="150" y="9"/>
                    <a:pt x="125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729;p39">
              <a:extLst>
                <a:ext uri="{FF2B5EF4-FFF2-40B4-BE49-F238E27FC236}">
                  <a16:creationId xmlns:a16="http://schemas.microsoft.com/office/drawing/2014/main" id="{47336BE4-9D61-1742-9F40-F4123AC57EC8}"/>
                </a:ext>
              </a:extLst>
            </p:cNvPr>
            <p:cNvSpPr/>
            <p:nvPr/>
          </p:nvSpPr>
          <p:spPr>
            <a:xfrm>
              <a:off x="1386611" y="1853989"/>
              <a:ext cx="74167" cy="91246"/>
            </a:xfrm>
            <a:custGeom>
              <a:avLst/>
              <a:gdLst/>
              <a:ahLst/>
              <a:cxnLst/>
              <a:rect l="l" t="t" r="r" b="b"/>
              <a:pathLst>
                <a:path w="3144" h="3868" extrusionOk="0">
                  <a:moveTo>
                    <a:pt x="2270" y="0"/>
                  </a:moveTo>
                  <a:cubicBezTo>
                    <a:pt x="2028" y="0"/>
                    <a:pt x="1776" y="60"/>
                    <a:pt x="1602" y="165"/>
                  </a:cubicBezTo>
                  <a:cubicBezTo>
                    <a:pt x="668" y="765"/>
                    <a:pt x="68" y="1799"/>
                    <a:pt x="34" y="2900"/>
                  </a:cubicBezTo>
                  <a:cubicBezTo>
                    <a:pt x="1" y="3100"/>
                    <a:pt x="34" y="3334"/>
                    <a:pt x="134" y="3501"/>
                  </a:cubicBezTo>
                  <a:cubicBezTo>
                    <a:pt x="201" y="3701"/>
                    <a:pt x="401" y="3834"/>
                    <a:pt x="601" y="3868"/>
                  </a:cubicBezTo>
                  <a:cubicBezTo>
                    <a:pt x="935" y="3868"/>
                    <a:pt x="1168" y="3601"/>
                    <a:pt x="1335" y="3334"/>
                  </a:cubicBezTo>
                  <a:lnTo>
                    <a:pt x="2136" y="2066"/>
                  </a:lnTo>
                  <a:cubicBezTo>
                    <a:pt x="2469" y="1666"/>
                    <a:pt x="2736" y="1199"/>
                    <a:pt x="2970" y="732"/>
                  </a:cubicBezTo>
                  <a:cubicBezTo>
                    <a:pt x="3143" y="210"/>
                    <a:pt x="2723" y="0"/>
                    <a:pt x="2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730;p39">
              <a:extLst>
                <a:ext uri="{FF2B5EF4-FFF2-40B4-BE49-F238E27FC236}">
                  <a16:creationId xmlns:a16="http://schemas.microsoft.com/office/drawing/2014/main" id="{4D245F71-47F9-614C-A5D7-D7BF3D0F8FD7}"/>
                </a:ext>
              </a:extLst>
            </p:cNvPr>
            <p:cNvSpPr/>
            <p:nvPr/>
          </p:nvSpPr>
          <p:spPr>
            <a:xfrm>
              <a:off x="1374816" y="1782747"/>
              <a:ext cx="315563" cy="329316"/>
            </a:xfrm>
            <a:custGeom>
              <a:avLst/>
              <a:gdLst/>
              <a:ahLst/>
              <a:cxnLst/>
              <a:rect l="l" t="t" r="r" b="b"/>
              <a:pathLst>
                <a:path w="13377" h="13960" extrusionOk="0">
                  <a:moveTo>
                    <a:pt x="8529" y="1"/>
                  </a:moveTo>
                  <a:cubicBezTo>
                    <a:pt x="6519" y="1"/>
                    <a:pt x="4578" y="829"/>
                    <a:pt x="3203" y="2351"/>
                  </a:cubicBezTo>
                  <a:cubicBezTo>
                    <a:pt x="1001" y="4886"/>
                    <a:pt x="0" y="11991"/>
                    <a:pt x="6472" y="13959"/>
                  </a:cubicBezTo>
                  <a:cubicBezTo>
                    <a:pt x="7573" y="13125"/>
                    <a:pt x="5805" y="11524"/>
                    <a:pt x="5071" y="9556"/>
                  </a:cubicBezTo>
                  <a:cubicBezTo>
                    <a:pt x="4604" y="8255"/>
                    <a:pt x="7072" y="5854"/>
                    <a:pt x="8040" y="4853"/>
                  </a:cubicBezTo>
                  <a:cubicBezTo>
                    <a:pt x="8936" y="3957"/>
                    <a:pt x="9746" y="2659"/>
                    <a:pt x="10948" y="2659"/>
                  </a:cubicBezTo>
                  <a:cubicBezTo>
                    <a:pt x="11044" y="2659"/>
                    <a:pt x="11141" y="2667"/>
                    <a:pt x="11242" y="2685"/>
                  </a:cubicBezTo>
                  <a:cubicBezTo>
                    <a:pt x="11409" y="2735"/>
                    <a:pt x="11584" y="2760"/>
                    <a:pt x="11763" y="2760"/>
                  </a:cubicBezTo>
                  <a:cubicBezTo>
                    <a:pt x="11942" y="2760"/>
                    <a:pt x="12126" y="2735"/>
                    <a:pt x="12309" y="2685"/>
                  </a:cubicBezTo>
                  <a:cubicBezTo>
                    <a:pt x="13377" y="2218"/>
                    <a:pt x="12843" y="1550"/>
                    <a:pt x="12309" y="1117"/>
                  </a:cubicBezTo>
                  <a:cubicBezTo>
                    <a:pt x="11442" y="483"/>
                    <a:pt x="10408" y="116"/>
                    <a:pt x="9374" y="49"/>
                  </a:cubicBezTo>
                  <a:cubicBezTo>
                    <a:pt x="9092" y="17"/>
                    <a:pt x="8810" y="1"/>
                    <a:pt x="8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731;p39">
              <a:extLst>
                <a:ext uri="{FF2B5EF4-FFF2-40B4-BE49-F238E27FC236}">
                  <a16:creationId xmlns:a16="http://schemas.microsoft.com/office/drawing/2014/main" id="{CFCC9BEC-129A-CC40-847D-76A592242949}"/>
                </a:ext>
              </a:extLst>
            </p:cNvPr>
            <p:cNvSpPr/>
            <p:nvPr/>
          </p:nvSpPr>
          <p:spPr>
            <a:xfrm>
              <a:off x="1478683" y="1976680"/>
              <a:ext cx="88934" cy="36234"/>
            </a:xfrm>
            <a:custGeom>
              <a:avLst/>
              <a:gdLst/>
              <a:ahLst/>
              <a:cxnLst/>
              <a:rect l="l" t="t" r="r" b="b"/>
              <a:pathLst>
                <a:path w="3770" h="1536" extrusionOk="0">
                  <a:moveTo>
                    <a:pt x="3637" y="1"/>
                  </a:moveTo>
                  <a:cubicBezTo>
                    <a:pt x="1" y="1135"/>
                    <a:pt x="1" y="1135"/>
                    <a:pt x="1" y="1335"/>
                  </a:cubicBezTo>
                  <a:lnTo>
                    <a:pt x="201" y="1535"/>
                  </a:lnTo>
                  <a:lnTo>
                    <a:pt x="234" y="1335"/>
                  </a:lnTo>
                  <a:lnTo>
                    <a:pt x="334" y="1535"/>
                  </a:lnTo>
                  <a:cubicBezTo>
                    <a:pt x="501" y="1435"/>
                    <a:pt x="2502" y="801"/>
                    <a:pt x="3770" y="401"/>
                  </a:cubicBezTo>
                  <a:lnTo>
                    <a:pt x="36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732;p39">
              <a:extLst>
                <a:ext uri="{FF2B5EF4-FFF2-40B4-BE49-F238E27FC236}">
                  <a16:creationId xmlns:a16="http://schemas.microsoft.com/office/drawing/2014/main" id="{FAE215DC-48FD-1C48-9155-8B3EB61C9841}"/>
                </a:ext>
              </a:extLst>
            </p:cNvPr>
            <p:cNvSpPr/>
            <p:nvPr/>
          </p:nvSpPr>
          <p:spPr>
            <a:xfrm>
              <a:off x="1451153" y="2008314"/>
              <a:ext cx="79663" cy="72775"/>
            </a:xfrm>
            <a:custGeom>
              <a:avLst/>
              <a:gdLst/>
              <a:ahLst/>
              <a:cxnLst/>
              <a:rect l="l" t="t" r="r" b="b"/>
              <a:pathLst>
                <a:path w="3377" h="3085" extrusionOk="0">
                  <a:moveTo>
                    <a:pt x="1278" y="1"/>
                  </a:moveTo>
                  <a:cubicBezTo>
                    <a:pt x="1197" y="1"/>
                    <a:pt x="1116" y="9"/>
                    <a:pt x="1034" y="28"/>
                  </a:cubicBezTo>
                  <a:cubicBezTo>
                    <a:pt x="400" y="194"/>
                    <a:pt x="0" y="861"/>
                    <a:pt x="167" y="1495"/>
                  </a:cubicBezTo>
                  <a:cubicBezTo>
                    <a:pt x="200" y="1662"/>
                    <a:pt x="267" y="1829"/>
                    <a:pt x="400" y="1962"/>
                  </a:cubicBezTo>
                  <a:cubicBezTo>
                    <a:pt x="801" y="2529"/>
                    <a:pt x="1401" y="2930"/>
                    <a:pt x="2135" y="3063"/>
                  </a:cubicBezTo>
                  <a:cubicBezTo>
                    <a:pt x="2216" y="3078"/>
                    <a:pt x="2293" y="3085"/>
                    <a:pt x="2365" y="3085"/>
                  </a:cubicBezTo>
                  <a:cubicBezTo>
                    <a:pt x="3122" y="3085"/>
                    <a:pt x="3376" y="2323"/>
                    <a:pt x="3102" y="1562"/>
                  </a:cubicBezTo>
                  <a:cubicBezTo>
                    <a:pt x="2829" y="864"/>
                    <a:pt x="2087" y="1"/>
                    <a:pt x="1278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733;p39">
              <a:extLst>
                <a:ext uri="{FF2B5EF4-FFF2-40B4-BE49-F238E27FC236}">
                  <a16:creationId xmlns:a16="http://schemas.microsoft.com/office/drawing/2014/main" id="{AA838B2D-607A-3B40-A48D-2C6A183FD74D}"/>
                </a:ext>
              </a:extLst>
            </p:cNvPr>
            <p:cNvSpPr/>
            <p:nvPr/>
          </p:nvSpPr>
          <p:spPr>
            <a:xfrm>
              <a:off x="1600832" y="1792442"/>
              <a:ext cx="120852" cy="92143"/>
            </a:xfrm>
            <a:custGeom>
              <a:avLst/>
              <a:gdLst/>
              <a:ahLst/>
              <a:cxnLst/>
              <a:rect l="l" t="t" r="r" b="b"/>
              <a:pathLst>
                <a:path w="5123" h="3906" extrusionOk="0">
                  <a:moveTo>
                    <a:pt x="900" y="0"/>
                  </a:moveTo>
                  <a:cubicBezTo>
                    <a:pt x="300" y="0"/>
                    <a:pt x="1" y="354"/>
                    <a:pt x="360" y="1306"/>
                  </a:cubicBezTo>
                  <a:cubicBezTo>
                    <a:pt x="860" y="2574"/>
                    <a:pt x="2328" y="2407"/>
                    <a:pt x="3395" y="3741"/>
                  </a:cubicBezTo>
                  <a:cubicBezTo>
                    <a:pt x="3486" y="3855"/>
                    <a:pt x="3589" y="3905"/>
                    <a:pt x="3694" y="3905"/>
                  </a:cubicBezTo>
                  <a:cubicBezTo>
                    <a:pt x="4360" y="3905"/>
                    <a:pt x="5123" y="1871"/>
                    <a:pt x="3596" y="1006"/>
                  </a:cubicBezTo>
                  <a:cubicBezTo>
                    <a:pt x="2655" y="456"/>
                    <a:pt x="1583" y="0"/>
                    <a:pt x="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734;p39">
              <a:extLst>
                <a:ext uri="{FF2B5EF4-FFF2-40B4-BE49-F238E27FC236}">
                  <a16:creationId xmlns:a16="http://schemas.microsoft.com/office/drawing/2014/main" id="{2ABBEA94-858C-2A48-BA31-A5F0EDC2C48B}"/>
                </a:ext>
              </a:extLst>
            </p:cNvPr>
            <p:cNvSpPr/>
            <p:nvPr/>
          </p:nvSpPr>
          <p:spPr>
            <a:xfrm>
              <a:off x="1569174" y="1917469"/>
              <a:ext cx="44892" cy="33285"/>
            </a:xfrm>
            <a:custGeom>
              <a:avLst/>
              <a:gdLst/>
              <a:ahLst/>
              <a:cxnLst/>
              <a:rect l="l" t="t" r="r" b="b"/>
              <a:pathLst>
                <a:path w="1903" h="1411" extrusionOk="0">
                  <a:moveTo>
                    <a:pt x="1719" y="0"/>
                  </a:moveTo>
                  <a:cubicBezTo>
                    <a:pt x="1703" y="0"/>
                    <a:pt x="1686" y="3"/>
                    <a:pt x="1669" y="9"/>
                  </a:cubicBezTo>
                  <a:cubicBezTo>
                    <a:pt x="1602" y="9"/>
                    <a:pt x="434" y="243"/>
                    <a:pt x="34" y="1177"/>
                  </a:cubicBezTo>
                  <a:cubicBezTo>
                    <a:pt x="1" y="1243"/>
                    <a:pt x="34" y="1377"/>
                    <a:pt x="101" y="1410"/>
                  </a:cubicBezTo>
                  <a:lnTo>
                    <a:pt x="167" y="1410"/>
                  </a:lnTo>
                  <a:cubicBezTo>
                    <a:pt x="234" y="1410"/>
                    <a:pt x="334" y="1377"/>
                    <a:pt x="334" y="1310"/>
                  </a:cubicBezTo>
                  <a:cubicBezTo>
                    <a:pt x="701" y="543"/>
                    <a:pt x="1735" y="343"/>
                    <a:pt x="1735" y="343"/>
                  </a:cubicBezTo>
                  <a:cubicBezTo>
                    <a:pt x="1835" y="343"/>
                    <a:pt x="1902" y="243"/>
                    <a:pt x="1869" y="143"/>
                  </a:cubicBezTo>
                  <a:cubicBezTo>
                    <a:pt x="1841" y="60"/>
                    <a:pt x="1791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735;p39">
              <a:extLst>
                <a:ext uri="{FF2B5EF4-FFF2-40B4-BE49-F238E27FC236}">
                  <a16:creationId xmlns:a16="http://schemas.microsoft.com/office/drawing/2014/main" id="{E40369CC-517A-2A4A-B2D0-F15CE3F93D50}"/>
                </a:ext>
              </a:extLst>
            </p:cNvPr>
            <p:cNvSpPr/>
            <p:nvPr/>
          </p:nvSpPr>
          <p:spPr>
            <a:xfrm>
              <a:off x="1662826" y="1899470"/>
              <a:ext cx="44868" cy="15074"/>
            </a:xfrm>
            <a:custGeom>
              <a:avLst/>
              <a:gdLst/>
              <a:ahLst/>
              <a:cxnLst/>
              <a:rect l="l" t="t" r="r" b="b"/>
              <a:pathLst>
                <a:path w="1902" h="639" extrusionOk="0">
                  <a:moveTo>
                    <a:pt x="717" y="1"/>
                  </a:moveTo>
                  <a:cubicBezTo>
                    <a:pt x="520" y="1"/>
                    <a:pt x="323" y="34"/>
                    <a:pt x="134" y="105"/>
                  </a:cubicBezTo>
                  <a:cubicBezTo>
                    <a:pt x="34" y="138"/>
                    <a:pt x="0" y="272"/>
                    <a:pt x="34" y="338"/>
                  </a:cubicBezTo>
                  <a:cubicBezTo>
                    <a:pt x="59" y="414"/>
                    <a:pt x="140" y="451"/>
                    <a:pt x="207" y="451"/>
                  </a:cubicBezTo>
                  <a:cubicBezTo>
                    <a:pt x="229" y="451"/>
                    <a:pt x="250" y="447"/>
                    <a:pt x="267" y="439"/>
                  </a:cubicBezTo>
                  <a:cubicBezTo>
                    <a:pt x="416" y="393"/>
                    <a:pt x="569" y="371"/>
                    <a:pt x="720" y="371"/>
                  </a:cubicBezTo>
                  <a:cubicBezTo>
                    <a:pt x="1009" y="371"/>
                    <a:pt x="1294" y="452"/>
                    <a:pt x="1535" y="605"/>
                  </a:cubicBezTo>
                  <a:cubicBezTo>
                    <a:pt x="1568" y="639"/>
                    <a:pt x="1601" y="639"/>
                    <a:pt x="1635" y="639"/>
                  </a:cubicBezTo>
                  <a:cubicBezTo>
                    <a:pt x="1801" y="639"/>
                    <a:pt x="1902" y="405"/>
                    <a:pt x="1735" y="305"/>
                  </a:cubicBezTo>
                  <a:cubicBezTo>
                    <a:pt x="1433" y="111"/>
                    <a:pt x="1076" y="1"/>
                    <a:pt x="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736;p39">
              <a:extLst>
                <a:ext uri="{FF2B5EF4-FFF2-40B4-BE49-F238E27FC236}">
                  <a16:creationId xmlns:a16="http://schemas.microsoft.com/office/drawing/2014/main" id="{2807E5E0-994A-324E-84C3-6CFC28748D17}"/>
                </a:ext>
              </a:extLst>
            </p:cNvPr>
            <p:cNvSpPr/>
            <p:nvPr/>
          </p:nvSpPr>
          <p:spPr>
            <a:xfrm>
              <a:off x="1987802" y="2452774"/>
              <a:ext cx="149537" cy="180534"/>
            </a:xfrm>
            <a:custGeom>
              <a:avLst/>
              <a:gdLst/>
              <a:ahLst/>
              <a:cxnLst/>
              <a:rect l="l" t="t" r="r" b="b"/>
              <a:pathLst>
                <a:path w="6339" h="7653" extrusionOk="0">
                  <a:moveTo>
                    <a:pt x="5004" y="0"/>
                  </a:moveTo>
                  <a:lnTo>
                    <a:pt x="2569" y="1401"/>
                  </a:lnTo>
                  <a:lnTo>
                    <a:pt x="1" y="6872"/>
                  </a:lnTo>
                  <a:cubicBezTo>
                    <a:pt x="1" y="6872"/>
                    <a:pt x="1256" y="7652"/>
                    <a:pt x="2678" y="7652"/>
                  </a:cubicBezTo>
                  <a:cubicBezTo>
                    <a:pt x="3250" y="7652"/>
                    <a:pt x="3849" y="7526"/>
                    <a:pt x="4404" y="7172"/>
                  </a:cubicBezTo>
                  <a:cubicBezTo>
                    <a:pt x="6338" y="5904"/>
                    <a:pt x="5004" y="0"/>
                    <a:pt x="5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737;p39">
              <a:extLst>
                <a:ext uri="{FF2B5EF4-FFF2-40B4-BE49-F238E27FC236}">
                  <a16:creationId xmlns:a16="http://schemas.microsoft.com/office/drawing/2014/main" id="{03433981-653A-7E4E-900F-4B38B24DE28C}"/>
                </a:ext>
              </a:extLst>
            </p:cNvPr>
            <p:cNvSpPr/>
            <p:nvPr/>
          </p:nvSpPr>
          <p:spPr>
            <a:xfrm>
              <a:off x="1689577" y="1947499"/>
              <a:ext cx="19698" cy="26940"/>
            </a:xfrm>
            <a:custGeom>
              <a:avLst/>
              <a:gdLst/>
              <a:ahLst/>
              <a:cxnLst/>
              <a:rect l="l" t="t" r="r" b="b"/>
              <a:pathLst>
                <a:path w="835" h="1142" extrusionOk="0">
                  <a:moveTo>
                    <a:pt x="372" y="1"/>
                  </a:moveTo>
                  <a:cubicBezTo>
                    <a:pt x="360" y="1"/>
                    <a:pt x="347" y="2"/>
                    <a:pt x="334" y="4"/>
                  </a:cubicBezTo>
                  <a:cubicBezTo>
                    <a:pt x="134" y="70"/>
                    <a:pt x="0" y="337"/>
                    <a:pt x="67" y="637"/>
                  </a:cubicBezTo>
                  <a:cubicBezTo>
                    <a:pt x="98" y="918"/>
                    <a:pt x="305" y="1141"/>
                    <a:pt x="495" y="1141"/>
                  </a:cubicBezTo>
                  <a:cubicBezTo>
                    <a:pt x="508" y="1141"/>
                    <a:pt x="521" y="1140"/>
                    <a:pt x="534" y="1138"/>
                  </a:cubicBezTo>
                  <a:cubicBezTo>
                    <a:pt x="734" y="1104"/>
                    <a:pt x="834" y="838"/>
                    <a:pt x="801" y="504"/>
                  </a:cubicBezTo>
                  <a:cubicBezTo>
                    <a:pt x="738" y="223"/>
                    <a:pt x="559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738;p39">
              <a:extLst>
                <a:ext uri="{FF2B5EF4-FFF2-40B4-BE49-F238E27FC236}">
                  <a16:creationId xmlns:a16="http://schemas.microsoft.com/office/drawing/2014/main" id="{A81776F7-A929-EC41-9E91-4417AD35A2ED}"/>
                </a:ext>
              </a:extLst>
            </p:cNvPr>
            <p:cNvSpPr/>
            <p:nvPr/>
          </p:nvSpPr>
          <p:spPr>
            <a:xfrm>
              <a:off x="1695074" y="1940493"/>
              <a:ext cx="16560" cy="10521"/>
            </a:xfrm>
            <a:custGeom>
              <a:avLst/>
              <a:gdLst/>
              <a:ahLst/>
              <a:cxnLst/>
              <a:rect l="l" t="t" r="r" b="b"/>
              <a:pathLst>
                <a:path w="702" h="446" extrusionOk="0">
                  <a:moveTo>
                    <a:pt x="701" y="0"/>
                  </a:moveTo>
                  <a:lnTo>
                    <a:pt x="1" y="367"/>
                  </a:lnTo>
                  <a:cubicBezTo>
                    <a:pt x="80" y="423"/>
                    <a:pt x="154" y="445"/>
                    <a:pt x="222" y="445"/>
                  </a:cubicBezTo>
                  <a:cubicBezTo>
                    <a:pt x="523" y="445"/>
                    <a:pt x="701" y="1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739;p39">
              <a:extLst>
                <a:ext uri="{FF2B5EF4-FFF2-40B4-BE49-F238E27FC236}">
                  <a16:creationId xmlns:a16="http://schemas.microsoft.com/office/drawing/2014/main" id="{C704C2A5-D645-B045-B0BB-648D17797678}"/>
                </a:ext>
              </a:extLst>
            </p:cNvPr>
            <p:cNvSpPr/>
            <p:nvPr/>
          </p:nvSpPr>
          <p:spPr>
            <a:xfrm>
              <a:off x="1607744" y="1964791"/>
              <a:ext cx="18896" cy="26161"/>
            </a:xfrm>
            <a:custGeom>
              <a:avLst/>
              <a:gdLst/>
              <a:ahLst/>
              <a:cxnLst/>
              <a:rect l="l" t="t" r="r" b="b"/>
              <a:pathLst>
                <a:path w="801" h="1109" extrusionOk="0">
                  <a:moveTo>
                    <a:pt x="344" y="1"/>
                  </a:moveTo>
                  <a:cubicBezTo>
                    <a:pt x="330" y="1"/>
                    <a:pt x="315" y="2"/>
                    <a:pt x="300" y="5"/>
                  </a:cubicBezTo>
                  <a:cubicBezTo>
                    <a:pt x="100" y="38"/>
                    <a:pt x="0" y="305"/>
                    <a:pt x="34" y="638"/>
                  </a:cubicBezTo>
                  <a:cubicBezTo>
                    <a:pt x="64" y="917"/>
                    <a:pt x="267" y="1109"/>
                    <a:pt x="456" y="1109"/>
                  </a:cubicBezTo>
                  <a:cubicBezTo>
                    <a:pt x="471" y="1109"/>
                    <a:pt x="486" y="1108"/>
                    <a:pt x="501" y="1105"/>
                  </a:cubicBezTo>
                  <a:cubicBezTo>
                    <a:pt x="701" y="1072"/>
                    <a:pt x="801" y="805"/>
                    <a:pt x="767" y="505"/>
                  </a:cubicBezTo>
                  <a:cubicBezTo>
                    <a:pt x="736" y="196"/>
                    <a:pt x="533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740;p39">
              <a:extLst>
                <a:ext uri="{FF2B5EF4-FFF2-40B4-BE49-F238E27FC236}">
                  <a16:creationId xmlns:a16="http://schemas.microsoft.com/office/drawing/2014/main" id="{8CDDB212-FE6C-654E-B11A-0605094573D2}"/>
                </a:ext>
              </a:extLst>
            </p:cNvPr>
            <p:cNvSpPr/>
            <p:nvPr/>
          </p:nvSpPr>
          <p:spPr>
            <a:xfrm>
              <a:off x="1612462" y="1957808"/>
              <a:ext cx="16537" cy="9790"/>
            </a:xfrm>
            <a:custGeom>
              <a:avLst/>
              <a:gdLst/>
              <a:ahLst/>
              <a:cxnLst/>
              <a:rect l="l" t="t" r="r" b="b"/>
              <a:pathLst>
                <a:path w="701" h="415" extrusionOk="0">
                  <a:moveTo>
                    <a:pt x="701" y="0"/>
                  </a:moveTo>
                  <a:lnTo>
                    <a:pt x="0" y="334"/>
                  </a:lnTo>
                  <a:cubicBezTo>
                    <a:pt x="83" y="391"/>
                    <a:pt x="160" y="415"/>
                    <a:pt x="230" y="415"/>
                  </a:cubicBezTo>
                  <a:cubicBezTo>
                    <a:pt x="526" y="415"/>
                    <a:pt x="701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741;p39">
              <a:extLst>
                <a:ext uri="{FF2B5EF4-FFF2-40B4-BE49-F238E27FC236}">
                  <a16:creationId xmlns:a16="http://schemas.microsoft.com/office/drawing/2014/main" id="{13CF853B-4DB5-1841-9D77-F7A6FD346391}"/>
                </a:ext>
              </a:extLst>
            </p:cNvPr>
            <p:cNvSpPr/>
            <p:nvPr/>
          </p:nvSpPr>
          <p:spPr>
            <a:xfrm>
              <a:off x="1354363" y="1739837"/>
              <a:ext cx="72421" cy="127976"/>
            </a:xfrm>
            <a:custGeom>
              <a:avLst/>
              <a:gdLst/>
              <a:ahLst/>
              <a:cxnLst/>
              <a:rect l="l" t="t" r="r" b="b"/>
              <a:pathLst>
                <a:path w="3070" h="5425" extrusionOk="0">
                  <a:moveTo>
                    <a:pt x="1468" y="0"/>
                  </a:moveTo>
                  <a:cubicBezTo>
                    <a:pt x="1701" y="668"/>
                    <a:pt x="1868" y="1401"/>
                    <a:pt x="1968" y="2135"/>
                  </a:cubicBezTo>
                  <a:cubicBezTo>
                    <a:pt x="1868" y="1401"/>
                    <a:pt x="1501" y="768"/>
                    <a:pt x="934" y="334"/>
                  </a:cubicBezTo>
                  <a:lnTo>
                    <a:pt x="934" y="334"/>
                  </a:lnTo>
                  <a:cubicBezTo>
                    <a:pt x="1201" y="968"/>
                    <a:pt x="1334" y="1635"/>
                    <a:pt x="1401" y="2302"/>
                  </a:cubicBezTo>
                  <a:cubicBezTo>
                    <a:pt x="1334" y="2102"/>
                    <a:pt x="1501" y="1702"/>
                    <a:pt x="634" y="1001"/>
                  </a:cubicBezTo>
                  <a:lnTo>
                    <a:pt x="634" y="1001"/>
                  </a:lnTo>
                  <a:cubicBezTo>
                    <a:pt x="1101" y="1635"/>
                    <a:pt x="734" y="2602"/>
                    <a:pt x="701" y="3403"/>
                  </a:cubicBezTo>
                  <a:cubicBezTo>
                    <a:pt x="667" y="4137"/>
                    <a:pt x="0" y="4670"/>
                    <a:pt x="1001" y="5271"/>
                  </a:cubicBezTo>
                  <a:cubicBezTo>
                    <a:pt x="1191" y="5373"/>
                    <a:pt x="1393" y="5424"/>
                    <a:pt x="1592" y="5424"/>
                  </a:cubicBezTo>
                  <a:cubicBezTo>
                    <a:pt x="1847" y="5424"/>
                    <a:pt x="2095" y="5340"/>
                    <a:pt x="2302" y="5171"/>
                  </a:cubicBezTo>
                  <a:cubicBezTo>
                    <a:pt x="2669" y="4871"/>
                    <a:pt x="2902" y="4437"/>
                    <a:pt x="2969" y="3970"/>
                  </a:cubicBezTo>
                  <a:cubicBezTo>
                    <a:pt x="3069" y="3503"/>
                    <a:pt x="3069" y="3003"/>
                    <a:pt x="3002" y="2536"/>
                  </a:cubicBezTo>
                  <a:cubicBezTo>
                    <a:pt x="2936" y="2069"/>
                    <a:pt x="2802" y="1635"/>
                    <a:pt x="2635" y="1201"/>
                  </a:cubicBezTo>
                  <a:lnTo>
                    <a:pt x="2635" y="1201"/>
                  </a:lnTo>
                  <a:cubicBezTo>
                    <a:pt x="2669" y="1635"/>
                    <a:pt x="2669" y="2069"/>
                    <a:pt x="2669" y="2502"/>
                  </a:cubicBezTo>
                  <a:cubicBezTo>
                    <a:pt x="2602" y="1535"/>
                    <a:pt x="2168" y="634"/>
                    <a:pt x="1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742;p39">
              <a:extLst>
                <a:ext uri="{FF2B5EF4-FFF2-40B4-BE49-F238E27FC236}">
                  <a16:creationId xmlns:a16="http://schemas.microsoft.com/office/drawing/2014/main" id="{1E2BC63C-1CE9-7E4C-B411-27F104AAA1C6}"/>
                </a:ext>
              </a:extLst>
            </p:cNvPr>
            <p:cNvSpPr/>
            <p:nvPr/>
          </p:nvSpPr>
          <p:spPr>
            <a:xfrm>
              <a:off x="1558959" y="1944716"/>
              <a:ext cx="105447" cy="64259"/>
            </a:xfrm>
            <a:custGeom>
              <a:avLst/>
              <a:gdLst/>
              <a:ahLst/>
              <a:cxnLst/>
              <a:rect l="l" t="t" r="r" b="b"/>
              <a:pathLst>
                <a:path w="4470" h="2724" extrusionOk="0">
                  <a:moveTo>
                    <a:pt x="3564" y="417"/>
                  </a:moveTo>
                  <a:cubicBezTo>
                    <a:pt x="3742" y="417"/>
                    <a:pt x="3910" y="546"/>
                    <a:pt x="3970" y="755"/>
                  </a:cubicBezTo>
                  <a:lnTo>
                    <a:pt x="4036" y="856"/>
                  </a:lnTo>
                  <a:cubicBezTo>
                    <a:pt x="4070" y="989"/>
                    <a:pt x="4036" y="1189"/>
                    <a:pt x="3936" y="1289"/>
                  </a:cubicBezTo>
                  <a:lnTo>
                    <a:pt x="3336" y="2090"/>
                  </a:lnTo>
                  <a:cubicBezTo>
                    <a:pt x="3252" y="2229"/>
                    <a:pt x="3099" y="2298"/>
                    <a:pt x="2954" y="2298"/>
                  </a:cubicBezTo>
                  <a:cubicBezTo>
                    <a:pt x="2925" y="2298"/>
                    <a:pt x="2897" y="2295"/>
                    <a:pt x="2869" y="2290"/>
                  </a:cubicBezTo>
                  <a:lnTo>
                    <a:pt x="901" y="1923"/>
                  </a:lnTo>
                  <a:cubicBezTo>
                    <a:pt x="701" y="1890"/>
                    <a:pt x="534" y="1723"/>
                    <a:pt x="500" y="1523"/>
                  </a:cubicBezTo>
                  <a:cubicBezTo>
                    <a:pt x="467" y="1256"/>
                    <a:pt x="634" y="989"/>
                    <a:pt x="901" y="956"/>
                  </a:cubicBezTo>
                  <a:lnTo>
                    <a:pt x="3402" y="422"/>
                  </a:lnTo>
                  <a:lnTo>
                    <a:pt x="3503" y="422"/>
                  </a:lnTo>
                  <a:cubicBezTo>
                    <a:pt x="3523" y="418"/>
                    <a:pt x="3543" y="417"/>
                    <a:pt x="3564" y="417"/>
                  </a:cubicBezTo>
                  <a:close/>
                  <a:moveTo>
                    <a:pt x="3488" y="1"/>
                  </a:moveTo>
                  <a:cubicBezTo>
                    <a:pt x="3426" y="1"/>
                    <a:pt x="3364" y="7"/>
                    <a:pt x="3302" y="22"/>
                  </a:cubicBezTo>
                  <a:lnTo>
                    <a:pt x="801" y="555"/>
                  </a:lnTo>
                  <a:cubicBezTo>
                    <a:pt x="300" y="655"/>
                    <a:pt x="0" y="1122"/>
                    <a:pt x="100" y="1623"/>
                  </a:cubicBezTo>
                  <a:cubicBezTo>
                    <a:pt x="167" y="1990"/>
                    <a:pt x="434" y="2290"/>
                    <a:pt x="801" y="2357"/>
                  </a:cubicBezTo>
                  <a:lnTo>
                    <a:pt x="2769" y="2724"/>
                  </a:lnTo>
                  <a:lnTo>
                    <a:pt x="2935" y="2724"/>
                  </a:lnTo>
                  <a:cubicBezTo>
                    <a:pt x="3202" y="2724"/>
                    <a:pt x="3469" y="2590"/>
                    <a:pt x="3636" y="2357"/>
                  </a:cubicBezTo>
                  <a:lnTo>
                    <a:pt x="4236" y="1589"/>
                  </a:lnTo>
                  <a:cubicBezTo>
                    <a:pt x="4437" y="1323"/>
                    <a:pt x="4470" y="1022"/>
                    <a:pt x="4370" y="755"/>
                  </a:cubicBezTo>
                  <a:lnTo>
                    <a:pt x="4336" y="622"/>
                  </a:lnTo>
                  <a:cubicBezTo>
                    <a:pt x="4222" y="250"/>
                    <a:pt x="3862" y="1"/>
                    <a:pt x="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743;p39">
              <a:extLst>
                <a:ext uri="{FF2B5EF4-FFF2-40B4-BE49-F238E27FC236}">
                  <a16:creationId xmlns:a16="http://schemas.microsoft.com/office/drawing/2014/main" id="{D1130CD3-949C-F04C-810A-07CD323FAE94}"/>
                </a:ext>
              </a:extLst>
            </p:cNvPr>
            <p:cNvSpPr/>
            <p:nvPr/>
          </p:nvSpPr>
          <p:spPr>
            <a:xfrm>
              <a:off x="1660467" y="1915063"/>
              <a:ext cx="92874" cy="70298"/>
            </a:xfrm>
            <a:custGeom>
              <a:avLst/>
              <a:gdLst/>
              <a:ahLst/>
              <a:cxnLst/>
              <a:rect l="l" t="t" r="r" b="b"/>
              <a:pathLst>
                <a:path w="3937" h="2980" extrusionOk="0">
                  <a:moveTo>
                    <a:pt x="2969" y="411"/>
                  </a:moveTo>
                  <a:cubicBezTo>
                    <a:pt x="3136" y="411"/>
                    <a:pt x="3336" y="545"/>
                    <a:pt x="3403" y="712"/>
                  </a:cubicBezTo>
                  <a:cubicBezTo>
                    <a:pt x="3503" y="912"/>
                    <a:pt x="3436" y="1112"/>
                    <a:pt x="3302" y="1279"/>
                  </a:cubicBezTo>
                  <a:lnTo>
                    <a:pt x="2368" y="2379"/>
                  </a:lnTo>
                  <a:cubicBezTo>
                    <a:pt x="2277" y="2493"/>
                    <a:pt x="2155" y="2545"/>
                    <a:pt x="2033" y="2545"/>
                  </a:cubicBezTo>
                  <a:cubicBezTo>
                    <a:pt x="1977" y="2545"/>
                    <a:pt x="1921" y="2534"/>
                    <a:pt x="1868" y="2513"/>
                  </a:cubicBezTo>
                  <a:lnTo>
                    <a:pt x="901" y="2213"/>
                  </a:lnTo>
                  <a:cubicBezTo>
                    <a:pt x="734" y="2179"/>
                    <a:pt x="634" y="2046"/>
                    <a:pt x="567" y="1912"/>
                  </a:cubicBezTo>
                  <a:lnTo>
                    <a:pt x="534" y="1779"/>
                  </a:lnTo>
                  <a:cubicBezTo>
                    <a:pt x="467" y="1545"/>
                    <a:pt x="601" y="1312"/>
                    <a:pt x="801" y="1212"/>
                  </a:cubicBezTo>
                  <a:lnTo>
                    <a:pt x="2769" y="478"/>
                  </a:lnTo>
                  <a:cubicBezTo>
                    <a:pt x="2802" y="445"/>
                    <a:pt x="2869" y="411"/>
                    <a:pt x="2969" y="411"/>
                  </a:cubicBezTo>
                  <a:close/>
                  <a:moveTo>
                    <a:pt x="2969" y="0"/>
                  </a:moveTo>
                  <a:cubicBezTo>
                    <a:pt x="2848" y="0"/>
                    <a:pt x="2724" y="25"/>
                    <a:pt x="2602" y="78"/>
                  </a:cubicBezTo>
                  <a:lnTo>
                    <a:pt x="667" y="812"/>
                  </a:lnTo>
                  <a:cubicBezTo>
                    <a:pt x="234" y="1012"/>
                    <a:pt x="0" y="1479"/>
                    <a:pt x="134" y="1912"/>
                  </a:cubicBezTo>
                  <a:lnTo>
                    <a:pt x="167" y="2012"/>
                  </a:lnTo>
                  <a:cubicBezTo>
                    <a:pt x="267" y="2313"/>
                    <a:pt x="500" y="2546"/>
                    <a:pt x="767" y="2613"/>
                  </a:cubicBezTo>
                  <a:lnTo>
                    <a:pt x="1735" y="2913"/>
                  </a:lnTo>
                  <a:cubicBezTo>
                    <a:pt x="1835" y="2946"/>
                    <a:pt x="1901" y="2980"/>
                    <a:pt x="2002" y="2980"/>
                  </a:cubicBezTo>
                  <a:cubicBezTo>
                    <a:pt x="2268" y="2980"/>
                    <a:pt x="2502" y="2846"/>
                    <a:pt x="2669" y="2680"/>
                  </a:cubicBezTo>
                  <a:lnTo>
                    <a:pt x="3603" y="1545"/>
                  </a:lnTo>
                  <a:cubicBezTo>
                    <a:pt x="3870" y="1279"/>
                    <a:pt x="3936" y="878"/>
                    <a:pt x="3769" y="545"/>
                  </a:cubicBezTo>
                  <a:cubicBezTo>
                    <a:pt x="3622" y="200"/>
                    <a:pt x="3310" y="0"/>
                    <a:pt x="2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744;p39">
              <a:extLst>
                <a:ext uri="{FF2B5EF4-FFF2-40B4-BE49-F238E27FC236}">
                  <a16:creationId xmlns:a16="http://schemas.microsoft.com/office/drawing/2014/main" id="{C272F9D9-362E-C442-BAD3-3490078FDED3}"/>
                </a:ext>
              </a:extLst>
            </p:cNvPr>
            <p:cNvSpPr/>
            <p:nvPr/>
          </p:nvSpPr>
          <p:spPr>
            <a:xfrm>
              <a:off x="1284325" y="2203309"/>
              <a:ext cx="355690" cy="837374"/>
            </a:xfrm>
            <a:custGeom>
              <a:avLst/>
              <a:gdLst/>
              <a:ahLst/>
              <a:cxnLst/>
              <a:rect l="l" t="t" r="r" b="b"/>
              <a:pathLst>
                <a:path w="15078" h="35497" extrusionOk="0">
                  <a:moveTo>
                    <a:pt x="10741" y="1"/>
                  </a:moveTo>
                  <a:cubicBezTo>
                    <a:pt x="10741" y="1"/>
                    <a:pt x="3570" y="635"/>
                    <a:pt x="1868" y="2302"/>
                  </a:cubicBezTo>
                  <a:cubicBezTo>
                    <a:pt x="0" y="4070"/>
                    <a:pt x="2269" y="7139"/>
                    <a:pt x="2536" y="9374"/>
                  </a:cubicBezTo>
                  <a:cubicBezTo>
                    <a:pt x="3470" y="16413"/>
                    <a:pt x="4370" y="23418"/>
                    <a:pt x="5271" y="30456"/>
                  </a:cubicBezTo>
                  <a:cubicBezTo>
                    <a:pt x="5338" y="31357"/>
                    <a:pt x="5571" y="32224"/>
                    <a:pt x="5938" y="33024"/>
                  </a:cubicBezTo>
                  <a:cubicBezTo>
                    <a:pt x="6705" y="34492"/>
                    <a:pt x="8440" y="35326"/>
                    <a:pt x="10108" y="35459"/>
                  </a:cubicBezTo>
                  <a:cubicBezTo>
                    <a:pt x="10359" y="35485"/>
                    <a:pt x="10611" y="35496"/>
                    <a:pt x="10863" y="35496"/>
                  </a:cubicBezTo>
                  <a:cubicBezTo>
                    <a:pt x="12278" y="35496"/>
                    <a:pt x="13690" y="35132"/>
                    <a:pt x="15078" y="34792"/>
                  </a:cubicBezTo>
                  <a:cubicBezTo>
                    <a:pt x="14878" y="26553"/>
                    <a:pt x="14678" y="18281"/>
                    <a:pt x="13610" y="10108"/>
                  </a:cubicBezTo>
                  <a:cubicBezTo>
                    <a:pt x="13210" y="6872"/>
                    <a:pt x="11709" y="1802"/>
                    <a:pt x="10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745;p39">
              <a:extLst>
                <a:ext uri="{FF2B5EF4-FFF2-40B4-BE49-F238E27FC236}">
                  <a16:creationId xmlns:a16="http://schemas.microsoft.com/office/drawing/2014/main" id="{1EA46A3F-62AE-B740-BDD8-BA43EB370708}"/>
                </a:ext>
              </a:extLst>
            </p:cNvPr>
            <p:cNvSpPr/>
            <p:nvPr/>
          </p:nvSpPr>
          <p:spPr>
            <a:xfrm>
              <a:off x="1661246" y="2245818"/>
              <a:ext cx="217995" cy="780617"/>
            </a:xfrm>
            <a:custGeom>
              <a:avLst/>
              <a:gdLst/>
              <a:ahLst/>
              <a:cxnLst/>
              <a:rect l="l" t="t" r="r" b="b"/>
              <a:pathLst>
                <a:path w="9241" h="33091" extrusionOk="0">
                  <a:moveTo>
                    <a:pt x="0" y="0"/>
                  </a:moveTo>
                  <a:lnTo>
                    <a:pt x="0" y="0"/>
                  </a:lnTo>
                  <a:cubicBezTo>
                    <a:pt x="768" y="3002"/>
                    <a:pt x="1935" y="7239"/>
                    <a:pt x="1935" y="12609"/>
                  </a:cubicBezTo>
                  <a:cubicBezTo>
                    <a:pt x="1935" y="16412"/>
                    <a:pt x="2035" y="27019"/>
                    <a:pt x="2269" y="33090"/>
                  </a:cubicBezTo>
                  <a:lnTo>
                    <a:pt x="4370" y="32757"/>
                  </a:lnTo>
                  <a:cubicBezTo>
                    <a:pt x="6071" y="32490"/>
                    <a:pt x="7239" y="30922"/>
                    <a:pt x="7072" y="29221"/>
                  </a:cubicBezTo>
                  <a:lnTo>
                    <a:pt x="6338" y="22416"/>
                  </a:lnTo>
                  <a:cubicBezTo>
                    <a:pt x="6505" y="17046"/>
                    <a:pt x="9240" y="9540"/>
                    <a:pt x="7139" y="5938"/>
                  </a:cubicBezTo>
                  <a:cubicBezTo>
                    <a:pt x="6338" y="3703"/>
                    <a:pt x="5238" y="1801"/>
                    <a:pt x="4537" y="1568"/>
                  </a:cubicBezTo>
                  <a:cubicBezTo>
                    <a:pt x="3336" y="1168"/>
                    <a:pt x="1735" y="4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746;p39">
              <a:extLst>
                <a:ext uri="{FF2B5EF4-FFF2-40B4-BE49-F238E27FC236}">
                  <a16:creationId xmlns:a16="http://schemas.microsoft.com/office/drawing/2014/main" id="{B1F38F2E-8A99-4E4B-80B7-FDA57B8A4F1A}"/>
                </a:ext>
              </a:extLst>
            </p:cNvPr>
            <p:cNvSpPr/>
            <p:nvPr/>
          </p:nvSpPr>
          <p:spPr>
            <a:xfrm>
              <a:off x="1111198" y="2251244"/>
              <a:ext cx="358851" cy="379374"/>
            </a:xfrm>
            <a:custGeom>
              <a:avLst/>
              <a:gdLst/>
              <a:ahLst/>
              <a:cxnLst/>
              <a:rect l="l" t="t" r="r" b="b"/>
              <a:pathLst>
                <a:path w="15212" h="16082" extrusionOk="0">
                  <a:moveTo>
                    <a:pt x="11209" y="1"/>
                  </a:moveTo>
                  <a:cubicBezTo>
                    <a:pt x="11154" y="1"/>
                    <a:pt x="11098" y="2"/>
                    <a:pt x="11042" y="4"/>
                  </a:cubicBezTo>
                  <a:cubicBezTo>
                    <a:pt x="9474" y="37"/>
                    <a:pt x="5038" y="6942"/>
                    <a:pt x="2369" y="10378"/>
                  </a:cubicBezTo>
                  <a:cubicBezTo>
                    <a:pt x="1" y="13447"/>
                    <a:pt x="968" y="15948"/>
                    <a:pt x="968" y="15948"/>
                  </a:cubicBezTo>
                  <a:lnTo>
                    <a:pt x="7173" y="16082"/>
                  </a:lnTo>
                  <a:lnTo>
                    <a:pt x="6972" y="15615"/>
                  </a:lnTo>
                  <a:cubicBezTo>
                    <a:pt x="6606" y="14881"/>
                    <a:pt x="6739" y="13980"/>
                    <a:pt x="7306" y="13380"/>
                  </a:cubicBezTo>
                  <a:cubicBezTo>
                    <a:pt x="9541" y="10811"/>
                    <a:pt x="15212" y="4240"/>
                    <a:pt x="15178" y="2972"/>
                  </a:cubicBezTo>
                  <a:cubicBezTo>
                    <a:pt x="15081" y="1218"/>
                    <a:pt x="13306" y="1"/>
                    <a:pt x="11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747;p39">
              <a:extLst>
                <a:ext uri="{FF2B5EF4-FFF2-40B4-BE49-F238E27FC236}">
                  <a16:creationId xmlns:a16="http://schemas.microsoft.com/office/drawing/2014/main" id="{E638EC1D-DFFB-2948-AF02-4D92309A23BA}"/>
                </a:ext>
              </a:extLst>
            </p:cNvPr>
            <p:cNvSpPr/>
            <p:nvPr/>
          </p:nvSpPr>
          <p:spPr>
            <a:xfrm>
              <a:off x="1148965" y="2636893"/>
              <a:ext cx="316365" cy="267581"/>
            </a:xfrm>
            <a:custGeom>
              <a:avLst/>
              <a:gdLst/>
              <a:ahLst/>
              <a:cxnLst/>
              <a:rect l="l" t="t" r="r" b="b"/>
              <a:pathLst>
                <a:path w="13411" h="11343" extrusionOk="0">
                  <a:moveTo>
                    <a:pt x="3904" y="1"/>
                  </a:moveTo>
                  <a:lnTo>
                    <a:pt x="1" y="501"/>
                  </a:lnTo>
                  <a:cubicBezTo>
                    <a:pt x="401" y="2002"/>
                    <a:pt x="1135" y="3403"/>
                    <a:pt x="2169" y="4537"/>
                  </a:cubicBezTo>
                  <a:cubicBezTo>
                    <a:pt x="3870" y="6405"/>
                    <a:pt x="11109" y="11342"/>
                    <a:pt x="11109" y="11342"/>
                  </a:cubicBezTo>
                  <a:lnTo>
                    <a:pt x="13411" y="9841"/>
                  </a:lnTo>
                  <a:lnTo>
                    <a:pt x="12143" y="8407"/>
                  </a:lnTo>
                  <a:cubicBezTo>
                    <a:pt x="9741" y="5271"/>
                    <a:pt x="7006" y="2436"/>
                    <a:pt x="3904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748;p39">
              <a:extLst>
                <a:ext uri="{FF2B5EF4-FFF2-40B4-BE49-F238E27FC236}">
                  <a16:creationId xmlns:a16="http://schemas.microsoft.com/office/drawing/2014/main" id="{24E8F023-E7D2-4443-A6AA-F4A944360F43}"/>
                </a:ext>
              </a:extLst>
            </p:cNvPr>
            <p:cNvSpPr/>
            <p:nvPr/>
          </p:nvSpPr>
          <p:spPr>
            <a:xfrm>
              <a:off x="1103342" y="2614860"/>
              <a:ext cx="216415" cy="110260"/>
            </a:xfrm>
            <a:custGeom>
              <a:avLst/>
              <a:gdLst/>
              <a:ahLst/>
              <a:cxnLst/>
              <a:rect l="l" t="t" r="r" b="b"/>
              <a:pathLst>
                <a:path w="9174" h="4674" extrusionOk="0">
                  <a:moveTo>
                    <a:pt x="1168" y="1"/>
                  </a:moveTo>
                  <a:cubicBezTo>
                    <a:pt x="1168" y="1"/>
                    <a:pt x="0" y="2736"/>
                    <a:pt x="2602" y="4337"/>
                  </a:cubicBezTo>
                  <a:cubicBezTo>
                    <a:pt x="2996" y="4577"/>
                    <a:pt x="3495" y="4673"/>
                    <a:pt x="4041" y="4673"/>
                  </a:cubicBezTo>
                  <a:cubicBezTo>
                    <a:pt x="6227" y="4673"/>
                    <a:pt x="9173" y="3136"/>
                    <a:pt x="9173" y="3136"/>
                  </a:cubicBezTo>
                  <a:lnTo>
                    <a:pt x="7439" y="7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749;p39">
              <a:extLst>
                <a:ext uri="{FF2B5EF4-FFF2-40B4-BE49-F238E27FC236}">
                  <a16:creationId xmlns:a16="http://schemas.microsoft.com/office/drawing/2014/main" id="{53CB9D24-78B1-EF46-B08B-92973FCB7DC0}"/>
                </a:ext>
              </a:extLst>
            </p:cNvPr>
            <p:cNvSpPr/>
            <p:nvPr/>
          </p:nvSpPr>
          <p:spPr>
            <a:xfrm>
              <a:off x="1366158" y="2825755"/>
              <a:ext cx="128282" cy="85797"/>
            </a:xfrm>
            <a:custGeom>
              <a:avLst/>
              <a:gdLst/>
              <a:ahLst/>
              <a:cxnLst/>
              <a:rect l="l" t="t" r="r" b="b"/>
              <a:pathLst>
                <a:path w="5438" h="3637" extrusionOk="0">
                  <a:moveTo>
                    <a:pt x="1068" y="0"/>
                  </a:moveTo>
                  <a:lnTo>
                    <a:pt x="1" y="1401"/>
                  </a:lnTo>
                  <a:cubicBezTo>
                    <a:pt x="167" y="2702"/>
                    <a:pt x="2402" y="3636"/>
                    <a:pt x="2402" y="3636"/>
                  </a:cubicBezTo>
                  <a:lnTo>
                    <a:pt x="5438" y="1368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750;p39">
              <a:extLst>
                <a:ext uri="{FF2B5EF4-FFF2-40B4-BE49-F238E27FC236}">
                  <a16:creationId xmlns:a16="http://schemas.microsoft.com/office/drawing/2014/main" id="{F0C26170-08F7-C842-964B-74F9A60FA324}"/>
                </a:ext>
              </a:extLst>
            </p:cNvPr>
            <p:cNvSpPr/>
            <p:nvPr/>
          </p:nvSpPr>
          <p:spPr>
            <a:xfrm>
              <a:off x="1422822" y="2858003"/>
              <a:ext cx="118044" cy="99172"/>
            </a:xfrm>
            <a:custGeom>
              <a:avLst/>
              <a:gdLst/>
              <a:ahLst/>
              <a:cxnLst/>
              <a:rect l="l" t="t" r="r" b="b"/>
              <a:pathLst>
                <a:path w="5004" h="4204" extrusionOk="0">
                  <a:moveTo>
                    <a:pt x="3036" y="1"/>
                  </a:moveTo>
                  <a:lnTo>
                    <a:pt x="0" y="2269"/>
                  </a:lnTo>
                  <a:lnTo>
                    <a:pt x="2802" y="4204"/>
                  </a:lnTo>
                  <a:lnTo>
                    <a:pt x="5004" y="1902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650;p39">
            <a:extLst>
              <a:ext uri="{FF2B5EF4-FFF2-40B4-BE49-F238E27FC236}">
                <a16:creationId xmlns:a16="http://schemas.microsoft.com/office/drawing/2014/main" id="{42D6AFA2-2186-AE4E-8C22-EB91E5BEB9B1}"/>
              </a:ext>
            </a:extLst>
          </p:cNvPr>
          <p:cNvSpPr/>
          <p:nvPr/>
        </p:nvSpPr>
        <p:spPr>
          <a:xfrm>
            <a:off x="7691780" y="1977899"/>
            <a:ext cx="86911" cy="146191"/>
          </a:xfrm>
          <a:custGeom>
            <a:avLst/>
            <a:gdLst/>
            <a:ahLst/>
            <a:cxnLst/>
            <a:rect l="l" t="t" r="r" b="b"/>
            <a:pathLst>
              <a:path w="4637" h="7399" extrusionOk="0">
                <a:moveTo>
                  <a:pt x="2908" y="0"/>
                </a:moveTo>
                <a:cubicBezTo>
                  <a:pt x="2675" y="0"/>
                  <a:pt x="2455" y="31"/>
                  <a:pt x="2235" y="80"/>
                </a:cubicBezTo>
                <a:cubicBezTo>
                  <a:pt x="1902" y="113"/>
                  <a:pt x="1601" y="214"/>
                  <a:pt x="1301" y="347"/>
                </a:cubicBezTo>
                <a:cubicBezTo>
                  <a:pt x="1168" y="414"/>
                  <a:pt x="1034" y="480"/>
                  <a:pt x="901" y="580"/>
                </a:cubicBezTo>
                <a:cubicBezTo>
                  <a:pt x="767" y="647"/>
                  <a:pt x="634" y="747"/>
                  <a:pt x="501" y="847"/>
                </a:cubicBezTo>
                <a:cubicBezTo>
                  <a:pt x="367" y="947"/>
                  <a:pt x="267" y="1081"/>
                  <a:pt x="200" y="1214"/>
                </a:cubicBezTo>
                <a:cubicBezTo>
                  <a:pt x="100" y="1348"/>
                  <a:pt x="67" y="1481"/>
                  <a:pt x="34" y="1648"/>
                </a:cubicBezTo>
                <a:cubicBezTo>
                  <a:pt x="0" y="1748"/>
                  <a:pt x="0" y="1815"/>
                  <a:pt x="34" y="1915"/>
                </a:cubicBezTo>
                <a:cubicBezTo>
                  <a:pt x="34" y="2015"/>
                  <a:pt x="67" y="2115"/>
                  <a:pt x="100" y="2182"/>
                </a:cubicBezTo>
                <a:cubicBezTo>
                  <a:pt x="134" y="2282"/>
                  <a:pt x="200" y="2382"/>
                  <a:pt x="267" y="2415"/>
                </a:cubicBezTo>
                <a:cubicBezTo>
                  <a:pt x="340" y="2464"/>
                  <a:pt x="414" y="2495"/>
                  <a:pt x="487" y="2495"/>
                </a:cubicBezTo>
                <a:cubicBezTo>
                  <a:pt x="514" y="2495"/>
                  <a:pt x="540" y="2491"/>
                  <a:pt x="567" y="2482"/>
                </a:cubicBezTo>
                <a:cubicBezTo>
                  <a:pt x="634" y="2482"/>
                  <a:pt x="701" y="2482"/>
                  <a:pt x="767" y="2448"/>
                </a:cubicBezTo>
                <a:cubicBezTo>
                  <a:pt x="834" y="2415"/>
                  <a:pt x="901" y="2382"/>
                  <a:pt x="968" y="2348"/>
                </a:cubicBezTo>
                <a:cubicBezTo>
                  <a:pt x="1034" y="2315"/>
                  <a:pt x="1101" y="2248"/>
                  <a:pt x="1134" y="2182"/>
                </a:cubicBezTo>
                <a:cubicBezTo>
                  <a:pt x="1168" y="2115"/>
                  <a:pt x="1234" y="2048"/>
                  <a:pt x="1234" y="1981"/>
                </a:cubicBezTo>
                <a:lnTo>
                  <a:pt x="1268" y="1915"/>
                </a:lnTo>
                <a:lnTo>
                  <a:pt x="1301" y="1815"/>
                </a:lnTo>
                <a:lnTo>
                  <a:pt x="1334" y="1715"/>
                </a:lnTo>
                <a:cubicBezTo>
                  <a:pt x="1401" y="1648"/>
                  <a:pt x="1501" y="1581"/>
                  <a:pt x="1601" y="1514"/>
                </a:cubicBezTo>
                <a:cubicBezTo>
                  <a:pt x="1701" y="1481"/>
                  <a:pt x="1801" y="1448"/>
                  <a:pt x="1868" y="1414"/>
                </a:cubicBezTo>
                <a:cubicBezTo>
                  <a:pt x="1968" y="1348"/>
                  <a:pt x="2102" y="1314"/>
                  <a:pt x="2202" y="1314"/>
                </a:cubicBezTo>
                <a:cubicBezTo>
                  <a:pt x="2302" y="1281"/>
                  <a:pt x="2402" y="1248"/>
                  <a:pt x="2535" y="1248"/>
                </a:cubicBezTo>
                <a:cubicBezTo>
                  <a:pt x="2569" y="1248"/>
                  <a:pt x="2635" y="1248"/>
                  <a:pt x="2669" y="1281"/>
                </a:cubicBezTo>
                <a:cubicBezTo>
                  <a:pt x="2702" y="1314"/>
                  <a:pt x="2735" y="1348"/>
                  <a:pt x="2735" y="1381"/>
                </a:cubicBezTo>
                <a:cubicBezTo>
                  <a:pt x="2769" y="1414"/>
                  <a:pt x="2769" y="1448"/>
                  <a:pt x="2802" y="1481"/>
                </a:cubicBezTo>
                <a:cubicBezTo>
                  <a:pt x="2802" y="1514"/>
                  <a:pt x="2802" y="1581"/>
                  <a:pt x="2802" y="1615"/>
                </a:cubicBezTo>
                <a:cubicBezTo>
                  <a:pt x="2769" y="1748"/>
                  <a:pt x="2735" y="1915"/>
                  <a:pt x="2702" y="2048"/>
                </a:cubicBezTo>
                <a:cubicBezTo>
                  <a:pt x="2669" y="2182"/>
                  <a:pt x="2602" y="2315"/>
                  <a:pt x="2535" y="2448"/>
                </a:cubicBezTo>
                <a:cubicBezTo>
                  <a:pt x="2469" y="2582"/>
                  <a:pt x="2402" y="2715"/>
                  <a:pt x="2335" y="2849"/>
                </a:cubicBezTo>
                <a:cubicBezTo>
                  <a:pt x="2268" y="2982"/>
                  <a:pt x="2168" y="3116"/>
                  <a:pt x="2102" y="3216"/>
                </a:cubicBezTo>
                <a:lnTo>
                  <a:pt x="1501" y="4050"/>
                </a:lnTo>
                <a:lnTo>
                  <a:pt x="934" y="4884"/>
                </a:lnTo>
                <a:cubicBezTo>
                  <a:pt x="867" y="5017"/>
                  <a:pt x="767" y="5117"/>
                  <a:pt x="701" y="5250"/>
                </a:cubicBezTo>
                <a:cubicBezTo>
                  <a:pt x="634" y="5384"/>
                  <a:pt x="567" y="5484"/>
                  <a:pt x="534" y="5617"/>
                </a:cubicBezTo>
                <a:cubicBezTo>
                  <a:pt x="467" y="5751"/>
                  <a:pt x="400" y="5884"/>
                  <a:pt x="367" y="6051"/>
                </a:cubicBezTo>
                <a:cubicBezTo>
                  <a:pt x="334" y="6184"/>
                  <a:pt x="300" y="6318"/>
                  <a:pt x="300" y="6451"/>
                </a:cubicBezTo>
                <a:cubicBezTo>
                  <a:pt x="300" y="6551"/>
                  <a:pt x="300" y="6685"/>
                  <a:pt x="300" y="6785"/>
                </a:cubicBezTo>
                <a:cubicBezTo>
                  <a:pt x="334" y="6885"/>
                  <a:pt x="367" y="6985"/>
                  <a:pt x="434" y="7085"/>
                </a:cubicBezTo>
                <a:cubicBezTo>
                  <a:pt x="467" y="7185"/>
                  <a:pt x="534" y="7252"/>
                  <a:pt x="634" y="7319"/>
                </a:cubicBezTo>
                <a:cubicBezTo>
                  <a:pt x="734" y="7352"/>
                  <a:pt x="834" y="7385"/>
                  <a:pt x="934" y="7385"/>
                </a:cubicBezTo>
                <a:cubicBezTo>
                  <a:pt x="1024" y="7394"/>
                  <a:pt x="1115" y="7398"/>
                  <a:pt x="1208" y="7398"/>
                </a:cubicBezTo>
                <a:cubicBezTo>
                  <a:pt x="1462" y="7398"/>
                  <a:pt x="1724" y="7367"/>
                  <a:pt x="1968" y="7319"/>
                </a:cubicBezTo>
                <a:cubicBezTo>
                  <a:pt x="2302" y="7285"/>
                  <a:pt x="2635" y="7185"/>
                  <a:pt x="2969" y="7118"/>
                </a:cubicBezTo>
                <a:lnTo>
                  <a:pt x="3403" y="6985"/>
                </a:lnTo>
                <a:cubicBezTo>
                  <a:pt x="3569" y="6918"/>
                  <a:pt x="3703" y="6885"/>
                  <a:pt x="3870" y="6818"/>
                </a:cubicBezTo>
                <a:cubicBezTo>
                  <a:pt x="4003" y="6785"/>
                  <a:pt x="4136" y="6718"/>
                  <a:pt x="4270" y="6618"/>
                </a:cubicBezTo>
                <a:cubicBezTo>
                  <a:pt x="4403" y="6551"/>
                  <a:pt x="4537" y="6451"/>
                  <a:pt x="4637" y="6351"/>
                </a:cubicBezTo>
                <a:cubicBezTo>
                  <a:pt x="4637" y="6251"/>
                  <a:pt x="4637" y="6151"/>
                  <a:pt x="4603" y="6084"/>
                </a:cubicBezTo>
                <a:cubicBezTo>
                  <a:pt x="4570" y="6018"/>
                  <a:pt x="4537" y="5951"/>
                  <a:pt x="4503" y="5884"/>
                </a:cubicBezTo>
                <a:cubicBezTo>
                  <a:pt x="4437" y="5818"/>
                  <a:pt x="4370" y="5751"/>
                  <a:pt x="4303" y="5684"/>
                </a:cubicBezTo>
                <a:cubicBezTo>
                  <a:pt x="4237" y="5651"/>
                  <a:pt x="4136" y="5617"/>
                  <a:pt x="4070" y="5617"/>
                </a:cubicBezTo>
                <a:cubicBezTo>
                  <a:pt x="3703" y="5684"/>
                  <a:pt x="3369" y="5751"/>
                  <a:pt x="3036" y="5818"/>
                </a:cubicBezTo>
                <a:cubicBezTo>
                  <a:pt x="2702" y="5884"/>
                  <a:pt x="2335" y="5951"/>
                  <a:pt x="2002" y="6018"/>
                </a:cubicBezTo>
                <a:cubicBezTo>
                  <a:pt x="2068" y="5751"/>
                  <a:pt x="2168" y="5517"/>
                  <a:pt x="2302" y="5284"/>
                </a:cubicBezTo>
                <a:cubicBezTo>
                  <a:pt x="2469" y="5050"/>
                  <a:pt x="2602" y="4850"/>
                  <a:pt x="2769" y="4617"/>
                </a:cubicBezTo>
                <a:cubicBezTo>
                  <a:pt x="2936" y="4383"/>
                  <a:pt x="3102" y="4183"/>
                  <a:pt x="3269" y="3950"/>
                </a:cubicBezTo>
                <a:lnTo>
                  <a:pt x="3736" y="3249"/>
                </a:lnTo>
                <a:cubicBezTo>
                  <a:pt x="3870" y="3016"/>
                  <a:pt x="4003" y="2815"/>
                  <a:pt x="4070" y="2582"/>
                </a:cubicBezTo>
                <a:cubicBezTo>
                  <a:pt x="4170" y="2348"/>
                  <a:pt x="4237" y="2082"/>
                  <a:pt x="4237" y="1848"/>
                </a:cubicBezTo>
                <a:cubicBezTo>
                  <a:pt x="4237" y="1648"/>
                  <a:pt x="4237" y="1448"/>
                  <a:pt x="4203" y="1248"/>
                </a:cubicBezTo>
                <a:cubicBezTo>
                  <a:pt x="4170" y="1047"/>
                  <a:pt x="4103" y="847"/>
                  <a:pt x="4036" y="681"/>
                </a:cubicBezTo>
                <a:cubicBezTo>
                  <a:pt x="3936" y="514"/>
                  <a:pt x="3836" y="347"/>
                  <a:pt x="3703" y="214"/>
                </a:cubicBezTo>
                <a:cubicBezTo>
                  <a:pt x="3569" y="80"/>
                  <a:pt x="3369" y="13"/>
                  <a:pt x="3169" y="13"/>
                </a:cubicBezTo>
                <a:cubicBezTo>
                  <a:pt x="3080" y="4"/>
                  <a:pt x="2993" y="0"/>
                  <a:pt x="29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1902;p31">
            <a:extLst>
              <a:ext uri="{FF2B5EF4-FFF2-40B4-BE49-F238E27FC236}">
                <a16:creationId xmlns:a16="http://schemas.microsoft.com/office/drawing/2014/main" id="{53D20A2B-8C96-2442-8156-1D626A915C1F}"/>
              </a:ext>
            </a:extLst>
          </p:cNvPr>
          <p:cNvSpPr/>
          <p:nvPr/>
        </p:nvSpPr>
        <p:spPr>
          <a:xfrm>
            <a:off x="4217662" y="667627"/>
            <a:ext cx="792965" cy="76362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95%</a:t>
            </a:r>
            <a:endParaRPr sz="105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9" name="Google Shape;1902;p31">
            <a:extLst>
              <a:ext uri="{FF2B5EF4-FFF2-40B4-BE49-F238E27FC236}">
                <a16:creationId xmlns:a16="http://schemas.microsoft.com/office/drawing/2014/main" id="{4FA9D384-F315-0D4C-AEAC-299D198B745A}"/>
              </a:ext>
            </a:extLst>
          </p:cNvPr>
          <p:cNvSpPr/>
          <p:nvPr/>
        </p:nvSpPr>
        <p:spPr>
          <a:xfrm>
            <a:off x="4230097" y="1550060"/>
            <a:ext cx="792965" cy="763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85%</a:t>
            </a:r>
            <a:endParaRPr sz="105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" name="Google Shape;1902;p31">
            <a:extLst>
              <a:ext uri="{FF2B5EF4-FFF2-40B4-BE49-F238E27FC236}">
                <a16:creationId xmlns:a16="http://schemas.microsoft.com/office/drawing/2014/main" id="{B64236F3-9C5B-EE43-8FF5-62E0910ABAC8}"/>
              </a:ext>
            </a:extLst>
          </p:cNvPr>
          <p:cNvSpPr/>
          <p:nvPr/>
        </p:nvSpPr>
        <p:spPr>
          <a:xfrm>
            <a:off x="4230097" y="2448383"/>
            <a:ext cx="792965" cy="7575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80%</a:t>
            </a:r>
            <a:endParaRPr sz="105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" name="Google Shape;1902;p31">
            <a:extLst>
              <a:ext uri="{FF2B5EF4-FFF2-40B4-BE49-F238E27FC236}">
                <a16:creationId xmlns:a16="http://schemas.microsoft.com/office/drawing/2014/main" id="{C68E13EA-3B7B-9E4A-A47F-05312CE14B7B}"/>
              </a:ext>
            </a:extLst>
          </p:cNvPr>
          <p:cNvSpPr/>
          <p:nvPr/>
        </p:nvSpPr>
        <p:spPr>
          <a:xfrm>
            <a:off x="4230097" y="3381734"/>
            <a:ext cx="792965" cy="76362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80%</a:t>
            </a:r>
            <a:endParaRPr sz="105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52" name="Google Shape;1303;p26">
            <a:extLst>
              <a:ext uri="{FF2B5EF4-FFF2-40B4-BE49-F238E27FC236}">
                <a16:creationId xmlns:a16="http://schemas.microsoft.com/office/drawing/2014/main" id="{A4218CF1-989F-C244-B6EE-8887B615B5AF}"/>
              </a:ext>
            </a:extLst>
          </p:cNvPr>
          <p:cNvGrpSpPr/>
          <p:nvPr/>
        </p:nvGrpSpPr>
        <p:grpSpPr>
          <a:xfrm>
            <a:off x="243067" y="4459260"/>
            <a:ext cx="3893191" cy="498226"/>
            <a:chOff x="2777656" y="4772399"/>
            <a:chExt cx="2468889" cy="498226"/>
          </a:xfrm>
        </p:grpSpPr>
        <p:sp>
          <p:nvSpPr>
            <p:cNvPr id="253" name="Google Shape;1304;p26">
              <a:extLst>
                <a:ext uri="{FF2B5EF4-FFF2-40B4-BE49-F238E27FC236}">
                  <a16:creationId xmlns:a16="http://schemas.microsoft.com/office/drawing/2014/main" id="{27E3650A-8A5B-BB46-A8CE-AC94C6428A7F}"/>
                </a:ext>
              </a:extLst>
            </p:cNvPr>
            <p:cNvSpPr txBox="1"/>
            <p:nvPr/>
          </p:nvSpPr>
          <p:spPr>
            <a:xfrm>
              <a:off x="2777656" y="4928325"/>
              <a:ext cx="2443148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aced complexities while working with multi platform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Google Shape;1305;p26">
              <a:extLst>
                <a:ext uri="{FF2B5EF4-FFF2-40B4-BE49-F238E27FC236}">
                  <a16:creationId xmlns:a16="http://schemas.microsoft.com/office/drawing/2014/main" id="{6AC64FDD-4E4F-6541-BEC2-26DCEC66C175}"/>
                </a:ext>
              </a:extLst>
            </p:cNvPr>
            <p:cNvSpPr txBox="1"/>
            <p:nvPr/>
          </p:nvSpPr>
          <p:spPr>
            <a:xfrm>
              <a:off x="3727645" y="4772399"/>
              <a:ext cx="15189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Integration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5" name="Google Shape;1306;p26">
            <a:extLst>
              <a:ext uri="{FF2B5EF4-FFF2-40B4-BE49-F238E27FC236}">
                <a16:creationId xmlns:a16="http://schemas.microsoft.com/office/drawing/2014/main" id="{7DFE4163-C736-A748-BA07-B404B483804F}"/>
              </a:ext>
            </a:extLst>
          </p:cNvPr>
          <p:cNvGrpSpPr/>
          <p:nvPr/>
        </p:nvGrpSpPr>
        <p:grpSpPr>
          <a:xfrm>
            <a:off x="4334866" y="4333265"/>
            <a:ext cx="594370" cy="594358"/>
            <a:chOff x="467825" y="1909675"/>
            <a:chExt cx="466575" cy="465725"/>
          </a:xfrm>
        </p:grpSpPr>
        <p:sp>
          <p:nvSpPr>
            <p:cNvPr id="256" name="Google Shape;1307;p26">
              <a:extLst>
                <a:ext uri="{FF2B5EF4-FFF2-40B4-BE49-F238E27FC236}">
                  <a16:creationId xmlns:a16="http://schemas.microsoft.com/office/drawing/2014/main" id="{F4BB8FD3-EB16-9E4A-B185-C994BCFC0B13}"/>
                </a:ext>
              </a:extLst>
            </p:cNvPr>
            <p:cNvSpPr/>
            <p:nvPr/>
          </p:nvSpPr>
          <p:spPr>
            <a:xfrm>
              <a:off x="467825" y="1909675"/>
              <a:ext cx="466575" cy="389950"/>
            </a:xfrm>
            <a:custGeom>
              <a:avLst/>
              <a:gdLst/>
              <a:ahLst/>
              <a:cxnLst/>
              <a:rect l="l" t="t" r="r" b="b"/>
              <a:pathLst>
                <a:path w="18663" h="15598" extrusionOk="0">
                  <a:moveTo>
                    <a:pt x="9349" y="0"/>
                  </a:moveTo>
                  <a:cubicBezTo>
                    <a:pt x="4194" y="0"/>
                    <a:pt x="0" y="4224"/>
                    <a:pt x="35" y="9378"/>
                  </a:cubicBezTo>
                  <a:cubicBezTo>
                    <a:pt x="50" y="11762"/>
                    <a:pt x="964" y="13934"/>
                    <a:pt x="2448" y="15572"/>
                  </a:cubicBezTo>
                  <a:cubicBezTo>
                    <a:pt x="2467" y="15587"/>
                    <a:pt x="2489" y="15597"/>
                    <a:pt x="2512" y="15597"/>
                  </a:cubicBezTo>
                  <a:cubicBezTo>
                    <a:pt x="2521" y="15597"/>
                    <a:pt x="2529" y="15596"/>
                    <a:pt x="2538" y="15593"/>
                  </a:cubicBezTo>
                  <a:cubicBezTo>
                    <a:pt x="4637" y="15150"/>
                    <a:pt x="6936" y="14903"/>
                    <a:pt x="9349" y="14903"/>
                  </a:cubicBezTo>
                  <a:cubicBezTo>
                    <a:pt x="11567" y="14903"/>
                    <a:pt x="13686" y="15112"/>
                    <a:pt x="15648" y="15491"/>
                  </a:cubicBezTo>
                  <a:cubicBezTo>
                    <a:pt x="15713" y="15504"/>
                    <a:pt x="15778" y="15510"/>
                    <a:pt x="15843" y="15510"/>
                  </a:cubicBezTo>
                  <a:cubicBezTo>
                    <a:pt x="16143" y="15510"/>
                    <a:pt x="16431" y="15375"/>
                    <a:pt x="16623" y="15136"/>
                  </a:cubicBezTo>
                  <a:cubicBezTo>
                    <a:pt x="17900" y="13541"/>
                    <a:pt x="18663" y="11515"/>
                    <a:pt x="18663" y="9314"/>
                  </a:cubicBezTo>
                  <a:cubicBezTo>
                    <a:pt x="18663" y="4168"/>
                    <a:pt x="14495" y="0"/>
                    <a:pt x="9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308;p26">
              <a:extLst>
                <a:ext uri="{FF2B5EF4-FFF2-40B4-BE49-F238E27FC236}">
                  <a16:creationId xmlns:a16="http://schemas.microsoft.com/office/drawing/2014/main" id="{71C36675-B0F1-E143-B617-0D4B7EF5B612}"/>
                </a:ext>
              </a:extLst>
            </p:cNvPr>
            <p:cNvSpPr/>
            <p:nvPr/>
          </p:nvSpPr>
          <p:spPr>
            <a:xfrm>
              <a:off x="732475" y="2018825"/>
              <a:ext cx="145550" cy="263800"/>
            </a:xfrm>
            <a:custGeom>
              <a:avLst/>
              <a:gdLst/>
              <a:ahLst/>
              <a:cxnLst/>
              <a:rect l="l" t="t" r="r" b="b"/>
              <a:pathLst>
                <a:path w="5822" h="10552" extrusionOk="0">
                  <a:moveTo>
                    <a:pt x="0" y="0"/>
                  </a:moveTo>
                  <a:lnTo>
                    <a:pt x="0" y="1092"/>
                  </a:lnTo>
                  <a:lnTo>
                    <a:pt x="4366" y="1092"/>
                  </a:lnTo>
                  <a:cubicBezTo>
                    <a:pt x="4567" y="1092"/>
                    <a:pt x="4730" y="1255"/>
                    <a:pt x="4730" y="1456"/>
                  </a:cubicBezTo>
                  <a:lnTo>
                    <a:pt x="4730" y="10551"/>
                  </a:lnTo>
                  <a:lnTo>
                    <a:pt x="5821" y="10551"/>
                  </a:lnTo>
                  <a:lnTo>
                    <a:pt x="5821" y="1456"/>
                  </a:lnTo>
                  <a:cubicBezTo>
                    <a:pt x="5821" y="649"/>
                    <a:pt x="5172" y="0"/>
                    <a:pt x="4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309;p26">
              <a:extLst>
                <a:ext uri="{FF2B5EF4-FFF2-40B4-BE49-F238E27FC236}">
                  <a16:creationId xmlns:a16="http://schemas.microsoft.com/office/drawing/2014/main" id="{D076DA0D-1D29-534E-849B-4DAC0D8CDEFF}"/>
                </a:ext>
              </a:extLst>
            </p:cNvPr>
            <p:cNvSpPr/>
            <p:nvPr/>
          </p:nvSpPr>
          <p:spPr>
            <a:xfrm>
              <a:off x="841600" y="2146150"/>
              <a:ext cx="45525" cy="45525"/>
            </a:xfrm>
            <a:custGeom>
              <a:avLst/>
              <a:gdLst/>
              <a:ahLst/>
              <a:cxnLst/>
              <a:rect l="l" t="t" r="r" b="b"/>
              <a:pathLst>
                <a:path w="1821" h="1821" extrusionOk="0">
                  <a:moveTo>
                    <a:pt x="912" y="1"/>
                  </a:moveTo>
                  <a:cubicBezTo>
                    <a:pt x="408" y="1"/>
                    <a:pt x="1" y="408"/>
                    <a:pt x="1" y="909"/>
                  </a:cubicBezTo>
                  <a:cubicBezTo>
                    <a:pt x="1" y="1413"/>
                    <a:pt x="408" y="1820"/>
                    <a:pt x="912" y="1820"/>
                  </a:cubicBezTo>
                  <a:cubicBezTo>
                    <a:pt x="1413" y="1820"/>
                    <a:pt x="1820" y="1413"/>
                    <a:pt x="1820" y="909"/>
                  </a:cubicBezTo>
                  <a:cubicBezTo>
                    <a:pt x="1820" y="408"/>
                    <a:pt x="1413" y="1"/>
                    <a:pt x="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310;p26">
              <a:extLst>
                <a:ext uri="{FF2B5EF4-FFF2-40B4-BE49-F238E27FC236}">
                  <a16:creationId xmlns:a16="http://schemas.microsoft.com/office/drawing/2014/main" id="{FA4ED5F9-9F0A-F644-BA35-FDC8539C6CC3}"/>
                </a:ext>
              </a:extLst>
            </p:cNvPr>
            <p:cNvSpPr/>
            <p:nvPr/>
          </p:nvSpPr>
          <p:spPr>
            <a:xfrm>
              <a:off x="532350" y="1946050"/>
              <a:ext cx="263800" cy="400250"/>
            </a:xfrm>
            <a:custGeom>
              <a:avLst/>
              <a:gdLst/>
              <a:ahLst/>
              <a:cxnLst/>
              <a:rect l="l" t="t" r="r" b="b"/>
              <a:pathLst>
                <a:path w="10552" h="16010" extrusionOk="0">
                  <a:moveTo>
                    <a:pt x="728" y="1"/>
                  </a:moveTo>
                  <a:cubicBezTo>
                    <a:pt x="330" y="1"/>
                    <a:pt x="1" y="327"/>
                    <a:pt x="1" y="728"/>
                  </a:cubicBezTo>
                  <a:lnTo>
                    <a:pt x="1" y="13893"/>
                  </a:lnTo>
                  <a:cubicBezTo>
                    <a:pt x="842" y="14781"/>
                    <a:pt x="1858" y="15506"/>
                    <a:pt x="2987" y="16009"/>
                  </a:cubicBezTo>
                  <a:lnTo>
                    <a:pt x="9824" y="16009"/>
                  </a:lnTo>
                  <a:cubicBezTo>
                    <a:pt x="10226" y="16009"/>
                    <a:pt x="10552" y="15680"/>
                    <a:pt x="10552" y="15282"/>
                  </a:cubicBezTo>
                  <a:lnTo>
                    <a:pt x="10552" y="728"/>
                  </a:lnTo>
                  <a:cubicBezTo>
                    <a:pt x="10552" y="327"/>
                    <a:pt x="10229" y="1"/>
                    <a:pt x="9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311;p26">
              <a:extLst>
                <a:ext uri="{FF2B5EF4-FFF2-40B4-BE49-F238E27FC236}">
                  <a16:creationId xmlns:a16="http://schemas.microsoft.com/office/drawing/2014/main" id="{B42BEC63-7CB6-C248-BA1B-5A2B69594B96}"/>
                </a:ext>
              </a:extLst>
            </p:cNvPr>
            <p:cNvSpPr/>
            <p:nvPr/>
          </p:nvSpPr>
          <p:spPr>
            <a:xfrm>
              <a:off x="559650" y="1946050"/>
              <a:ext cx="236500" cy="345675"/>
            </a:xfrm>
            <a:custGeom>
              <a:avLst/>
              <a:gdLst/>
              <a:ahLst/>
              <a:cxnLst/>
              <a:rect l="l" t="t" r="r" b="b"/>
              <a:pathLst>
                <a:path w="9460" h="13827" extrusionOk="0">
                  <a:moveTo>
                    <a:pt x="5458" y="635"/>
                  </a:moveTo>
                  <a:cubicBezTo>
                    <a:pt x="5711" y="635"/>
                    <a:pt x="5915" y="839"/>
                    <a:pt x="5915" y="1092"/>
                  </a:cubicBezTo>
                  <a:cubicBezTo>
                    <a:pt x="5915" y="1343"/>
                    <a:pt x="5711" y="1546"/>
                    <a:pt x="5458" y="1546"/>
                  </a:cubicBezTo>
                  <a:cubicBezTo>
                    <a:pt x="5207" y="1546"/>
                    <a:pt x="5004" y="1343"/>
                    <a:pt x="5004" y="1092"/>
                  </a:cubicBezTo>
                  <a:cubicBezTo>
                    <a:pt x="5004" y="839"/>
                    <a:pt x="5207" y="635"/>
                    <a:pt x="5458" y="635"/>
                  </a:cubicBezTo>
                  <a:close/>
                  <a:moveTo>
                    <a:pt x="728" y="1"/>
                  </a:moveTo>
                  <a:cubicBezTo>
                    <a:pt x="329" y="1"/>
                    <a:pt x="0" y="327"/>
                    <a:pt x="0" y="728"/>
                  </a:cubicBezTo>
                  <a:lnTo>
                    <a:pt x="0" y="2000"/>
                  </a:lnTo>
                  <a:cubicBezTo>
                    <a:pt x="0" y="2102"/>
                    <a:pt x="82" y="2184"/>
                    <a:pt x="184" y="2184"/>
                  </a:cubicBezTo>
                  <a:lnTo>
                    <a:pt x="9460" y="2184"/>
                  </a:lnTo>
                  <a:lnTo>
                    <a:pt x="9460" y="728"/>
                  </a:lnTo>
                  <a:cubicBezTo>
                    <a:pt x="9460" y="327"/>
                    <a:pt x="9137" y="1"/>
                    <a:pt x="8732" y="1"/>
                  </a:cubicBezTo>
                  <a:close/>
                  <a:moveTo>
                    <a:pt x="5458" y="3400"/>
                  </a:moveTo>
                  <a:cubicBezTo>
                    <a:pt x="5711" y="3400"/>
                    <a:pt x="5915" y="3604"/>
                    <a:pt x="5915" y="3857"/>
                  </a:cubicBezTo>
                  <a:cubicBezTo>
                    <a:pt x="5915" y="4108"/>
                    <a:pt x="5711" y="4311"/>
                    <a:pt x="5458" y="4311"/>
                  </a:cubicBezTo>
                  <a:cubicBezTo>
                    <a:pt x="5207" y="4311"/>
                    <a:pt x="5004" y="4108"/>
                    <a:pt x="5004" y="3857"/>
                  </a:cubicBezTo>
                  <a:cubicBezTo>
                    <a:pt x="5004" y="3604"/>
                    <a:pt x="5207" y="3400"/>
                    <a:pt x="5458" y="3400"/>
                  </a:cubicBezTo>
                  <a:close/>
                  <a:moveTo>
                    <a:pt x="184" y="2911"/>
                  </a:moveTo>
                  <a:cubicBezTo>
                    <a:pt x="85" y="2911"/>
                    <a:pt x="0" y="2993"/>
                    <a:pt x="0" y="3092"/>
                  </a:cubicBezTo>
                  <a:lnTo>
                    <a:pt x="0" y="4547"/>
                  </a:lnTo>
                  <a:cubicBezTo>
                    <a:pt x="0" y="4649"/>
                    <a:pt x="82" y="4731"/>
                    <a:pt x="184" y="4731"/>
                  </a:cubicBezTo>
                  <a:lnTo>
                    <a:pt x="9460" y="4731"/>
                  </a:lnTo>
                  <a:lnTo>
                    <a:pt x="9460" y="2911"/>
                  </a:lnTo>
                  <a:close/>
                  <a:moveTo>
                    <a:pt x="5458" y="5912"/>
                  </a:moveTo>
                  <a:cubicBezTo>
                    <a:pt x="5711" y="5912"/>
                    <a:pt x="5915" y="6116"/>
                    <a:pt x="5915" y="6366"/>
                  </a:cubicBezTo>
                  <a:cubicBezTo>
                    <a:pt x="5915" y="6617"/>
                    <a:pt x="5711" y="6820"/>
                    <a:pt x="5458" y="6820"/>
                  </a:cubicBezTo>
                  <a:cubicBezTo>
                    <a:pt x="5207" y="6820"/>
                    <a:pt x="5004" y="6617"/>
                    <a:pt x="5004" y="6366"/>
                  </a:cubicBezTo>
                  <a:cubicBezTo>
                    <a:pt x="5004" y="6116"/>
                    <a:pt x="5207" y="5912"/>
                    <a:pt x="5458" y="5912"/>
                  </a:cubicBezTo>
                  <a:close/>
                  <a:moveTo>
                    <a:pt x="184" y="5458"/>
                  </a:moveTo>
                  <a:cubicBezTo>
                    <a:pt x="85" y="5458"/>
                    <a:pt x="0" y="5540"/>
                    <a:pt x="0" y="5639"/>
                  </a:cubicBezTo>
                  <a:lnTo>
                    <a:pt x="0" y="7094"/>
                  </a:lnTo>
                  <a:cubicBezTo>
                    <a:pt x="0" y="7196"/>
                    <a:pt x="82" y="7277"/>
                    <a:pt x="184" y="7277"/>
                  </a:cubicBezTo>
                  <a:lnTo>
                    <a:pt x="9460" y="7277"/>
                  </a:lnTo>
                  <a:lnTo>
                    <a:pt x="9460" y="5458"/>
                  </a:lnTo>
                  <a:close/>
                  <a:moveTo>
                    <a:pt x="5458" y="8459"/>
                  </a:moveTo>
                  <a:cubicBezTo>
                    <a:pt x="5711" y="8459"/>
                    <a:pt x="5915" y="8663"/>
                    <a:pt x="5915" y="8913"/>
                  </a:cubicBezTo>
                  <a:cubicBezTo>
                    <a:pt x="5915" y="9163"/>
                    <a:pt x="5711" y="9367"/>
                    <a:pt x="5458" y="9367"/>
                  </a:cubicBezTo>
                  <a:cubicBezTo>
                    <a:pt x="5207" y="9367"/>
                    <a:pt x="5004" y="9163"/>
                    <a:pt x="5004" y="8913"/>
                  </a:cubicBezTo>
                  <a:cubicBezTo>
                    <a:pt x="5004" y="8663"/>
                    <a:pt x="5207" y="8459"/>
                    <a:pt x="5458" y="8459"/>
                  </a:cubicBezTo>
                  <a:close/>
                  <a:moveTo>
                    <a:pt x="184" y="8005"/>
                  </a:moveTo>
                  <a:cubicBezTo>
                    <a:pt x="85" y="8005"/>
                    <a:pt x="0" y="8086"/>
                    <a:pt x="0" y="8185"/>
                  </a:cubicBezTo>
                  <a:lnTo>
                    <a:pt x="0" y="9641"/>
                  </a:lnTo>
                  <a:cubicBezTo>
                    <a:pt x="0" y="9743"/>
                    <a:pt x="82" y="9824"/>
                    <a:pt x="184" y="9824"/>
                  </a:cubicBezTo>
                  <a:lnTo>
                    <a:pt x="9460" y="9824"/>
                  </a:lnTo>
                  <a:lnTo>
                    <a:pt x="9460" y="8005"/>
                  </a:lnTo>
                  <a:close/>
                  <a:moveTo>
                    <a:pt x="184" y="10552"/>
                  </a:moveTo>
                  <a:cubicBezTo>
                    <a:pt x="85" y="10552"/>
                    <a:pt x="0" y="10633"/>
                    <a:pt x="0" y="10732"/>
                  </a:cubicBezTo>
                  <a:lnTo>
                    <a:pt x="0" y="13099"/>
                  </a:lnTo>
                  <a:cubicBezTo>
                    <a:pt x="0" y="13497"/>
                    <a:pt x="329" y="13826"/>
                    <a:pt x="728" y="13826"/>
                  </a:cubicBezTo>
                  <a:lnTo>
                    <a:pt x="8732" y="13826"/>
                  </a:lnTo>
                  <a:cubicBezTo>
                    <a:pt x="9134" y="13826"/>
                    <a:pt x="9460" y="13497"/>
                    <a:pt x="9460" y="13099"/>
                  </a:cubicBezTo>
                  <a:lnTo>
                    <a:pt x="9460" y="105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312;p26">
              <a:extLst>
                <a:ext uri="{FF2B5EF4-FFF2-40B4-BE49-F238E27FC236}">
                  <a16:creationId xmlns:a16="http://schemas.microsoft.com/office/drawing/2014/main" id="{C790A93E-F9B6-D744-B958-8AAF5A8F8CB2}"/>
                </a:ext>
              </a:extLst>
            </p:cNvPr>
            <p:cNvSpPr/>
            <p:nvPr/>
          </p:nvSpPr>
          <p:spPr>
            <a:xfrm>
              <a:off x="721100" y="1961925"/>
              <a:ext cx="22800" cy="218325"/>
            </a:xfrm>
            <a:custGeom>
              <a:avLst/>
              <a:gdLst/>
              <a:ahLst/>
              <a:cxnLst/>
              <a:rect l="l" t="t" r="r" b="b"/>
              <a:pathLst>
                <a:path w="912" h="8733" extrusionOk="0">
                  <a:moveTo>
                    <a:pt x="455" y="0"/>
                  </a:moveTo>
                  <a:cubicBezTo>
                    <a:pt x="205" y="0"/>
                    <a:pt x="1" y="204"/>
                    <a:pt x="1" y="457"/>
                  </a:cubicBezTo>
                  <a:cubicBezTo>
                    <a:pt x="1" y="708"/>
                    <a:pt x="205" y="911"/>
                    <a:pt x="455" y="911"/>
                  </a:cubicBezTo>
                  <a:cubicBezTo>
                    <a:pt x="708" y="911"/>
                    <a:pt x="912" y="708"/>
                    <a:pt x="912" y="457"/>
                  </a:cubicBezTo>
                  <a:cubicBezTo>
                    <a:pt x="912" y="204"/>
                    <a:pt x="708" y="0"/>
                    <a:pt x="455" y="0"/>
                  </a:cubicBezTo>
                  <a:close/>
                  <a:moveTo>
                    <a:pt x="455" y="2765"/>
                  </a:moveTo>
                  <a:cubicBezTo>
                    <a:pt x="205" y="2765"/>
                    <a:pt x="1" y="2969"/>
                    <a:pt x="1" y="3222"/>
                  </a:cubicBezTo>
                  <a:cubicBezTo>
                    <a:pt x="1" y="3473"/>
                    <a:pt x="205" y="3676"/>
                    <a:pt x="455" y="3676"/>
                  </a:cubicBezTo>
                  <a:cubicBezTo>
                    <a:pt x="708" y="3676"/>
                    <a:pt x="912" y="3473"/>
                    <a:pt x="912" y="3222"/>
                  </a:cubicBezTo>
                  <a:cubicBezTo>
                    <a:pt x="912" y="2969"/>
                    <a:pt x="708" y="2765"/>
                    <a:pt x="455" y="2765"/>
                  </a:cubicBezTo>
                  <a:close/>
                  <a:moveTo>
                    <a:pt x="455" y="5277"/>
                  </a:moveTo>
                  <a:cubicBezTo>
                    <a:pt x="205" y="5277"/>
                    <a:pt x="1" y="5481"/>
                    <a:pt x="1" y="5731"/>
                  </a:cubicBezTo>
                  <a:cubicBezTo>
                    <a:pt x="1" y="5982"/>
                    <a:pt x="205" y="6185"/>
                    <a:pt x="455" y="6185"/>
                  </a:cubicBezTo>
                  <a:cubicBezTo>
                    <a:pt x="708" y="6185"/>
                    <a:pt x="912" y="5982"/>
                    <a:pt x="912" y="5731"/>
                  </a:cubicBezTo>
                  <a:cubicBezTo>
                    <a:pt x="912" y="5481"/>
                    <a:pt x="708" y="5277"/>
                    <a:pt x="455" y="5277"/>
                  </a:cubicBezTo>
                  <a:close/>
                  <a:moveTo>
                    <a:pt x="455" y="7824"/>
                  </a:moveTo>
                  <a:cubicBezTo>
                    <a:pt x="205" y="7824"/>
                    <a:pt x="1" y="8028"/>
                    <a:pt x="1" y="8278"/>
                  </a:cubicBezTo>
                  <a:cubicBezTo>
                    <a:pt x="1" y="8528"/>
                    <a:pt x="205" y="8732"/>
                    <a:pt x="455" y="8732"/>
                  </a:cubicBezTo>
                  <a:cubicBezTo>
                    <a:pt x="708" y="8732"/>
                    <a:pt x="912" y="8528"/>
                    <a:pt x="912" y="8278"/>
                  </a:cubicBezTo>
                  <a:cubicBezTo>
                    <a:pt x="912" y="8028"/>
                    <a:pt x="708" y="7824"/>
                    <a:pt x="455" y="7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313;p26">
              <a:extLst>
                <a:ext uri="{FF2B5EF4-FFF2-40B4-BE49-F238E27FC236}">
                  <a16:creationId xmlns:a16="http://schemas.microsoft.com/office/drawing/2014/main" id="{D2E40A5A-06A7-1A4A-94B6-B055233975C9}"/>
                </a:ext>
              </a:extLst>
            </p:cNvPr>
            <p:cNvSpPr/>
            <p:nvPr/>
          </p:nvSpPr>
          <p:spPr>
            <a:xfrm>
              <a:off x="757500" y="1961925"/>
              <a:ext cx="22800" cy="218325"/>
            </a:xfrm>
            <a:custGeom>
              <a:avLst/>
              <a:gdLst/>
              <a:ahLst/>
              <a:cxnLst/>
              <a:rect l="l" t="t" r="r" b="b"/>
              <a:pathLst>
                <a:path w="912" h="8733" extrusionOk="0">
                  <a:moveTo>
                    <a:pt x="454" y="0"/>
                  </a:moveTo>
                  <a:cubicBezTo>
                    <a:pt x="204" y="0"/>
                    <a:pt x="0" y="204"/>
                    <a:pt x="0" y="457"/>
                  </a:cubicBezTo>
                  <a:cubicBezTo>
                    <a:pt x="0" y="708"/>
                    <a:pt x="204" y="911"/>
                    <a:pt x="454" y="911"/>
                  </a:cubicBezTo>
                  <a:cubicBezTo>
                    <a:pt x="708" y="911"/>
                    <a:pt x="911" y="708"/>
                    <a:pt x="911" y="457"/>
                  </a:cubicBezTo>
                  <a:cubicBezTo>
                    <a:pt x="911" y="204"/>
                    <a:pt x="708" y="0"/>
                    <a:pt x="454" y="0"/>
                  </a:cubicBezTo>
                  <a:close/>
                  <a:moveTo>
                    <a:pt x="454" y="2765"/>
                  </a:moveTo>
                  <a:cubicBezTo>
                    <a:pt x="204" y="2765"/>
                    <a:pt x="0" y="2969"/>
                    <a:pt x="0" y="3222"/>
                  </a:cubicBezTo>
                  <a:cubicBezTo>
                    <a:pt x="0" y="3473"/>
                    <a:pt x="204" y="3676"/>
                    <a:pt x="454" y="3676"/>
                  </a:cubicBezTo>
                  <a:cubicBezTo>
                    <a:pt x="708" y="3676"/>
                    <a:pt x="911" y="3473"/>
                    <a:pt x="911" y="3222"/>
                  </a:cubicBezTo>
                  <a:cubicBezTo>
                    <a:pt x="911" y="2969"/>
                    <a:pt x="708" y="2765"/>
                    <a:pt x="454" y="2765"/>
                  </a:cubicBezTo>
                  <a:close/>
                  <a:moveTo>
                    <a:pt x="454" y="5277"/>
                  </a:moveTo>
                  <a:cubicBezTo>
                    <a:pt x="204" y="5277"/>
                    <a:pt x="0" y="5481"/>
                    <a:pt x="0" y="5731"/>
                  </a:cubicBezTo>
                  <a:cubicBezTo>
                    <a:pt x="0" y="5982"/>
                    <a:pt x="204" y="6185"/>
                    <a:pt x="454" y="6185"/>
                  </a:cubicBezTo>
                  <a:cubicBezTo>
                    <a:pt x="708" y="6185"/>
                    <a:pt x="911" y="5982"/>
                    <a:pt x="911" y="5731"/>
                  </a:cubicBezTo>
                  <a:cubicBezTo>
                    <a:pt x="911" y="5481"/>
                    <a:pt x="708" y="5277"/>
                    <a:pt x="454" y="5277"/>
                  </a:cubicBezTo>
                  <a:close/>
                  <a:moveTo>
                    <a:pt x="454" y="7824"/>
                  </a:moveTo>
                  <a:cubicBezTo>
                    <a:pt x="204" y="7824"/>
                    <a:pt x="0" y="8028"/>
                    <a:pt x="0" y="8278"/>
                  </a:cubicBezTo>
                  <a:cubicBezTo>
                    <a:pt x="0" y="8528"/>
                    <a:pt x="204" y="8732"/>
                    <a:pt x="454" y="8732"/>
                  </a:cubicBezTo>
                  <a:cubicBezTo>
                    <a:pt x="708" y="8732"/>
                    <a:pt x="911" y="8528"/>
                    <a:pt x="911" y="8278"/>
                  </a:cubicBezTo>
                  <a:cubicBezTo>
                    <a:pt x="911" y="8028"/>
                    <a:pt x="708" y="7824"/>
                    <a:pt x="454" y="78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314;p26">
              <a:extLst>
                <a:ext uri="{FF2B5EF4-FFF2-40B4-BE49-F238E27FC236}">
                  <a16:creationId xmlns:a16="http://schemas.microsoft.com/office/drawing/2014/main" id="{AFBF75D2-41B9-524A-8A4D-AC7D725F4EA0}"/>
                </a:ext>
              </a:extLst>
            </p:cNvPr>
            <p:cNvSpPr/>
            <p:nvPr/>
          </p:nvSpPr>
          <p:spPr>
            <a:xfrm>
              <a:off x="528725" y="2188950"/>
              <a:ext cx="354900" cy="186450"/>
            </a:xfrm>
            <a:custGeom>
              <a:avLst/>
              <a:gdLst/>
              <a:ahLst/>
              <a:cxnLst/>
              <a:rect l="l" t="t" r="r" b="b"/>
              <a:pathLst>
                <a:path w="14196" h="7458" extrusionOk="0">
                  <a:moveTo>
                    <a:pt x="9105" y="0"/>
                  </a:moveTo>
                  <a:cubicBezTo>
                    <a:pt x="7713" y="0"/>
                    <a:pt x="6500" y="760"/>
                    <a:pt x="5859" y="1892"/>
                  </a:cubicBezTo>
                  <a:cubicBezTo>
                    <a:pt x="5472" y="1703"/>
                    <a:pt x="5036" y="1598"/>
                    <a:pt x="4579" y="1598"/>
                  </a:cubicBezTo>
                  <a:cubicBezTo>
                    <a:pt x="3441" y="1598"/>
                    <a:pt x="2454" y="2247"/>
                    <a:pt x="1971" y="3196"/>
                  </a:cubicBezTo>
                  <a:lnTo>
                    <a:pt x="1915" y="3196"/>
                  </a:lnTo>
                  <a:cubicBezTo>
                    <a:pt x="1074" y="3196"/>
                    <a:pt x="350" y="3679"/>
                    <a:pt x="0" y="4387"/>
                  </a:cubicBezTo>
                  <a:cubicBezTo>
                    <a:pt x="1709" y="6270"/>
                    <a:pt x="4171" y="7457"/>
                    <a:pt x="6913" y="7457"/>
                  </a:cubicBezTo>
                  <a:cubicBezTo>
                    <a:pt x="9861" y="7457"/>
                    <a:pt x="12487" y="6089"/>
                    <a:pt x="14195" y="3953"/>
                  </a:cubicBezTo>
                  <a:cubicBezTo>
                    <a:pt x="13849" y="3546"/>
                    <a:pt x="13357" y="3269"/>
                    <a:pt x="12798" y="3211"/>
                  </a:cubicBezTo>
                  <a:cubicBezTo>
                    <a:pt x="12542" y="1397"/>
                    <a:pt x="10988" y="0"/>
                    <a:pt x="9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315;p26">
              <a:extLst>
                <a:ext uri="{FF2B5EF4-FFF2-40B4-BE49-F238E27FC236}">
                  <a16:creationId xmlns:a16="http://schemas.microsoft.com/office/drawing/2014/main" id="{5E39E5F8-0D7B-8945-8CF0-F35617953C62}"/>
                </a:ext>
              </a:extLst>
            </p:cNvPr>
            <p:cNvSpPr/>
            <p:nvPr/>
          </p:nvSpPr>
          <p:spPr>
            <a:xfrm>
              <a:off x="528725" y="2188875"/>
              <a:ext cx="307225" cy="128825"/>
            </a:xfrm>
            <a:custGeom>
              <a:avLst/>
              <a:gdLst/>
              <a:ahLst/>
              <a:cxnLst/>
              <a:rect l="l" t="t" r="r" b="b"/>
              <a:pathLst>
                <a:path w="12289" h="5153" extrusionOk="0">
                  <a:moveTo>
                    <a:pt x="9105" y="0"/>
                  </a:moveTo>
                  <a:cubicBezTo>
                    <a:pt x="7713" y="0"/>
                    <a:pt x="6500" y="760"/>
                    <a:pt x="5859" y="1892"/>
                  </a:cubicBezTo>
                  <a:cubicBezTo>
                    <a:pt x="5472" y="1703"/>
                    <a:pt x="5036" y="1598"/>
                    <a:pt x="4579" y="1598"/>
                  </a:cubicBezTo>
                  <a:cubicBezTo>
                    <a:pt x="3441" y="1598"/>
                    <a:pt x="2454" y="2245"/>
                    <a:pt x="1971" y="3193"/>
                  </a:cubicBezTo>
                  <a:lnTo>
                    <a:pt x="1915" y="3193"/>
                  </a:lnTo>
                  <a:cubicBezTo>
                    <a:pt x="1074" y="3193"/>
                    <a:pt x="350" y="3680"/>
                    <a:pt x="0" y="4384"/>
                  </a:cubicBezTo>
                  <a:cubicBezTo>
                    <a:pt x="245" y="4657"/>
                    <a:pt x="507" y="4911"/>
                    <a:pt x="780" y="5152"/>
                  </a:cubicBezTo>
                  <a:cubicBezTo>
                    <a:pt x="1071" y="4844"/>
                    <a:pt x="1447" y="4617"/>
                    <a:pt x="1872" y="4512"/>
                  </a:cubicBezTo>
                  <a:cubicBezTo>
                    <a:pt x="1915" y="4500"/>
                    <a:pt x="1974" y="4492"/>
                    <a:pt x="2038" y="4483"/>
                  </a:cubicBezTo>
                  <a:cubicBezTo>
                    <a:pt x="2300" y="4451"/>
                    <a:pt x="2538" y="4308"/>
                    <a:pt x="2687" y="4093"/>
                  </a:cubicBezTo>
                  <a:cubicBezTo>
                    <a:pt x="3246" y="3287"/>
                    <a:pt x="4177" y="2754"/>
                    <a:pt x="5236" y="2754"/>
                  </a:cubicBezTo>
                  <a:cubicBezTo>
                    <a:pt x="5501" y="2754"/>
                    <a:pt x="5760" y="2792"/>
                    <a:pt x="6008" y="2853"/>
                  </a:cubicBezTo>
                  <a:cubicBezTo>
                    <a:pt x="6084" y="2873"/>
                    <a:pt x="6162" y="2882"/>
                    <a:pt x="6238" y="2882"/>
                  </a:cubicBezTo>
                  <a:cubicBezTo>
                    <a:pt x="6513" y="2882"/>
                    <a:pt x="6779" y="2760"/>
                    <a:pt x="6954" y="2541"/>
                  </a:cubicBezTo>
                  <a:cubicBezTo>
                    <a:pt x="7676" y="1642"/>
                    <a:pt x="8785" y="1066"/>
                    <a:pt x="10024" y="1066"/>
                  </a:cubicBezTo>
                  <a:cubicBezTo>
                    <a:pt x="10866" y="1066"/>
                    <a:pt x="11649" y="1334"/>
                    <a:pt x="12289" y="1785"/>
                  </a:cubicBezTo>
                  <a:cubicBezTo>
                    <a:pt x="11628" y="714"/>
                    <a:pt x="10449" y="0"/>
                    <a:pt x="9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1345;p26">
            <a:extLst>
              <a:ext uri="{FF2B5EF4-FFF2-40B4-BE49-F238E27FC236}">
                <a16:creationId xmlns:a16="http://schemas.microsoft.com/office/drawing/2014/main" id="{97C42561-0A95-BF4A-BC44-34461E1CDE21}"/>
              </a:ext>
            </a:extLst>
          </p:cNvPr>
          <p:cNvSpPr/>
          <p:nvPr/>
        </p:nvSpPr>
        <p:spPr>
          <a:xfrm>
            <a:off x="4334923" y="4333260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1902;p31">
            <a:extLst>
              <a:ext uri="{FF2B5EF4-FFF2-40B4-BE49-F238E27FC236}">
                <a16:creationId xmlns:a16="http://schemas.microsoft.com/office/drawing/2014/main" id="{EEEA699C-AEF5-014F-B524-6D706703490D}"/>
              </a:ext>
            </a:extLst>
          </p:cNvPr>
          <p:cNvSpPr/>
          <p:nvPr/>
        </p:nvSpPr>
        <p:spPr>
          <a:xfrm>
            <a:off x="4230097" y="4321213"/>
            <a:ext cx="792965" cy="7636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11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7AA2-AF49-F749-B0E8-0EF97FBD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10328"/>
            <a:ext cx="9144000" cy="722844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/>
              <a:t>Thanks to all!</a:t>
            </a:r>
          </a:p>
        </p:txBody>
      </p:sp>
    </p:spTree>
    <p:extLst>
      <p:ext uri="{BB962C8B-B14F-4D97-AF65-F5344CB8AC3E}">
        <p14:creationId xmlns:p14="http://schemas.microsoft.com/office/powerpoint/2010/main" val="112161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5999603" y="1324950"/>
            <a:ext cx="2145300" cy="5727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SOLUTION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2"/>
          </p:nvPr>
        </p:nvSpPr>
        <p:spPr>
          <a:xfrm>
            <a:off x="150471" y="2216832"/>
            <a:ext cx="4355756" cy="2236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bg2"/>
                </a:solidFill>
              </a:rPr>
              <a:t>Online Examination Monitoring problem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800" b="1" dirty="0">
              <a:solidFill>
                <a:schemeClr val="bg2"/>
              </a:solidFill>
            </a:endParaRPr>
          </a:p>
          <a:p>
            <a:pPr marL="285750" indent="-285750" algn="l">
              <a:buSzPts val="1100"/>
            </a:pPr>
            <a:r>
              <a:rPr lang="en" sz="1800" dirty="0"/>
              <a:t>Identity lacking</a:t>
            </a:r>
          </a:p>
          <a:p>
            <a:pPr marL="285750" indent="-285750" algn="l">
              <a:buSzPts val="1100"/>
            </a:pPr>
            <a:r>
              <a:rPr lang="en" sz="1800" dirty="0"/>
              <a:t>Forbidden resource using</a:t>
            </a:r>
          </a:p>
          <a:p>
            <a:pPr marL="285750" indent="-285750" algn="l">
              <a:buSzPts val="1100"/>
            </a:pPr>
            <a:r>
              <a:rPr lang="en" sz="1800" dirty="0"/>
              <a:t>Answers leaking or sharing while conducting exams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999097" y="1324950"/>
            <a:ext cx="2145300" cy="5727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623018" y="18916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Analysis</a:t>
            </a:r>
            <a:endParaRPr dirty="0"/>
          </a:p>
        </p:txBody>
      </p:sp>
      <p:grpSp>
        <p:nvGrpSpPr>
          <p:cNvPr id="882" name="Google Shape;882;p37"/>
          <p:cNvGrpSpPr/>
          <p:nvPr/>
        </p:nvGrpSpPr>
        <p:grpSpPr>
          <a:xfrm>
            <a:off x="6837147" y="789782"/>
            <a:ext cx="469887" cy="469887"/>
            <a:chOff x="1487200" y="4993750"/>
            <a:chExt cx="483125" cy="483125"/>
          </a:xfrm>
          <a:solidFill>
            <a:srgbClr val="00B050"/>
          </a:solidFill>
        </p:grpSpPr>
        <p:sp>
          <p:nvSpPr>
            <p:cNvPr id="883" name="Google Shape;883;p3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885" name="Google Shape;885;p37"/>
          <p:cNvGrpSpPr/>
          <p:nvPr/>
        </p:nvGrpSpPr>
        <p:grpSpPr>
          <a:xfrm>
            <a:off x="1836971" y="789782"/>
            <a:ext cx="469887" cy="469887"/>
            <a:chOff x="2081650" y="4993750"/>
            <a:chExt cx="483125" cy="483125"/>
          </a:xfrm>
          <a:solidFill>
            <a:srgbClr val="C00000"/>
          </a:solidFill>
        </p:grpSpPr>
        <p:sp>
          <p:nvSpPr>
            <p:cNvPr id="886" name="Google Shape;886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" name="Google Shape;879;p37">
            <a:extLst>
              <a:ext uri="{FF2B5EF4-FFF2-40B4-BE49-F238E27FC236}">
                <a16:creationId xmlns:a16="http://schemas.microsoft.com/office/drawing/2014/main" id="{49A6796B-AB8A-E747-97E1-D0FDB79F3714}"/>
              </a:ext>
            </a:extLst>
          </p:cNvPr>
          <p:cNvSpPr txBox="1">
            <a:spLocks/>
          </p:cNvSpPr>
          <p:nvPr/>
        </p:nvSpPr>
        <p:spPr>
          <a:xfrm>
            <a:off x="4637774" y="2216832"/>
            <a:ext cx="4572000" cy="223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b="1" dirty="0">
                <a:solidFill>
                  <a:schemeClr val="bg2"/>
                </a:solidFill>
              </a:rPr>
              <a:t>Online Examination Monitoring Platform </a:t>
            </a:r>
          </a:p>
          <a:p>
            <a:pPr marL="0" indent="0">
              <a:buSzPts val="1100"/>
              <a:buFont typeface="Arial"/>
              <a:buNone/>
            </a:pPr>
            <a:endParaRPr lang="en-US" sz="1800" b="1" dirty="0">
              <a:solidFill>
                <a:schemeClr val="bg2"/>
              </a:solidFill>
            </a:endParaRPr>
          </a:p>
          <a:p>
            <a:pPr marL="285750" indent="-285750" algn="l">
              <a:buSzPts val="1100"/>
            </a:pPr>
            <a:r>
              <a:rPr lang="en-US" sz="1800" dirty="0"/>
              <a:t>Identity  Confirmation Biometrically using Face Recognition    </a:t>
            </a:r>
          </a:p>
          <a:p>
            <a:pPr marL="285750" indent="-285750" algn="l">
              <a:buSzPts val="1100"/>
            </a:pPr>
            <a:r>
              <a:rPr lang="en-US" sz="1800" dirty="0"/>
              <a:t>Browser tab switching or minimization monitoring </a:t>
            </a:r>
          </a:p>
          <a:p>
            <a:pPr marL="285750" indent="-285750" algn="l">
              <a:buSzPts val="1100"/>
            </a:pPr>
            <a:r>
              <a:rPr lang="en-US" sz="1800" dirty="0"/>
              <a:t>Freezing clipboard to copy-paste the questions. </a:t>
            </a:r>
          </a:p>
          <a:p>
            <a:pPr marL="285750" indent="-285750" algn="l">
              <a:buSzPts val="1100"/>
              <a:buFontTx/>
              <a:buChar char="-"/>
            </a:pPr>
            <a:endParaRPr lang="en-US" sz="1800" dirty="0"/>
          </a:p>
          <a:p>
            <a:pPr marL="0" indent="0">
              <a:buSzPts val="1100"/>
              <a:buFont typeface="Arial"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24"/>
          <p:cNvGrpSpPr/>
          <p:nvPr/>
        </p:nvGrpSpPr>
        <p:grpSpPr>
          <a:xfrm>
            <a:off x="4591125" y="2158399"/>
            <a:ext cx="1822044" cy="1190925"/>
            <a:chOff x="3055675" y="2698200"/>
            <a:chExt cx="2597725" cy="1697925"/>
          </a:xfrm>
        </p:grpSpPr>
        <p:sp>
          <p:nvSpPr>
            <p:cNvPr id="952" name="Google Shape;952;p24"/>
            <p:cNvSpPr/>
            <p:nvPr/>
          </p:nvSpPr>
          <p:spPr>
            <a:xfrm>
              <a:off x="3223300" y="2698200"/>
              <a:ext cx="2261650" cy="1616200"/>
            </a:xfrm>
            <a:custGeom>
              <a:avLst/>
              <a:gdLst/>
              <a:ahLst/>
              <a:cxnLst/>
              <a:rect l="l" t="t" r="r" b="b"/>
              <a:pathLst>
                <a:path w="90466" h="64648" extrusionOk="0">
                  <a:moveTo>
                    <a:pt x="1802" y="1"/>
                  </a:moveTo>
                  <a:cubicBezTo>
                    <a:pt x="801" y="1"/>
                    <a:pt x="1" y="801"/>
                    <a:pt x="34" y="1802"/>
                  </a:cubicBezTo>
                  <a:lnTo>
                    <a:pt x="34" y="64647"/>
                  </a:lnTo>
                  <a:lnTo>
                    <a:pt x="90465" y="64647"/>
                  </a:lnTo>
                  <a:lnTo>
                    <a:pt x="90465" y="1769"/>
                  </a:lnTo>
                  <a:cubicBezTo>
                    <a:pt x="90465" y="801"/>
                    <a:pt x="89665" y="1"/>
                    <a:pt x="88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3268350" y="2798275"/>
              <a:ext cx="2172400" cy="1388525"/>
            </a:xfrm>
            <a:custGeom>
              <a:avLst/>
              <a:gdLst/>
              <a:ahLst/>
              <a:cxnLst/>
              <a:rect l="l" t="t" r="r" b="b"/>
              <a:pathLst>
                <a:path w="86896" h="55541" extrusionOk="0">
                  <a:moveTo>
                    <a:pt x="0" y="1"/>
                  </a:moveTo>
                  <a:lnTo>
                    <a:pt x="0" y="55540"/>
                  </a:lnTo>
                  <a:lnTo>
                    <a:pt x="86895" y="55540"/>
                  </a:lnTo>
                  <a:lnTo>
                    <a:pt x="868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4316575" y="4213450"/>
              <a:ext cx="65925" cy="57125"/>
            </a:xfrm>
            <a:custGeom>
              <a:avLst/>
              <a:gdLst/>
              <a:ahLst/>
              <a:cxnLst/>
              <a:rect l="l" t="t" r="r" b="b"/>
              <a:pathLst>
                <a:path w="2637" h="2285" extrusionOk="0">
                  <a:moveTo>
                    <a:pt x="1502" y="1"/>
                  </a:moveTo>
                  <a:cubicBezTo>
                    <a:pt x="501" y="1"/>
                    <a:pt x="1" y="1235"/>
                    <a:pt x="701" y="1936"/>
                  </a:cubicBezTo>
                  <a:cubicBezTo>
                    <a:pt x="942" y="2176"/>
                    <a:pt x="1233" y="2284"/>
                    <a:pt x="1515" y="2284"/>
                  </a:cubicBezTo>
                  <a:cubicBezTo>
                    <a:pt x="2094" y="2284"/>
                    <a:pt x="2636" y="1830"/>
                    <a:pt x="2636" y="1135"/>
                  </a:cubicBezTo>
                  <a:cubicBezTo>
                    <a:pt x="2636" y="1135"/>
                    <a:pt x="2636" y="1102"/>
                    <a:pt x="2636" y="1068"/>
                  </a:cubicBezTo>
                  <a:cubicBezTo>
                    <a:pt x="2203" y="935"/>
                    <a:pt x="1902" y="535"/>
                    <a:pt x="1869" y="68"/>
                  </a:cubicBezTo>
                  <a:cubicBezTo>
                    <a:pt x="1736" y="34"/>
                    <a:pt x="1635" y="1"/>
                    <a:pt x="1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3055675" y="4291850"/>
              <a:ext cx="2597725" cy="104275"/>
            </a:xfrm>
            <a:custGeom>
              <a:avLst/>
              <a:gdLst/>
              <a:ahLst/>
              <a:cxnLst/>
              <a:rect l="l" t="t" r="r" b="b"/>
              <a:pathLst>
                <a:path w="103909" h="4171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335"/>
                    <a:pt x="335" y="1802"/>
                    <a:pt x="868" y="1968"/>
                  </a:cubicBezTo>
                  <a:lnTo>
                    <a:pt x="7139" y="3836"/>
                  </a:lnTo>
                  <a:cubicBezTo>
                    <a:pt x="7940" y="4070"/>
                    <a:pt x="8741" y="4170"/>
                    <a:pt x="9574" y="4170"/>
                  </a:cubicBezTo>
                  <a:lnTo>
                    <a:pt x="94335" y="4170"/>
                  </a:lnTo>
                  <a:cubicBezTo>
                    <a:pt x="95169" y="4170"/>
                    <a:pt x="95969" y="4070"/>
                    <a:pt x="96770" y="3836"/>
                  </a:cubicBezTo>
                  <a:lnTo>
                    <a:pt x="103041" y="2002"/>
                  </a:lnTo>
                  <a:cubicBezTo>
                    <a:pt x="103542" y="1835"/>
                    <a:pt x="103908" y="1368"/>
                    <a:pt x="103908" y="834"/>
                  </a:cubicBezTo>
                  <a:lnTo>
                    <a:pt x="103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4171475" y="4291850"/>
              <a:ext cx="366125" cy="17525"/>
            </a:xfrm>
            <a:custGeom>
              <a:avLst/>
              <a:gdLst/>
              <a:ahLst/>
              <a:cxnLst/>
              <a:rect l="l" t="t" r="r" b="b"/>
              <a:pathLst>
                <a:path w="14645" h="701" extrusionOk="0">
                  <a:moveTo>
                    <a:pt x="1" y="0"/>
                  </a:moveTo>
                  <a:lnTo>
                    <a:pt x="1" y="367"/>
                  </a:lnTo>
                  <a:cubicBezTo>
                    <a:pt x="1" y="567"/>
                    <a:pt x="168" y="701"/>
                    <a:pt x="368" y="701"/>
                  </a:cubicBezTo>
                  <a:lnTo>
                    <a:pt x="14278" y="701"/>
                  </a:lnTo>
                  <a:cubicBezTo>
                    <a:pt x="14478" y="701"/>
                    <a:pt x="14645" y="567"/>
                    <a:pt x="14645" y="367"/>
                  </a:cubicBezTo>
                  <a:lnTo>
                    <a:pt x="14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24"/>
          <p:cNvGrpSpPr/>
          <p:nvPr/>
        </p:nvGrpSpPr>
        <p:grpSpPr>
          <a:xfrm>
            <a:off x="3491923" y="1533809"/>
            <a:ext cx="1702134" cy="1506777"/>
            <a:chOff x="624352" y="1054449"/>
            <a:chExt cx="1905018" cy="1686376"/>
          </a:xfrm>
        </p:grpSpPr>
        <p:sp>
          <p:nvSpPr>
            <p:cNvPr id="958" name="Google Shape;958;p24"/>
            <p:cNvSpPr/>
            <p:nvPr/>
          </p:nvSpPr>
          <p:spPr>
            <a:xfrm>
              <a:off x="1805973" y="1790917"/>
              <a:ext cx="34069" cy="34069"/>
            </a:xfrm>
            <a:custGeom>
              <a:avLst/>
              <a:gdLst/>
              <a:ahLst/>
              <a:cxnLst/>
              <a:rect l="l" t="t" r="r" b="b"/>
              <a:pathLst>
                <a:path w="1736" h="1736" extrusionOk="0">
                  <a:moveTo>
                    <a:pt x="868" y="1"/>
                  </a:moveTo>
                  <a:cubicBezTo>
                    <a:pt x="367" y="1"/>
                    <a:pt x="1" y="401"/>
                    <a:pt x="1" y="868"/>
                  </a:cubicBezTo>
                  <a:cubicBezTo>
                    <a:pt x="1" y="1335"/>
                    <a:pt x="367" y="1735"/>
                    <a:pt x="868" y="1735"/>
                  </a:cubicBezTo>
                  <a:cubicBezTo>
                    <a:pt x="1335" y="1735"/>
                    <a:pt x="1735" y="1335"/>
                    <a:pt x="1735" y="868"/>
                  </a:cubicBezTo>
                  <a:cubicBezTo>
                    <a:pt x="1735" y="401"/>
                    <a:pt x="1335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1845243" y="1794842"/>
              <a:ext cx="25552" cy="25552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5" y="1"/>
                  </a:moveTo>
                  <a:cubicBezTo>
                    <a:pt x="301" y="1"/>
                    <a:pt x="1" y="301"/>
                    <a:pt x="1" y="668"/>
                  </a:cubicBezTo>
                  <a:cubicBezTo>
                    <a:pt x="1" y="1035"/>
                    <a:pt x="301" y="1302"/>
                    <a:pt x="635" y="1302"/>
                  </a:cubicBezTo>
                  <a:cubicBezTo>
                    <a:pt x="1002" y="1302"/>
                    <a:pt x="1302" y="1035"/>
                    <a:pt x="1302" y="668"/>
                  </a:cubicBezTo>
                  <a:cubicBezTo>
                    <a:pt x="1302" y="301"/>
                    <a:pt x="1002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1657373" y="1390939"/>
              <a:ext cx="871998" cy="1222225"/>
            </a:xfrm>
            <a:custGeom>
              <a:avLst/>
              <a:gdLst/>
              <a:ahLst/>
              <a:cxnLst/>
              <a:rect l="l" t="t" r="r" b="b"/>
              <a:pathLst>
                <a:path w="44433" h="62279" extrusionOk="0">
                  <a:moveTo>
                    <a:pt x="1335" y="0"/>
                  </a:moveTo>
                  <a:cubicBezTo>
                    <a:pt x="601" y="0"/>
                    <a:pt x="0" y="601"/>
                    <a:pt x="0" y="1335"/>
                  </a:cubicBezTo>
                  <a:lnTo>
                    <a:pt x="0" y="60944"/>
                  </a:lnTo>
                  <a:cubicBezTo>
                    <a:pt x="0" y="61678"/>
                    <a:pt x="601" y="62278"/>
                    <a:pt x="1335" y="62278"/>
                  </a:cubicBezTo>
                  <a:lnTo>
                    <a:pt x="35726" y="62278"/>
                  </a:lnTo>
                  <a:lnTo>
                    <a:pt x="44432" y="53572"/>
                  </a:lnTo>
                  <a:lnTo>
                    <a:pt x="44432" y="1335"/>
                  </a:lnTo>
                  <a:cubicBezTo>
                    <a:pt x="44432" y="601"/>
                    <a:pt x="43832" y="0"/>
                    <a:pt x="43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1657373" y="1462296"/>
              <a:ext cx="871998" cy="1150869"/>
            </a:xfrm>
            <a:custGeom>
              <a:avLst/>
              <a:gdLst/>
              <a:ahLst/>
              <a:cxnLst/>
              <a:rect l="l" t="t" r="r" b="b"/>
              <a:pathLst>
                <a:path w="44433" h="58643" extrusionOk="0">
                  <a:moveTo>
                    <a:pt x="0" y="0"/>
                  </a:moveTo>
                  <a:lnTo>
                    <a:pt x="0" y="57308"/>
                  </a:lnTo>
                  <a:cubicBezTo>
                    <a:pt x="0" y="58042"/>
                    <a:pt x="601" y="58642"/>
                    <a:pt x="1335" y="58642"/>
                  </a:cubicBezTo>
                  <a:lnTo>
                    <a:pt x="35726" y="58642"/>
                  </a:lnTo>
                  <a:lnTo>
                    <a:pt x="44432" y="49936"/>
                  </a:lnTo>
                  <a:lnTo>
                    <a:pt x="444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2476324" y="1410584"/>
              <a:ext cx="30124" cy="25866"/>
            </a:xfrm>
            <a:custGeom>
              <a:avLst/>
              <a:gdLst/>
              <a:ahLst/>
              <a:cxnLst/>
              <a:rect l="l" t="t" r="r" b="b"/>
              <a:pathLst>
                <a:path w="1535" h="1318" extrusionOk="0">
                  <a:moveTo>
                    <a:pt x="901" y="0"/>
                  </a:moveTo>
                  <a:cubicBezTo>
                    <a:pt x="300" y="34"/>
                    <a:pt x="0" y="734"/>
                    <a:pt x="434" y="1134"/>
                  </a:cubicBezTo>
                  <a:cubicBezTo>
                    <a:pt x="561" y="1261"/>
                    <a:pt x="718" y="1318"/>
                    <a:pt x="873" y="1318"/>
                  </a:cubicBezTo>
                  <a:cubicBezTo>
                    <a:pt x="1208" y="1318"/>
                    <a:pt x="1535" y="1055"/>
                    <a:pt x="1535" y="667"/>
                  </a:cubicBezTo>
                  <a:cubicBezTo>
                    <a:pt x="1535" y="300"/>
                    <a:pt x="1234" y="0"/>
                    <a:pt x="9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2427870" y="1410584"/>
              <a:ext cx="30144" cy="25866"/>
            </a:xfrm>
            <a:custGeom>
              <a:avLst/>
              <a:gdLst/>
              <a:ahLst/>
              <a:cxnLst/>
              <a:rect l="l" t="t" r="r" b="b"/>
              <a:pathLst>
                <a:path w="1536" h="1318" extrusionOk="0">
                  <a:moveTo>
                    <a:pt x="868" y="0"/>
                  </a:moveTo>
                  <a:cubicBezTo>
                    <a:pt x="301" y="0"/>
                    <a:pt x="1" y="701"/>
                    <a:pt x="434" y="1134"/>
                  </a:cubicBezTo>
                  <a:cubicBezTo>
                    <a:pt x="561" y="1261"/>
                    <a:pt x="718" y="1318"/>
                    <a:pt x="873" y="1318"/>
                  </a:cubicBezTo>
                  <a:cubicBezTo>
                    <a:pt x="1208" y="1318"/>
                    <a:pt x="1535" y="1055"/>
                    <a:pt x="1535" y="667"/>
                  </a:cubicBezTo>
                  <a:cubicBezTo>
                    <a:pt x="1535" y="300"/>
                    <a:pt x="12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2379435" y="1410584"/>
              <a:ext cx="30124" cy="25866"/>
            </a:xfrm>
            <a:custGeom>
              <a:avLst/>
              <a:gdLst/>
              <a:ahLst/>
              <a:cxnLst/>
              <a:rect l="l" t="t" r="r" b="b"/>
              <a:pathLst>
                <a:path w="1535" h="1318" extrusionOk="0">
                  <a:moveTo>
                    <a:pt x="868" y="0"/>
                  </a:moveTo>
                  <a:cubicBezTo>
                    <a:pt x="301" y="0"/>
                    <a:pt x="0" y="701"/>
                    <a:pt x="401" y="1134"/>
                  </a:cubicBezTo>
                  <a:cubicBezTo>
                    <a:pt x="538" y="1261"/>
                    <a:pt x="702" y="1318"/>
                    <a:pt x="862" y="1318"/>
                  </a:cubicBezTo>
                  <a:cubicBezTo>
                    <a:pt x="1208" y="1318"/>
                    <a:pt x="1535" y="1055"/>
                    <a:pt x="1535" y="667"/>
                  </a:cubicBezTo>
                  <a:cubicBezTo>
                    <a:pt x="1535" y="300"/>
                    <a:pt x="1235" y="34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1709085" y="1524488"/>
              <a:ext cx="489035" cy="16387"/>
            </a:xfrm>
            <a:custGeom>
              <a:avLst/>
              <a:gdLst/>
              <a:ahLst/>
              <a:cxnLst/>
              <a:rect l="l" t="t" r="r" b="b"/>
              <a:pathLst>
                <a:path w="24919" h="835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24385" y="834"/>
                  </a:lnTo>
                  <a:cubicBezTo>
                    <a:pt x="24918" y="834"/>
                    <a:pt x="24918" y="0"/>
                    <a:pt x="24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1709085" y="1569645"/>
              <a:ext cx="356802" cy="16387"/>
            </a:xfrm>
            <a:custGeom>
              <a:avLst/>
              <a:gdLst/>
              <a:ahLst/>
              <a:cxnLst/>
              <a:rect l="l" t="t" r="r" b="b"/>
              <a:pathLst>
                <a:path w="18181" h="835" extrusionOk="0">
                  <a:moveTo>
                    <a:pt x="534" y="1"/>
                  </a:moveTo>
                  <a:cubicBezTo>
                    <a:pt x="1" y="1"/>
                    <a:pt x="1" y="835"/>
                    <a:pt x="534" y="835"/>
                  </a:cubicBezTo>
                  <a:lnTo>
                    <a:pt x="17647" y="835"/>
                  </a:lnTo>
                  <a:cubicBezTo>
                    <a:pt x="18180" y="835"/>
                    <a:pt x="18180" y="1"/>
                    <a:pt x="176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1809251" y="2260955"/>
              <a:ext cx="619306" cy="16387"/>
            </a:xfrm>
            <a:custGeom>
              <a:avLst/>
              <a:gdLst/>
              <a:ahLst/>
              <a:cxnLst/>
              <a:rect l="l" t="t" r="r" b="b"/>
              <a:pathLst>
                <a:path w="31557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30989" y="834"/>
                  </a:lnTo>
                  <a:cubicBezTo>
                    <a:pt x="31556" y="834"/>
                    <a:pt x="31556" y="0"/>
                    <a:pt x="30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1709085" y="2439660"/>
              <a:ext cx="619306" cy="16387"/>
            </a:xfrm>
            <a:custGeom>
              <a:avLst/>
              <a:gdLst/>
              <a:ahLst/>
              <a:cxnLst/>
              <a:rect l="l" t="t" r="r" b="b"/>
              <a:pathLst>
                <a:path w="31557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1023" y="835"/>
                  </a:lnTo>
                  <a:cubicBezTo>
                    <a:pt x="31557" y="835"/>
                    <a:pt x="31557" y="1"/>
                    <a:pt x="3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1709085" y="2305464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36093" y="834"/>
                  </a:lnTo>
                  <a:cubicBezTo>
                    <a:pt x="36660" y="834"/>
                    <a:pt x="36660" y="0"/>
                    <a:pt x="36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1709085" y="2349974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6093" y="835"/>
                  </a:lnTo>
                  <a:cubicBezTo>
                    <a:pt x="36660" y="835"/>
                    <a:pt x="36660" y="1"/>
                    <a:pt x="3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1709085" y="2394503"/>
              <a:ext cx="719472" cy="16367"/>
            </a:xfrm>
            <a:custGeom>
              <a:avLst/>
              <a:gdLst/>
              <a:ahLst/>
              <a:cxnLst/>
              <a:rect l="l" t="t" r="r" b="b"/>
              <a:pathLst>
                <a:path w="36661" h="834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36093" y="834"/>
                  </a:lnTo>
                  <a:cubicBezTo>
                    <a:pt x="36660" y="834"/>
                    <a:pt x="36660" y="0"/>
                    <a:pt x="36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2358476" y="2442290"/>
              <a:ext cx="170894" cy="170875"/>
            </a:xfrm>
            <a:custGeom>
              <a:avLst/>
              <a:gdLst/>
              <a:ahLst/>
              <a:cxnLst/>
              <a:rect l="l" t="t" r="r" b="b"/>
              <a:pathLst>
                <a:path w="8708" h="8707" extrusionOk="0">
                  <a:moveTo>
                    <a:pt x="1" y="0"/>
                  </a:moveTo>
                  <a:lnTo>
                    <a:pt x="1" y="8706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2480897" y="1462296"/>
              <a:ext cx="48474" cy="980014"/>
            </a:xfrm>
            <a:custGeom>
              <a:avLst/>
              <a:gdLst/>
              <a:ahLst/>
              <a:cxnLst/>
              <a:rect l="l" t="t" r="r" b="b"/>
              <a:pathLst>
                <a:path w="2470" h="49937" extrusionOk="0">
                  <a:moveTo>
                    <a:pt x="1" y="0"/>
                  </a:moveTo>
                  <a:lnTo>
                    <a:pt x="1" y="49936"/>
                  </a:lnTo>
                  <a:lnTo>
                    <a:pt x="2469" y="49936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2486784" y="1839331"/>
              <a:ext cx="36031" cy="134902"/>
            </a:xfrm>
            <a:custGeom>
              <a:avLst/>
              <a:gdLst/>
              <a:ahLst/>
              <a:cxnLst/>
              <a:rect l="l" t="t" r="r" b="b"/>
              <a:pathLst>
                <a:path w="1836" h="6874" extrusionOk="0">
                  <a:moveTo>
                    <a:pt x="877" y="0"/>
                  </a:moveTo>
                  <a:cubicBezTo>
                    <a:pt x="404" y="0"/>
                    <a:pt x="33" y="389"/>
                    <a:pt x="1" y="869"/>
                  </a:cubicBezTo>
                  <a:lnTo>
                    <a:pt x="1" y="5973"/>
                  </a:lnTo>
                  <a:cubicBezTo>
                    <a:pt x="1" y="6473"/>
                    <a:pt x="435" y="6874"/>
                    <a:pt x="935" y="6874"/>
                  </a:cubicBezTo>
                  <a:cubicBezTo>
                    <a:pt x="1402" y="6874"/>
                    <a:pt x="1802" y="6473"/>
                    <a:pt x="1836" y="6006"/>
                  </a:cubicBezTo>
                  <a:lnTo>
                    <a:pt x="1836" y="903"/>
                  </a:lnTo>
                  <a:cubicBezTo>
                    <a:pt x="1836" y="421"/>
                    <a:pt x="1433" y="0"/>
                    <a:pt x="986" y="0"/>
                  </a:cubicBezTo>
                  <a:cubicBezTo>
                    <a:pt x="969" y="0"/>
                    <a:pt x="952" y="1"/>
                    <a:pt x="935" y="2"/>
                  </a:cubicBezTo>
                  <a:cubicBezTo>
                    <a:pt x="915" y="1"/>
                    <a:pt x="896" y="0"/>
                    <a:pt x="87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1809251" y="2015466"/>
              <a:ext cx="619306" cy="16387"/>
            </a:xfrm>
            <a:custGeom>
              <a:avLst/>
              <a:gdLst/>
              <a:ahLst/>
              <a:cxnLst/>
              <a:rect l="l" t="t" r="r" b="b"/>
              <a:pathLst>
                <a:path w="31557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30989" y="834"/>
                  </a:lnTo>
                  <a:cubicBezTo>
                    <a:pt x="31556" y="834"/>
                    <a:pt x="31556" y="0"/>
                    <a:pt x="30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1709085" y="2194171"/>
              <a:ext cx="619306" cy="16387"/>
            </a:xfrm>
            <a:custGeom>
              <a:avLst/>
              <a:gdLst/>
              <a:ahLst/>
              <a:cxnLst/>
              <a:rect l="l" t="t" r="r" b="b"/>
              <a:pathLst>
                <a:path w="31557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1023" y="835"/>
                  </a:lnTo>
                  <a:cubicBezTo>
                    <a:pt x="31557" y="835"/>
                    <a:pt x="31557" y="1"/>
                    <a:pt x="3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1709085" y="2059975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1"/>
                  </a:moveTo>
                  <a:cubicBezTo>
                    <a:pt x="1" y="1"/>
                    <a:pt x="1" y="834"/>
                    <a:pt x="568" y="834"/>
                  </a:cubicBezTo>
                  <a:lnTo>
                    <a:pt x="36093" y="834"/>
                  </a:lnTo>
                  <a:cubicBezTo>
                    <a:pt x="36660" y="834"/>
                    <a:pt x="36660" y="1"/>
                    <a:pt x="3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1709085" y="2104485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6093" y="835"/>
                  </a:lnTo>
                  <a:cubicBezTo>
                    <a:pt x="36660" y="835"/>
                    <a:pt x="36660" y="1"/>
                    <a:pt x="3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1709085" y="2149014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36093" y="834"/>
                  </a:lnTo>
                  <a:cubicBezTo>
                    <a:pt x="36660" y="834"/>
                    <a:pt x="36660" y="0"/>
                    <a:pt x="36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1717602" y="1639039"/>
              <a:ext cx="699828" cy="261228"/>
            </a:xfrm>
            <a:custGeom>
              <a:avLst/>
              <a:gdLst/>
              <a:ahLst/>
              <a:cxnLst/>
              <a:rect l="l" t="t" r="r" b="b"/>
              <a:pathLst>
                <a:path w="35660" h="13311" extrusionOk="0">
                  <a:moveTo>
                    <a:pt x="0" y="1"/>
                  </a:moveTo>
                  <a:lnTo>
                    <a:pt x="0" y="13310"/>
                  </a:lnTo>
                  <a:lnTo>
                    <a:pt x="35659" y="13310"/>
                  </a:lnTo>
                  <a:lnTo>
                    <a:pt x="356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1717602" y="1639039"/>
              <a:ext cx="699828" cy="219329"/>
            </a:xfrm>
            <a:custGeom>
              <a:avLst/>
              <a:gdLst/>
              <a:ahLst/>
              <a:cxnLst/>
              <a:rect l="l" t="t" r="r" b="b"/>
              <a:pathLst>
                <a:path w="35660" h="11176" extrusionOk="0">
                  <a:moveTo>
                    <a:pt x="0" y="1"/>
                  </a:moveTo>
                  <a:lnTo>
                    <a:pt x="0" y="11176"/>
                  </a:lnTo>
                  <a:lnTo>
                    <a:pt x="1001" y="11176"/>
                  </a:lnTo>
                  <a:lnTo>
                    <a:pt x="1001" y="8740"/>
                  </a:lnTo>
                  <a:lnTo>
                    <a:pt x="2102" y="8740"/>
                  </a:lnTo>
                  <a:lnTo>
                    <a:pt x="2102" y="3970"/>
                  </a:lnTo>
                  <a:lnTo>
                    <a:pt x="3670" y="3970"/>
                  </a:lnTo>
                  <a:lnTo>
                    <a:pt x="3670" y="6906"/>
                  </a:lnTo>
                  <a:lnTo>
                    <a:pt x="5804" y="6906"/>
                  </a:lnTo>
                  <a:lnTo>
                    <a:pt x="5804" y="10842"/>
                  </a:lnTo>
                  <a:lnTo>
                    <a:pt x="8373" y="10842"/>
                  </a:lnTo>
                  <a:lnTo>
                    <a:pt x="8373" y="8107"/>
                  </a:lnTo>
                  <a:lnTo>
                    <a:pt x="10474" y="8107"/>
                  </a:lnTo>
                  <a:lnTo>
                    <a:pt x="11875" y="6706"/>
                  </a:lnTo>
                  <a:lnTo>
                    <a:pt x="11875" y="3470"/>
                  </a:lnTo>
                  <a:lnTo>
                    <a:pt x="12743" y="3470"/>
                  </a:lnTo>
                  <a:lnTo>
                    <a:pt x="12743" y="8107"/>
                  </a:lnTo>
                  <a:lnTo>
                    <a:pt x="14878" y="8107"/>
                  </a:lnTo>
                  <a:lnTo>
                    <a:pt x="14878" y="9741"/>
                  </a:lnTo>
                  <a:lnTo>
                    <a:pt x="17113" y="9741"/>
                  </a:lnTo>
                  <a:lnTo>
                    <a:pt x="17113" y="1335"/>
                  </a:lnTo>
                  <a:lnTo>
                    <a:pt x="17713" y="701"/>
                  </a:lnTo>
                  <a:lnTo>
                    <a:pt x="17713" y="3036"/>
                  </a:lnTo>
                  <a:lnTo>
                    <a:pt x="19147" y="3036"/>
                  </a:lnTo>
                  <a:lnTo>
                    <a:pt x="19147" y="4070"/>
                  </a:lnTo>
                  <a:lnTo>
                    <a:pt x="20515" y="5438"/>
                  </a:lnTo>
                  <a:lnTo>
                    <a:pt x="20515" y="7906"/>
                  </a:lnTo>
                  <a:lnTo>
                    <a:pt x="22483" y="7906"/>
                  </a:lnTo>
                  <a:lnTo>
                    <a:pt x="22483" y="5938"/>
                  </a:lnTo>
                  <a:lnTo>
                    <a:pt x="27587" y="5938"/>
                  </a:lnTo>
                  <a:lnTo>
                    <a:pt x="27587" y="4504"/>
                  </a:lnTo>
                  <a:lnTo>
                    <a:pt x="28754" y="4504"/>
                  </a:lnTo>
                  <a:lnTo>
                    <a:pt x="28754" y="1936"/>
                  </a:lnTo>
                  <a:lnTo>
                    <a:pt x="29154" y="1936"/>
                  </a:lnTo>
                  <a:lnTo>
                    <a:pt x="29154" y="5938"/>
                  </a:lnTo>
                  <a:lnTo>
                    <a:pt x="29788" y="5938"/>
                  </a:lnTo>
                  <a:lnTo>
                    <a:pt x="31289" y="4471"/>
                  </a:lnTo>
                  <a:lnTo>
                    <a:pt x="32657" y="4471"/>
                  </a:lnTo>
                  <a:lnTo>
                    <a:pt x="32657" y="3136"/>
                  </a:lnTo>
                  <a:lnTo>
                    <a:pt x="33357" y="3136"/>
                  </a:lnTo>
                  <a:lnTo>
                    <a:pt x="33357" y="4504"/>
                  </a:lnTo>
                  <a:lnTo>
                    <a:pt x="34258" y="4504"/>
                  </a:lnTo>
                  <a:lnTo>
                    <a:pt x="34258" y="10008"/>
                  </a:lnTo>
                  <a:lnTo>
                    <a:pt x="35259" y="10008"/>
                  </a:lnTo>
                  <a:lnTo>
                    <a:pt x="35259" y="7239"/>
                  </a:lnTo>
                  <a:lnTo>
                    <a:pt x="35659" y="7273"/>
                  </a:lnTo>
                  <a:lnTo>
                    <a:pt x="35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2218393" y="1925112"/>
              <a:ext cx="210164" cy="16387"/>
            </a:xfrm>
            <a:custGeom>
              <a:avLst/>
              <a:gdLst/>
              <a:ahLst/>
              <a:cxnLst/>
              <a:rect l="l" t="t" r="r" b="b"/>
              <a:pathLst>
                <a:path w="10709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10141" y="835"/>
                  </a:lnTo>
                  <a:cubicBezTo>
                    <a:pt x="10708" y="835"/>
                    <a:pt x="10708" y="1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2486784" y="1839331"/>
              <a:ext cx="36031" cy="134902"/>
            </a:xfrm>
            <a:custGeom>
              <a:avLst/>
              <a:gdLst/>
              <a:ahLst/>
              <a:cxnLst/>
              <a:rect l="l" t="t" r="r" b="b"/>
              <a:pathLst>
                <a:path w="1836" h="6874" extrusionOk="0">
                  <a:moveTo>
                    <a:pt x="877" y="0"/>
                  </a:moveTo>
                  <a:cubicBezTo>
                    <a:pt x="404" y="0"/>
                    <a:pt x="33" y="389"/>
                    <a:pt x="1" y="869"/>
                  </a:cubicBezTo>
                  <a:lnTo>
                    <a:pt x="1" y="5973"/>
                  </a:lnTo>
                  <a:cubicBezTo>
                    <a:pt x="1" y="6473"/>
                    <a:pt x="435" y="6874"/>
                    <a:pt x="935" y="6874"/>
                  </a:cubicBezTo>
                  <a:cubicBezTo>
                    <a:pt x="1402" y="6874"/>
                    <a:pt x="1802" y="6473"/>
                    <a:pt x="1836" y="6006"/>
                  </a:cubicBezTo>
                  <a:lnTo>
                    <a:pt x="1836" y="903"/>
                  </a:lnTo>
                  <a:cubicBezTo>
                    <a:pt x="1836" y="421"/>
                    <a:pt x="1433" y="0"/>
                    <a:pt x="986" y="0"/>
                  </a:cubicBezTo>
                  <a:cubicBezTo>
                    <a:pt x="969" y="0"/>
                    <a:pt x="952" y="1"/>
                    <a:pt x="935" y="2"/>
                  </a:cubicBezTo>
                  <a:cubicBezTo>
                    <a:pt x="915" y="1"/>
                    <a:pt x="896" y="0"/>
                    <a:pt x="8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24352" y="1518600"/>
              <a:ext cx="871998" cy="1222225"/>
            </a:xfrm>
            <a:custGeom>
              <a:avLst/>
              <a:gdLst/>
              <a:ahLst/>
              <a:cxnLst/>
              <a:rect l="l" t="t" r="r" b="b"/>
              <a:pathLst>
                <a:path w="44433" h="62279" extrusionOk="0">
                  <a:moveTo>
                    <a:pt x="1335" y="0"/>
                  </a:moveTo>
                  <a:cubicBezTo>
                    <a:pt x="601" y="0"/>
                    <a:pt x="1" y="601"/>
                    <a:pt x="1" y="1368"/>
                  </a:cubicBezTo>
                  <a:lnTo>
                    <a:pt x="1" y="60944"/>
                  </a:lnTo>
                  <a:cubicBezTo>
                    <a:pt x="1" y="61678"/>
                    <a:pt x="601" y="62278"/>
                    <a:pt x="1335" y="62278"/>
                  </a:cubicBezTo>
                  <a:lnTo>
                    <a:pt x="35726" y="62278"/>
                  </a:lnTo>
                  <a:lnTo>
                    <a:pt x="44433" y="53572"/>
                  </a:lnTo>
                  <a:lnTo>
                    <a:pt x="44433" y="1368"/>
                  </a:lnTo>
                  <a:cubicBezTo>
                    <a:pt x="44433" y="601"/>
                    <a:pt x="43832" y="0"/>
                    <a:pt x="43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24352" y="1589957"/>
              <a:ext cx="871998" cy="1150869"/>
            </a:xfrm>
            <a:custGeom>
              <a:avLst/>
              <a:gdLst/>
              <a:ahLst/>
              <a:cxnLst/>
              <a:rect l="l" t="t" r="r" b="b"/>
              <a:pathLst>
                <a:path w="44433" h="58643" extrusionOk="0">
                  <a:moveTo>
                    <a:pt x="1" y="0"/>
                  </a:moveTo>
                  <a:lnTo>
                    <a:pt x="1" y="57308"/>
                  </a:lnTo>
                  <a:cubicBezTo>
                    <a:pt x="1" y="58042"/>
                    <a:pt x="601" y="58642"/>
                    <a:pt x="1335" y="58642"/>
                  </a:cubicBezTo>
                  <a:lnTo>
                    <a:pt x="35726" y="58642"/>
                  </a:lnTo>
                  <a:lnTo>
                    <a:pt x="44433" y="49936"/>
                  </a:lnTo>
                  <a:lnTo>
                    <a:pt x="444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443971" y="1538892"/>
              <a:ext cx="30124" cy="25356"/>
            </a:xfrm>
            <a:custGeom>
              <a:avLst/>
              <a:gdLst/>
              <a:ahLst/>
              <a:cxnLst/>
              <a:rect l="l" t="t" r="r" b="b"/>
              <a:pathLst>
                <a:path w="1535" h="1292" extrusionOk="0">
                  <a:moveTo>
                    <a:pt x="867" y="0"/>
                  </a:moveTo>
                  <a:cubicBezTo>
                    <a:pt x="300" y="0"/>
                    <a:pt x="0" y="701"/>
                    <a:pt x="400" y="1101"/>
                  </a:cubicBezTo>
                  <a:cubicBezTo>
                    <a:pt x="542" y="1232"/>
                    <a:pt x="712" y="1291"/>
                    <a:pt x="877" y="1291"/>
                  </a:cubicBezTo>
                  <a:cubicBezTo>
                    <a:pt x="1217" y="1291"/>
                    <a:pt x="1534" y="1038"/>
                    <a:pt x="1534" y="634"/>
                  </a:cubicBezTo>
                  <a:cubicBezTo>
                    <a:pt x="1534" y="267"/>
                    <a:pt x="1234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1394869" y="1538892"/>
              <a:ext cx="30124" cy="25356"/>
            </a:xfrm>
            <a:custGeom>
              <a:avLst/>
              <a:gdLst/>
              <a:ahLst/>
              <a:cxnLst/>
              <a:rect l="l" t="t" r="r" b="b"/>
              <a:pathLst>
                <a:path w="1535" h="1292" extrusionOk="0">
                  <a:moveTo>
                    <a:pt x="868" y="0"/>
                  </a:moveTo>
                  <a:cubicBezTo>
                    <a:pt x="300" y="0"/>
                    <a:pt x="0" y="701"/>
                    <a:pt x="401" y="1101"/>
                  </a:cubicBezTo>
                  <a:cubicBezTo>
                    <a:pt x="542" y="1232"/>
                    <a:pt x="712" y="1291"/>
                    <a:pt x="877" y="1291"/>
                  </a:cubicBezTo>
                  <a:cubicBezTo>
                    <a:pt x="1217" y="1291"/>
                    <a:pt x="1535" y="1038"/>
                    <a:pt x="1535" y="634"/>
                  </a:cubicBezTo>
                  <a:cubicBezTo>
                    <a:pt x="1535" y="267"/>
                    <a:pt x="1234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1346415" y="1538892"/>
              <a:ext cx="30144" cy="25356"/>
            </a:xfrm>
            <a:custGeom>
              <a:avLst/>
              <a:gdLst/>
              <a:ahLst/>
              <a:cxnLst/>
              <a:rect l="l" t="t" r="r" b="b"/>
              <a:pathLst>
                <a:path w="1536" h="1292" extrusionOk="0">
                  <a:moveTo>
                    <a:pt x="868" y="0"/>
                  </a:moveTo>
                  <a:cubicBezTo>
                    <a:pt x="301" y="0"/>
                    <a:pt x="1" y="701"/>
                    <a:pt x="401" y="1101"/>
                  </a:cubicBezTo>
                  <a:cubicBezTo>
                    <a:pt x="543" y="1232"/>
                    <a:pt x="713" y="1291"/>
                    <a:pt x="878" y="1291"/>
                  </a:cubicBezTo>
                  <a:cubicBezTo>
                    <a:pt x="1218" y="1291"/>
                    <a:pt x="1535" y="1038"/>
                    <a:pt x="1535" y="634"/>
                  </a:cubicBezTo>
                  <a:cubicBezTo>
                    <a:pt x="1535" y="267"/>
                    <a:pt x="12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676084" y="1656721"/>
              <a:ext cx="166950" cy="16387"/>
            </a:xfrm>
            <a:custGeom>
              <a:avLst/>
              <a:gdLst/>
              <a:ahLst/>
              <a:cxnLst/>
              <a:rect l="l" t="t" r="r" b="b"/>
              <a:pathLst>
                <a:path w="8507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7972" y="834"/>
                  </a:lnTo>
                  <a:cubicBezTo>
                    <a:pt x="8506" y="834"/>
                    <a:pt x="8506" y="0"/>
                    <a:pt x="7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676731" y="1701898"/>
              <a:ext cx="235029" cy="16387"/>
            </a:xfrm>
            <a:custGeom>
              <a:avLst/>
              <a:gdLst/>
              <a:ahLst/>
              <a:cxnLst/>
              <a:rect l="l" t="t" r="r" b="b"/>
              <a:pathLst>
                <a:path w="11976" h="835" extrusionOk="0">
                  <a:moveTo>
                    <a:pt x="534" y="0"/>
                  </a:moveTo>
                  <a:cubicBezTo>
                    <a:pt x="0" y="0"/>
                    <a:pt x="0" y="834"/>
                    <a:pt x="534" y="834"/>
                  </a:cubicBezTo>
                  <a:lnTo>
                    <a:pt x="11442" y="834"/>
                  </a:lnTo>
                  <a:cubicBezTo>
                    <a:pt x="11976" y="834"/>
                    <a:pt x="11976" y="0"/>
                    <a:pt x="11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676084" y="1746407"/>
              <a:ext cx="169560" cy="16387"/>
            </a:xfrm>
            <a:custGeom>
              <a:avLst/>
              <a:gdLst/>
              <a:ahLst/>
              <a:cxnLst/>
              <a:rect l="l" t="t" r="r" b="b"/>
              <a:pathLst>
                <a:path w="8640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8073" y="834"/>
                  </a:lnTo>
                  <a:cubicBezTo>
                    <a:pt x="8640" y="834"/>
                    <a:pt x="8640" y="0"/>
                    <a:pt x="8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776230" y="2478282"/>
              <a:ext cx="619306" cy="16387"/>
            </a:xfrm>
            <a:custGeom>
              <a:avLst/>
              <a:gdLst/>
              <a:ahLst/>
              <a:cxnLst/>
              <a:rect l="l" t="t" r="r" b="b"/>
              <a:pathLst>
                <a:path w="31557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0990" y="835"/>
                  </a:lnTo>
                  <a:cubicBezTo>
                    <a:pt x="31557" y="835"/>
                    <a:pt x="31557" y="1"/>
                    <a:pt x="309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676084" y="2523459"/>
              <a:ext cx="392147" cy="16387"/>
            </a:xfrm>
            <a:custGeom>
              <a:avLst/>
              <a:gdLst/>
              <a:ahLst/>
              <a:cxnLst/>
              <a:rect l="l" t="t" r="r" b="b"/>
              <a:pathLst>
                <a:path w="19982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19414" y="834"/>
                  </a:lnTo>
                  <a:cubicBezTo>
                    <a:pt x="19981" y="834"/>
                    <a:pt x="19981" y="0"/>
                    <a:pt x="19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1325475" y="2569931"/>
              <a:ext cx="170875" cy="170894"/>
            </a:xfrm>
            <a:custGeom>
              <a:avLst/>
              <a:gdLst/>
              <a:ahLst/>
              <a:cxnLst/>
              <a:rect l="l" t="t" r="r" b="b"/>
              <a:pathLst>
                <a:path w="8707" h="8708" extrusionOk="0">
                  <a:moveTo>
                    <a:pt x="0" y="1"/>
                  </a:moveTo>
                  <a:lnTo>
                    <a:pt x="0" y="8707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1447896" y="1589957"/>
              <a:ext cx="48454" cy="979994"/>
            </a:xfrm>
            <a:custGeom>
              <a:avLst/>
              <a:gdLst/>
              <a:ahLst/>
              <a:cxnLst/>
              <a:rect l="l" t="t" r="r" b="b"/>
              <a:pathLst>
                <a:path w="2469" h="49936" extrusionOk="0">
                  <a:moveTo>
                    <a:pt x="0" y="0"/>
                  </a:moveTo>
                  <a:lnTo>
                    <a:pt x="0" y="49936"/>
                  </a:lnTo>
                  <a:lnTo>
                    <a:pt x="2469" y="49936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1454431" y="2367656"/>
              <a:ext cx="35384" cy="135530"/>
            </a:xfrm>
            <a:custGeom>
              <a:avLst/>
              <a:gdLst/>
              <a:ahLst/>
              <a:cxnLst/>
              <a:rect l="l" t="t" r="r" b="b"/>
              <a:pathLst>
                <a:path w="1803" h="6906" extrusionOk="0">
                  <a:moveTo>
                    <a:pt x="901" y="0"/>
                  </a:moveTo>
                  <a:cubicBezTo>
                    <a:pt x="401" y="0"/>
                    <a:pt x="1" y="401"/>
                    <a:pt x="1" y="901"/>
                  </a:cubicBezTo>
                  <a:lnTo>
                    <a:pt x="1" y="6005"/>
                  </a:lnTo>
                  <a:cubicBezTo>
                    <a:pt x="1" y="6505"/>
                    <a:pt x="401" y="6905"/>
                    <a:pt x="901" y="6905"/>
                  </a:cubicBezTo>
                  <a:cubicBezTo>
                    <a:pt x="1402" y="6905"/>
                    <a:pt x="1802" y="6505"/>
                    <a:pt x="1802" y="6005"/>
                  </a:cubicBezTo>
                  <a:lnTo>
                    <a:pt x="1802" y="901"/>
                  </a:lnTo>
                  <a:cubicBezTo>
                    <a:pt x="1802" y="401"/>
                    <a:pt x="1402" y="0"/>
                    <a:pt x="9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1261321" y="1656721"/>
              <a:ext cx="134215" cy="16387"/>
            </a:xfrm>
            <a:custGeom>
              <a:avLst/>
              <a:gdLst/>
              <a:ahLst/>
              <a:cxnLst/>
              <a:rect l="l" t="t" r="r" b="b"/>
              <a:pathLst>
                <a:path w="6839" h="835" extrusionOk="0">
                  <a:moveTo>
                    <a:pt x="534" y="0"/>
                  </a:moveTo>
                  <a:cubicBezTo>
                    <a:pt x="0" y="0"/>
                    <a:pt x="0" y="834"/>
                    <a:pt x="534" y="834"/>
                  </a:cubicBezTo>
                  <a:lnTo>
                    <a:pt x="6272" y="834"/>
                  </a:lnTo>
                  <a:cubicBezTo>
                    <a:pt x="6839" y="834"/>
                    <a:pt x="6839" y="0"/>
                    <a:pt x="627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1315662" y="1701898"/>
              <a:ext cx="79874" cy="16387"/>
            </a:xfrm>
            <a:custGeom>
              <a:avLst/>
              <a:gdLst/>
              <a:ahLst/>
              <a:cxnLst/>
              <a:rect l="l" t="t" r="r" b="b"/>
              <a:pathLst>
                <a:path w="4070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3503" y="834"/>
                  </a:lnTo>
                  <a:cubicBezTo>
                    <a:pt x="4070" y="834"/>
                    <a:pt x="4070" y="0"/>
                    <a:pt x="350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776230" y="1864903"/>
              <a:ext cx="619306" cy="16367"/>
            </a:xfrm>
            <a:custGeom>
              <a:avLst/>
              <a:gdLst/>
              <a:ahLst/>
              <a:cxnLst/>
              <a:rect l="l" t="t" r="r" b="b"/>
              <a:pathLst>
                <a:path w="31557" h="834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30990" y="834"/>
                  </a:lnTo>
                  <a:cubicBezTo>
                    <a:pt x="31557" y="834"/>
                    <a:pt x="31557" y="0"/>
                    <a:pt x="309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676084" y="1909412"/>
              <a:ext cx="719453" cy="16387"/>
            </a:xfrm>
            <a:custGeom>
              <a:avLst/>
              <a:gdLst/>
              <a:ahLst/>
              <a:cxnLst/>
              <a:rect l="l" t="t" r="r" b="b"/>
              <a:pathLst>
                <a:path w="36660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36093" y="834"/>
                  </a:lnTo>
                  <a:cubicBezTo>
                    <a:pt x="36660" y="834"/>
                    <a:pt x="36660" y="0"/>
                    <a:pt x="36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676084" y="1953922"/>
              <a:ext cx="310310" cy="16387"/>
            </a:xfrm>
            <a:custGeom>
              <a:avLst/>
              <a:gdLst/>
              <a:ahLst/>
              <a:cxnLst/>
              <a:rect l="l" t="t" r="r" b="b"/>
              <a:pathLst>
                <a:path w="15812" h="835" extrusionOk="0">
                  <a:moveTo>
                    <a:pt x="567" y="1"/>
                  </a:moveTo>
                  <a:cubicBezTo>
                    <a:pt x="0" y="1"/>
                    <a:pt x="0" y="835"/>
                    <a:pt x="567" y="835"/>
                  </a:cubicBezTo>
                  <a:lnTo>
                    <a:pt x="15244" y="835"/>
                  </a:lnTo>
                  <a:cubicBezTo>
                    <a:pt x="15811" y="835"/>
                    <a:pt x="15811" y="1"/>
                    <a:pt x="15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803077" y="2029871"/>
              <a:ext cx="274318" cy="73339"/>
            </a:xfrm>
            <a:custGeom>
              <a:avLst/>
              <a:gdLst/>
              <a:ahLst/>
              <a:cxnLst/>
              <a:rect l="l" t="t" r="r" b="b"/>
              <a:pathLst>
                <a:path w="13978" h="3737" extrusionOk="0">
                  <a:moveTo>
                    <a:pt x="0" y="0"/>
                  </a:moveTo>
                  <a:lnTo>
                    <a:pt x="0" y="3736"/>
                  </a:lnTo>
                  <a:lnTo>
                    <a:pt x="13977" y="3736"/>
                  </a:lnTo>
                  <a:lnTo>
                    <a:pt x="139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803077" y="2119557"/>
              <a:ext cx="124403" cy="272336"/>
            </a:xfrm>
            <a:custGeom>
              <a:avLst/>
              <a:gdLst/>
              <a:ahLst/>
              <a:cxnLst/>
              <a:rect l="l" t="t" r="r" b="b"/>
              <a:pathLst>
                <a:path w="6339" h="13877" extrusionOk="0">
                  <a:moveTo>
                    <a:pt x="0" y="0"/>
                  </a:moveTo>
                  <a:lnTo>
                    <a:pt x="0" y="13877"/>
                  </a:lnTo>
                  <a:lnTo>
                    <a:pt x="6338" y="13877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1093723" y="2119557"/>
              <a:ext cx="143400" cy="272336"/>
            </a:xfrm>
            <a:custGeom>
              <a:avLst/>
              <a:gdLst/>
              <a:ahLst/>
              <a:cxnLst/>
              <a:rect l="l" t="t" r="r" b="b"/>
              <a:pathLst>
                <a:path w="7307" h="13877" extrusionOk="0">
                  <a:moveTo>
                    <a:pt x="1" y="0"/>
                  </a:moveTo>
                  <a:lnTo>
                    <a:pt x="1" y="13877"/>
                  </a:lnTo>
                  <a:lnTo>
                    <a:pt x="7306" y="13877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1093723" y="2029871"/>
              <a:ext cx="290685" cy="73339"/>
            </a:xfrm>
            <a:custGeom>
              <a:avLst/>
              <a:gdLst/>
              <a:ahLst/>
              <a:cxnLst/>
              <a:rect l="l" t="t" r="r" b="b"/>
              <a:pathLst>
                <a:path w="14812" h="3737" extrusionOk="0">
                  <a:moveTo>
                    <a:pt x="1" y="0"/>
                  </a:moveTo>
                  <a:lnTo>
                    <a:pt x="1" y="3736"/>
                  </a:lnTo>
                  <a:lnTo>
                    <a:pt x="14812" y="3736"/>
                  </a:lnTo>
                  <a:lnTo>
                    <a:pt x="1481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1253471" y="2119557"/>
              <a:ext cx="130938" cy="272336"/>
            </a:xfrm>
            <a:custGeom>
              <a:avLst/>
              <a:gdLst/>
              <a:ahLst/>
              <a:cxnLst/>
              <a:rect l="l" t="t" r="r" b="b"/>
              <a:pathLst>
                <a:path w="6672" h="13877" extrusionOk="0">
                  <a:moveTo>
                    <a:pt x="0" y="0"/>
                  </a:moveTo>
                  <a:lnTo>
                    <a:pt x="0" y="13877"/>
                  </a:lnTo>
                  <a:lnTo>
                    <a:pt x="6672" y="13877"/>
                  </a:lnTo>
                  <a:lnTo>
                    <a:pt x="6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687211" y="2119557"/>
              <a:ext cx="99518" cy="272336"/>
            </a:xfrm>
            <a:custGeom>
              <a:avLst/>
              <a:gdLst/>
              <a:ahLst/>
              <a:cxnLst/>
              <a:rect l="l" t="t" r="r" b="b"/>
              <a:pathLst>
                <a:path w="5071" h="13877" extrusionOk="0">
                  <a:moveTo>
                    <a:pt x="0" y="0"/>
                  </a:moveTo>
                  <a:lnTo>
                    <a:pt x="0" y="13877"/>
                  </a:lnTo>
                  <a:lnTo>
                    <a:pt x="5070" y="13877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687211" y="2029871"/>
              <a:ext cx="99518" cy="73339"/>
            </a:xfrm>
            <a:custGeom>
              <a:avLst/>
              <a:gdLst/>
              <a:ahLst/>
              <a:cxnLst/>
              <a:rect l="l" t="t" r="r" b="b"/>
              <a:pathLst>
                <a:path w="5071" h="3737" extrusionOk="0">
                  <a:moveTo>
                    <a:pt x="0" y="0"/>
                  </a:moveTo>
                  <a:lnTo>
                    <a:pt x="0" y="3736"/>
                  </a:lnTo>
                  <a:lnTo>
                    <a:pt x="5070" y="3736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943827" y="2119557"/>
              <a:ext cx="133568" cy="272336"/>
            </a:xfrm>
            <a:custGeom>
              <a:avLst/>
              <a:gdLst/>
              <a:ahLst/>
              <a:cxnLst/>
              <a:rect l="l" t="t" r="r" b="b"/>
              <a:pathLst>
                <a:path w="6806" h="13877" extrusionOk="0">
                  <a:moveTo>
                    <a:pt x="0" y="0"/>
                  </a:moveTo>
                  <a:lnTo>
                    <a:pt x="0" y="13877"/>
                  </a:lnTo>
                  <a:lnTo>
                    <a:pt x="6805" y="138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1454431" y="2367656"/>
              <a:ext cx="35384" cy="135530"/>
            </a:xfrm>
            <a:custGeom>
              <a:avLst/>
              <a:gdLst/>
              <a:ahLst/>
              <a:cxnLst/>
              <a:rect l="l" t="t" r="r" b="b"/>
              <a:pathLst>
                <a:path w="1803" h="6906" extrusionOk="0">
                  <a:moveTo>
                    <a:pt x="901" y="0"/>
                  </a:moveTo>
                  <a:cubicBezTo>
                    <a:pt x="401" y="0"/>
                    <a:pt x="1" y="401"/>
                    <a:pt x="1" y="901"/>
                  </a:cubicBezTo>
                  <a:lnTo>
                    <a:pt x="1" y="6005"/>
                  </a:lnTo>
                  <a:cubicBezTo>
                    <a:pt x="1" y="6505"/>
                    <a:pt x="401" y="6905"/>
                    <a:pt x="901" y="6905"/>
                  </a:cubicBezTo>
                  <a:cubicBezTo>
                    <a:pt x="1402" y="6905"/>
                    <a:pt x="1802" y="6505"/>
                    <a:pt x="1802" y="6005"/>
                  </a:cubicBezTo>
                  <a:lnTo>
                    <a:pt x="1802" y="901"/>
                  </a:lnTo>
                  <a:cubicBezTo>
                    <a:pt x="1802" y="401"/>
                    <a:pt x="1402" y="0"/>
                    <a:pt x="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1057731" y="1054449"/>
              <a:ext cx="871998" cy="1221578"/>
            </a:xfrm>
            <a:custGeom>
              <a:avLst/>
              <a:gdLst/>
              <a:ahLst/>
              <a:cxnLst/>
              <a:rect l="l" t="t" r="r" b="b"/>
              <a:pathLst>
                <a:path w="44433" h="62246" extrusionOk="0">
                  <a:moveTo>
                    <a:pt x="1335" y="1"/>
                  </a:moveTo>
                  <a:cubicBezTo>
                    <a:pt x="601" y="1"/>
                    <a:pt x="0" y="601"/>
                    <a:pt x="0" y="1335"/>
                  </a:cubicBezTo>
                  <a:lnTo>
                    <a:pt x="0" y="60911"/>
                  </a:lnTo>
                  <a:cubicBezTo>
                    <a:pt x="0" y="61645"/>
                    <a:pt x="601" y="62245"/>
                    <a:pt x="1335" y="62245"/>
                  </a:cubicBezTo>
                  <a:lnTo>
                    <a:pt x="35726" y="62245"/>
                  </a:lnTo>
                  <a:lnTo>
                    <a:pt x="44432" y="53573"/>
                  </a:lnTo>
                  <a:lnTo>
                    <a:pt x="44432" y="1335"/>
                  </a:lnTo>
                  <a:cubicBezTo>
                    <a:pt x="44432" y="601"/>
                    <a:pt x="43832" y="1"/>
                    <a:pt x="4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1057731" y="1125158"/>
              <a:ext cx="871998" cy="1150869"/>
            </a:xfrm>
            <a:custGeom>
              <a:avLst/>
              <a:gdLst/>
              <a:ahLst/>
              <a:cxnLst/>
              <a:rect l="l" t="t" r="r" b="b"/>
              <a:pathLst>
                <a:path w="44433" h="58643" extrusionOk="0">
                  <a:moveTo>
                    <a:pt x="0" y="0"/>
                  </a:moveTo>
                  <a:lnTo>
                    <a:pt x="0" y="57308"/>
                  </a:lnTo>
                  <a:cubicBezTo>
                    <a:pt x="0" y="58042"/>
                    <a:pt x="601" y="58642"/>
                    <a:pt x="1335" y="58642"/>
                  </a:cubicBezTo>
                  <a:lnTo>
                    <a:pt x="35726" y="58642"/>
                  </a:lnTo>
                  <a:lnTo>
                    <a:pt x="44432" y="49970"/>
                  </a:lnTo>
                  <a:lnTo>
                    <a:pt x="444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1881255" y="1074094"/>
              <a:ext cx="25552" cy="25552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1"/>
                  </a:moveTo>
                  <a:cubicBezTo>
                    <a:pt x="301" y="1"/>
                    <a:pt x="1" y="301"/>
                    <a:pt x="1" y="634"/>
                  </a:cubicBezTo>
                  <a:cubicBezTo>
                    <a:pt x="1" y="1001"/>
                    <a:pt x="301" y="1301"/>
                    <a:pt x="668" y="1301"/>
                  </a:cubicBezTo>
                  <a:cubicBezTo>
                    <a:pt x="1001" y="1301"/>
                    <a:pt x="1302" y="1001"/>
                    <a:pt x="1302" y="634"/>
                  </a:cubicBezTo>
                  <a:cubicBezTo>
                    <a:pt x="1302" y="301"/>
                    <a:pt x="1001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1832820" y="1074094"/>
              <a:ext cx="25552" cy="25552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34"/>
                  </a:cubicBezTo>
                  <a:cubicBezTo>
                    <a:pt x="0" y="1001"/>
                    <a:pt x="300" y="1301"/>
                    <a:pt x="634" y="1301"/>
                  </a:cubicBezTo>
                  <a:cubicBezTo>
                    <a:pt x="1001" y="1301"/>
                    <a:pt x="1301" y="1001"/>
                    <a:pt x="1301" y="634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1779794" y="1074094"/>
              <a:ext cx="30124" cy="25356"/>
            </a:xfrm>
            <a:custGeom>
              <a:avLst/>
              <a:gdLst/>
              <a:ahLst/>
              <a:cxnLst/>
              <a:rect l="l" t="t" r="r" b="b"/>
              <a:pathLst>
                <a:path w="1535" h="1292" extrusionOk="0">
                  <a:moveTo>
                    <a:pt x="868" y="1"/>
                  </a:moveTo>
                  <a:cubicBezTo>
                    <a:pt x="300" y="1"/>
                    <a:pt x="0" y="701"/>
                    <a:pt x="401" y="1101"/>
                  </a:cubicBezTo>
                  <a:cubicBezTo>
                    <a:pt x="542" y="1232"/>
                    <a:pt x="712" y="1292"/>
                    <a:pt x="877" y="1292"/>
                  </a:cubicBezTo>
                  <a:cubicBezTo>
                    <a:pt x="1217" y="1292"/>
                    <a:pt x="1535" y="1039"/>
                    <a:pt x="1535" y="634"/>
                  </a:cubicBezTo>
                  <a:cubicBezTo>
                    <a:pt x="1535" y="301"/>
                    <a:pt x="1234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1374577" y="1192590"/>
              <a:ext cx="188557" cy="16387"/>
            </a:xfrm>
            <a:custGeom>
              <a:avLst/>
              <a:gdLst/>
              <a:ahLst/>
              <a:cxnLst/>
              <a:rect l="l" t="t" r="r" b="b"/>
              <a:pathLst>
                <a:path w="9608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9073" y="834"/>
                  </a:lnTo>
                  <a:cubicBezTo>
                    <a:pt x="9607" y="834"/>
                    <a:pt x="96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1306497" y="1237099"/>
              <a:ext cx="325363" cy="16387"/>
            </a:xfrm>
            <a:custGeom>
              <a:avLst/>
              <a:gdLst/>
              <a:ahLst/>
              <a:cxnLst/>
              <a:rect l="l" t="t" r="r" b="b"/>
              <a:pathLst>
                <a:path w="16579" h="835" extrusionOk="0">
                  <a:moveTo>
                    <a:pt x="567" y="1"/>
                  </a:moveTo>
                  <a:cubicBezTo>
                    <a:pt x="0" y="1"/>
                    <a:pt x="0" y="834"/>
                    <a:pt x="567" y="834"/>
                  </a:cubicBezTo>
                  <a:lnTo>
                    <a:pt x="16045" y="834"/>
                  </a:lnTo>
                  <a:cubicBezTo>
                    <a:pt x="16579" y="834"/>
                    <a:pt x="16579" y="1"/>
                    <a:pt x="160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1372614" y="1281609"/>
              <a:ext cx="193777" cy="16387"/>
            </a:xfrm>
            <a:custGeom>
              <a:avLst/>
              <a:gdLst/>
              <a:ahLst/>
              <a:cxnLst/>
              <a:rect l="l" t="t" r="r" b="b"/>
              <a:pathLst>
                <a:path w="9874" h="835" extrusionOk="0">
                  <a:moveTo>
                    <a:pt x="567" y="1"/>
                  </a:moveTo>
                  <a:cubicBezTo>
                    <a:pt x="0" y="1"/>
                    <a:pt x="0" y="835"/>
                    <a:pt x="567" y="835"/>
                  </a:cubicBezTo>
                  <a:lnTo>
                    <a:pt x="9340" y="835"/>
                  </a:lnTo>
                  <a:cubicBezTo>
                    <a:pt x="9874" y="835"/>
                    <a:pt x="9874" y="1"/>
                    <a:pt x="9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1208942" y="1400104"/>
              <a:ext cx="619306" cy="16387"/>
            </a:xfrm>
            <a:custGeom>
              <a:avLst/>
              <a:gdLst/>
              <a:ahLst/>
              <a:cxnLst/>
              <a:rect l="l" t="t" r="r" b="b"/>
              <a:pathLst>
                <a:path w="31557" h="835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31023" y="834"/>
                  </a:lnTo>
                  <a:cubicBezTo>
                    <a:pt x="31557" y="834"/>
                    <a:pt x="31557" y="0"/>
                    <a:pt x="3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1109443" y="1578810"/>
              <a:ext cx="619306" cy="16387"/>
            </a:xfrm>
            <a:custGeom>
              <a:avLst/>
              <a:gdLst/>
              <a:ahLst/>
              <a:cxnLst/>
              <a:rect l="l" t="t" r="r" b="b"/>
              <a:pathLst>
                <a:path w="31557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0989" y="835"/>
                  </a:lnTo>
                  <a:cubicBezTo>
                    <a:pt x="31556" y="835"/>
                    <a:pt x="31556" y="1"/>
                    <a:pt x="30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1109443" y="1444614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6093" y="835"/>
                  </a:lnTo>
                  <a:cubicBezTo>
                    <a:pt x="36660" y="835"/>
                    <a:pt x="36660" y="1"/>
                    <a:pt x="3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1109443" y="1489791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36093" y="834"/>
                  </a:lnTo>
                  <a:cubicBezTo>
                    <a:pt x="36660" y="834"/>
                    <a:pt x="36660" y="0"/>
                    <a:pt x="36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1109443" y="1534300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6093" y="835"/>
                  </a:lnTo>
                  <a:cubicBezTo>
                    <a:pt x="36660" y="835"/>
                    <a:pt x="36660" y="1"/>
                    <a:pt x="3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1208942" y="1849831"/>
              <a:ext cx="619306" cy="16387"/>
            </a:xfrm>
            <a:custGeom>
              <a:avLst/>
              <a:gdLst/>
              <a:ahLst/>
              <a:cxnLst/>
              <a:rect l="l" t="t" r="r" b="b"/>
              <a:pathLst>
                <a:path w="31557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1023" y="835"/>
                  </a:lnTo>
                  <a:cubicBezTo>
                    <a:pt x="31557" y="835"/>
                    <a:pt x="31557" y="1"/>
                    <a:pt x="3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1109443" y="2029203"/>
              <a:ext cx="619306" cy="16387"/>
            </a:xfrm>
            <a:custGeom>
              <a:avLst/>
              <a:gdLst/>
              <a:ahLst/>
              <a:cxnLst/>
              <a:rect l="l" t="t" r="r" b="b"/>
              <a:pathLst>
                <a:path w="31557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0989" y="835"/>
                  </a:lnTo>
                  <a:cubicBezTo>
                    <a:pt x="31556" y="835"/>
                    <a:pt x="31556" y="1"/>
                    <a:pt x="30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1109443" y="1895008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1"/>
                  </a:moveTo>
                  <a:cubicBezTo>
                    <a:pt x="1" y="1"/>
                    <a:pt x="1" y="834"/>
                    <a:pt x="568" y="834"/>
                  </a:cubicBezTo>
                  <a:lnTo>
                    <a:pt x="36093" y="834"/>
                  </a:lnTo>
                  <a:cubicBezTo>
                    <a:pt x="36660" y="834"/>
                    <a:pt x="36660" y="1"/>
                    <a:pt x="3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1109443" y="1939517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6093" y="835"/>
                  </a:lnTo>
                  <a:cubicBezTo>
                    <a:pt x="36660" y="835"/>
                    <a:pt x="36660" y="1"/>
                    <a:pt x="3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1109443" y="1984046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36093" y="834"/>
                  </a:lnTo>
                  <a:cubicBezTo>
                    <a:pt x="36660" y="834"/>
                    <a:pt x="36660" y="0"/>
                    <a:pt x="36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1733969" y="1190627"/>
              <a:ext cx="83799" cy="111293"/>
            </a:xfrm>
            <a:custGeom>
              <a:avLst/>
              <a:gdLst/>
              <a:ahLst/>
              <a:cxnLst/>
              <a:rect l="l" t="t" r="r" b="b"/>
              <a:pathLst>
                <a:path w="4270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270" y="5671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1120570" y="1190627"/>
              <a:ext cx="92983" cy="92964"/>
            </a:xfrm>
            <a:custGeom>
              <a:avLst/>
              <a:gdLst/>
              <a:ahLst/>
              <a:cxnLst/>
              <a:rect l="l" t="t" r="r" b="b"/>
              <a:pathLst>
                <a:path w="4738" h="4737" extrusionOk="0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cubicBezTo>
                    <a:pt x="1" y="3669"/>
                    <a:pt x="1068" y="4737"/>
                    <a:pt x="2369" y="4737"/>
                  </a:cubicBezTo>
                  <a:cubicBezTo>
                    <a:pt x="3670" y="4737"/>
                    <a:pt x="4737" y="3669"/>
                    <a:pt x="4737" y="2369"/>
                  </a:cubicBezTo>
                  <a:cubicBezTo>
                    <a:pt x="4737" y="1068"/>
                    <a:pt x="3670" y="0"/>
                    <a:pt x="2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1117293" y="1643140"/>
              <a:ext cx="20979" cy="19664"/>
            </a:xfrm>
            <a:custGeom>
              <a:avLst/>
              <a:gdLst/>
              <a:ahLst/>
              <a:cxnLst/>
              <a:rect l="l" t="t" r="r" b="b"/>
              <a:pathLst>
                <a:path w="1069" h="1002" extrusionOk="0">
                  <a:moveTo>
                    <a:pt x="535" y="0"/>
                  </a:moveTo>
                  <a:cubicBezTo>
                    <a:pt x="268" y="0"/>
                    <a:pt x="1" y="175"/>
                    <a:pt x="34" y="526"/>
                  </a:cubicBezTo>
                  <a:cubicBezTo>
                    <a:pt x="51" y="843"/>
                    <a:pt x="284" y="1001"/>
                    <a:pt x="522" y="1001"/>
                  </a:cubicBezTo>
                  <a:cubicBezTo>
                    <a:pt x="760" y="1001"/>
                    <a:pt x="1002" y="843"/>
                    <a:pt x="1035" y="526"/>
                  </a:cubicBezTo>
                  <a:cubicBezTo>
                    <a:pt x="1068" y="175"/>
                    <a:pt x="801" y="0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1117960" y="1688788"/>
              <a:ext cx="22922" cy="19507"/>
            </a:xfrm>
            <a:custGeom>
              <a:avLst/>
              <a:gdLst/>
              <a:ahLst/>
              <a:cxnLst/>
              <a:rect l="l" t="t" r="r" b="b"/>
              <a:pathLst>
                <a:path w="1168" h="994" extrusionOk="0">
                  <a:moveTo>
                    <a:pt x="501" y="1"/>
                  </a:moveTo>
                  <a:cubicBezTo>
                    <a:pt x="200" y="1"/>
                    <a:pt x="0" y="201"/>
                    <a:pt x="0" y="501"/>
                  </a:cubicBezTo>
                  <a:cubicBezTo>
                    <a:pt x="0" y="792"/>
                    <a:pt x="240" y="993"/>
                    <a:pt x="489" y="993"/>
                  </a:cubicBezTo>
                  <a:cubicBezTo>
                    <a:pt x="611" y="993"/>
                    <a:pt x="735" y="945"/>
                    <a:pt x="834" y="835"/>
                  </a:cubicBezTo>
                  <a:cubicBezTo>
                    <a:pt x="1168" y="535"/>
                    <a:pt x="93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1117293" y="1732336"/>
              <a:ext cx="20979" cy="19645"/>
            </a:xfrm>
            <a:custGeom>
              <a:avLst/>
              <a:gdLst/>
              <a:ahLst/>
              <a:cxnLst/>
              <a:rect l="l" t="t" r="r" b="b"/>
              <a:pathLst>
                <a:path w="1069" h="1001" extrusionOk="0">
                  <a:moveTo>
                    <a:pt x="535" y="0"/>
                  </a:moveTo>
                  <a:cubicBezTo>
                    <a:pt x="268" y="0"/>
                    <a:pt x="1" y="184"/>
                    <a:pt x="34" y="551"/>
                  </a:cubicBezTo>
                  <a:cubicBezTo>
                    <a:pt x="51" y="851"/>
                    <a:pt x="284" y="1001"/>
                    <a:pt x="522" y="1001"/>
                  </a:cubicBezTo>
                  <a:cubicBezTo>
                    <a:pt x="760" y="1001"/>
                    <a:pt x="1002" y="851"/>
                    <a:pt x="1035" y="551"/>
                  </a:cubicBezTo>
                  <a:cubicBezTo>
                    <a:pt x="1068" y="184"/>
                    <a:pt x="801" y="0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1117293" y="1776845"/>
              <a:ext cx="20979" cy="19664"/>
            </a:xfrm>
            <a:custGeom>
              <a:avLst/>
              <a:gdLst/>
              <a:ahLst/>
              <a:cxnLst/>
              <a:rect l="l" t="t" r="r" b="b"/>
              <a:pathLst>
                <a:path w="1069" h="1002" extrusionOk="0">
                  <a:moveTo>
                    <a:pt x="535" y="1"/>
                  </a:moveTo>
                  <a:cubicBezTo>
                    <a:pt x="268" y="1"/>
                    <a:pt x="1" y="184"/>
                    <a:pt x="34" y="551"/>
                  </a:cubicBezTo>
                  <a:cubicBezTo>
                    <a:pt x="51" y="851"/>
                    <a:pt x="284" y="1001"/>
                    <a:pt x="522" y="1001"/>
                  </a:cubicBezTo>
                  <a:cubicBezTo>
                    <a:pt x="760" y="1001"/>
                    <a:pt x="1002" y="851"/>
                    <a:pt x="1035" y="551"/>
                  </a:cubicBezTo>
                  <a:cubicBezTo>
                    <a:pt x="1068" y="184"/>
                    <a:pt x="801" y="1"/>
                    <a:pt x="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1150695" y="1645593"/>
              <a:ext cx="128328" cy="16387"/>
            </a:xfrm>
            <a:custGeom>
              <a:avLst/>
              <a:gdLst/>
              <a:ahLst/>
              <a:cxnLst/>
              <a:rect l="l" t="t" r="r" b="b"/>
              <a:pathLst>
                <a:path w="6539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5971" y="834"/>
                  </a:lnTo>
                  <a:cubicBezTo>
                    <a:pt x="6538" y="834"/>
                    <a:pt x="6538" y="0"/>
                    <a:pt x="5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1150695" y="1690103"/>
              <a:ext cx="227827" cy="16387"/>
            </a:xfrm>
            <a:custGeom>
              <a:avLst/>
              <a:gdLst/>
              <a:ahLst/>
              <a:cxnLst/>
              <a:rect l="l" t="t" r="r" b="b"/>
              <a:pathLst>
                <a:path w="11609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lnTo>
                    <a:pt x="11075" y="835"/>
                  </a:lnTo>
                  <a:cubicBezTo>
                    <a:pt x="11608" y="835"/>
                    <a:pt x="11608" y="1"/>
                    <a:pt x="1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1150695" y="1735260"/>
              <a:ext cx="105406" cy="16406"/>
            </a:xfrm>
            <a:custGeom>
              <a:avLst/>
              <a:gdLst/>
              <a:ahLst/>
              <a:cxnLst/>
              <a:rect l="l" t="t" r="r" b="b"/>
              <a:pathLst>
                <a:path w="5371" h="836" extrusionOk="0">
                  <a:moveTo>
                    <a:pt x="4836" y="0"/>
                  </a:moveTo>
                  <a:cubicBezTo>
                    <a:pt x="4825" y="0"/>
                    <a:pt x="4815" y="1"/>
                    <a:pt x="4803" y="1"/>
                  </a:cubicBezTo>
                  <a:lnTo>
                    <a:pt x="534" y="1"/>
                  </a:lnTo>
                  <a:cubicBezTo>
                    <a:pt x="0" y="1"/>
                    <a:pt x="0" y="835"/>
                    <a:pt x="534" y="835"/>
                  </a:cubicBezTo>
                  <a:lnTo>
                    <a:pt x="4803" y="835"/>
                  </a:lnTo>
                  <a:cubicBezTo>
                    <a:pt x="5359" y="803"/>
                    <a:pt x="5370" y="0"/>
                    <a:pt x="4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1150695" y="1779789"/>
              <a:ext cx="195092" cy="16387"/>
            </a:xfrm>
            <a:custGeom>
              <a:avLst/>
              <a:gdLst/>
              <a:ahLst/>
              <a:cxnLst/>
              <a:rect l="l" t="t" r="r" b="b"/>
              <a:pathLst>
                <a:path w="9941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lnTo>
                    <a:pt x="9407" y="835"/>
                  </a:lnTo>
                  <a:cubicBezTo>
                    <a:pt x="9940" y="835"/>
                    <a:pt x="9940" y="1"/>
                    <a:pt x="9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1758834" y="2105800"/>
              <a:ext cx="170894" cy="170227"/>
            </a:xfrm>
            <a:custGeom>
              <a:avLst/>
              <a:gdLst/>
              <a:ahLst/>
              <a:cxnLst/>
              <a:rect l="l" t="t" r="r" b="b"/>
              <a:pathLst>
                <a:path w="8708" h="8674" extrusionOk="0">
                  <a:moveTo>
                    <a:pt x="1" y="1"/>
                  </a:moveTo>
                  <a:lnTo>
                    <a:pt x="1" y="8673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1733969" y="1190627"/>
              <a:ext cx="83799" cy="111293"/>
            </a:xfrm>
            <a:custGeom>
              <a:avLst/>
              <a:gdLst/>
              <a:ahLst/>
              <a:cxnLst/>
              <a:rect l="l" t="t" r="r" b="b"/>
              <a:pathLst>
                <a:path w="4270" h="5671" extrusionOk="0">
                  <a:moveTo>
                    <a:pt x="4270" y="0"/>
                  </a:moveTo>
                  <a:lnTo>
                    <a:pt x="0" y="5671"/>
                  </a:lnTo>
                  <a:lnTo>
                    <a:pt x="4270" y="5671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1139548" y="1209604"/>
              <a:ext cx="54361" cy="54361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1" y="1"/>
                  </a:moveTo>
                  <a:lnTo>
                    <a:pt x="1" y="2769"/>
                  </a:lnTo>
                  <a:lnTo>
                    <a:pt x="2770" y="2769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1881255" y="1125158"/>
              <a:ext cx="48474" cy="980661"/>
            </a:xfrm>
            <a:custGeom>
              <a:avLst/>
              <a:gdLst/>
              <a:ahLst/>
              <a:cxnLst/>
              <a:rect l="l" t="t" r="r" b="b"/>
              <a:pathLst>
                <a:path w="2470" h="49970" extrusionOk="0">
                  <a:moveTo>
                    <a:pt x="1" y="0"/>
                  </a:moveTo>
                  <a:lnTo>
                    <a:pt x="1" y="49970"/>
                  </a:lnTo>
                  <a:lnTo>
                    <a:pt x="2469" y="49970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1887810" y="1174907"/>
              <a:ext cx="35364" cy="135530"/>
            </a:xfrm>
            <a:custGeom>
              <a:avLst/>
              <a:gdLst/>
              <a:ahLst/>
              <a:cxnLst/>
              <a:rect l="l" t="t" r="r" b="b"/>
              <a:pathLst>
                <a:path w="1802" h="6906" extrusionOk="0">
                  <a:moveTo>
                    <a:pt x="901" y="1"/>
                  </a:moveTo>
                  <a:cubicBezTo>
                    <a:pt x="400" y="1"/>
                    <a:pt x="0" y="401"/>
                    <a:pt x="0" y="901"/>
                  </a:cubicBezTo>
                  <a:lnTo>
                    <a:pt x="0" y="5972"/>
                  </a:lnTo>
                  <a:cubicBezTo>
                    <a:pt x="0" y="6472"/>
                    <a:pt x="400" y="6906"/>
                    <a:pt x="901" y="6906"/>
                  </a:cubicBezTo>
                  <a:cubicBezTo>
                    <a:pt x="1401" y="6906"/>
                    <a:pt x="1801" y="6505"/>
                    <a:pt x="1801" y="6005"/>
                  </a:cubicBezTo>
                  <a:lnTo>
                    <a:pt x="1801" y="901"/>
                  </a:lnTo>
                  <a:cubicBezTo>
                    <a:pt x="1801" y="401"/>
                    <a:pt x="1401" y="1"/>
                    <a:pt x="9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1887810" y="1174907"/>
              <a:ext cx="35364" cy="135530"/>
            </a:xfrm>
            <a:custGeom>
              <a:avLst/>
              <a:gdLst/>
              <a:ahLst/>
              <a:cxnLst/>
              <a:rect l="l" t="t" r="r" b="b"/>
              <a:pathLst>
                <a:path w="1802" h="6906" extrusionOk="0">
                  <a:moveTo>
                    <a:pt x="901" y="1"/>
                  </a:moveTo>
                  <a:cubicBezTo>
                    <a:pt x="400" y="1"/>
                    <a:pt x="0" y="401"/>
                    <a:pt x="0" y="901"/>
                  </a:cubicBezTo>
                  <a:lnTo>
                    <a:pt x="0" y="5972"/>
                  </a:lnTo>
                  <a:cubicBezTo>
                    <a:pt x="0" y="6472"/>
                    <a:pt x="400" y="6906"/>
                    <a:pt x="901" y="6906"/>
                  </a:cubicBezTo>
                  <a:cubicBezTo>
                    <a:pt x="1401" y="6906"/>
                    <a:pt x="1801" y="6505"/>
                    <a:pt x="1801" y="6005"/>
                  </a:cubicBezTo>
                  <a:lnTo>
                    <a:pt x="1801" y="901"/>
                  </a:lnTo>
                  <a:cubicBezTo>
                    <a:pt x="1801" y="401"/>
                    <a:pt x="1401" y="1"/>
                    <a:pt x="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5" name="Google Shape;1045;p24"/>
          <p:cNvSpPr txBox="1">
            <a:spLocks noGrp="1"/>
          </p:cNvSpPr>
          <p:nvPr>
            <p:ph type="title"/>
          </p:nvPr>
        </p:nvSpPr>
        <p:spPr>
          <a:xfrm>
            <a:off x="457200" y="14814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Related Works</a:t>
            </a:r>
            <a:endParaRPr dirty="0"/>
          </a:p>
        </p:txBody>
      </p:sp>
      <p:grpSp>
        <p:nvGrpSpPr>
          <p:cNvPr id="1046" name="Google Shape;1046;p24"/>
          <p:cNvGrpSpPr/>
          <p:nvPr/>
        </p:nvGrpSpPr>
        <p:grpSpPr>
          <a:xfrm>
            <a:off x="9525" y="2056140"/>
            <a:ext cx="2957113" cy="1072331"/>
            <a:chOff x="-2309363" y="2694145"/>
            <a:chExt cx="2957113" cy="1072331"/>
          </a:xfrm>
        </p:grpSpPr>
        <p:sp>
          <p:nvSpPr>
            <p:cNvPr id="1047" name="Google Shape;1047;p24"/>
            <p:cNvSpPr txBox="1"/>
            <p:nvPr/>
          </p:nvSpPr>
          <p:spPr>
            <a:xfrm>
              <a:off x="-2309363" y="3249276"/>
              <a:ext cx="2957113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>
                <a:spcAft>
                  <a:spcPts val="1200"/>
                </a:spcAft>
              </a:pPr>
              <a:r>
                <a:rPr lang="en-GB" sz="1600" dirty="0"/>
                <a:t>Google Meet, Zoom, Microsoft Teams, Skype, Google form, Google doc, etc.</a:t>
              </a:r>
              <a:r>
                <a:rPr lang="en-US" sz="1600" dirty="0"/>
                <a:t> </a:t>
              </a:r>
              <a:endPara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r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2"/>
                  </a:solidFill>
                  <a:latin typeface="Roboto"/>
                  <a:ea typeface="Roboto"/>
                  <a:cs typeface="Roboto"/>
                  <a:sym typeface="Roboto"/>
                </a:rPr>
                <a:t>Not too strict or well proctored </a:t>
              </a:r>
              <a:endParaRPr sz="16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8" name="Google Shape;1048;p24"/>
            <p:cNvSpPr txBox="1"/>
            <p:nvPr/>
          </p:nvSpPr>
          <p:spPr>
            <a:xfrm>
              <a:off x="-2185523" y="2694145"/>
              <a:ext cx="2833273" cy="555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>
                <a:spcAft>
                  <a:spcPts val="1200"/>
                </a:spcAft>
              </a:pPr>
              <a:r>
                <a:rPr lang="en-GB" sz="1800" b="1" dirty="0">
                  <a:solidFill>
                    <a:schemeClr val="bg2"/>
                  </a:solidFill>
                </a:rPr>
                <a:t>Video conferencing or form sharing platforms</a:t>
              </a:r>
              <a:r>
                <a:rPr lang="en-US" sz="1800" dirty="0">
                  <a:solidFill>
                    <a:schemeClr val="bg2"/>
                  </a:solidFill>
                </a:rPr>
                <a:t> </a:t>
              </a:r>
              <a:endParaRPr sz="1800" dirty="0">
                <a:solidFill>
                  <a:schemeClr val="bg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058" name="Google Shape;1058;p24"/>
          <p:cNvSpPr/>
          <p:nvPr/>
        </p:nvSpPr>
        <p:spPr>
          <a:xfrm>
            <a:off x="3180888" y="2307441"/>
            <a:ext cx="710100" cy="71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59" name="Google Shape;1059;p24"/>
          <p:cNvSpPr/>
          <p:nvPr/>
        </p:nvSpPr>
        <p:spPr>
          <a:xfrm>
            <a:off x="5191796" y="2433131"/>
            <a:ext cx="710100" cy="71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062" name="Google Shape;1062;p24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3" name="Google Shape;1063;p24"/>
          <p:cNvGrpSpPr/>
          <p:nvPr/>
        </p:nvGrpSpPr>
        <p:grpSpPr>
          <a:xfrm>
            <a:off x="1272938" y="720845"/>
            <a:ext cx="900643" cy="1084598"/>
            <a:chOff x="1259125" y="973075"/>
            <a:chExt cx="900643" cy="1084598"/>
          </a:xfrm>
        </p:grpSpPr>
        <p:sp>
          <p:nvSpPr>
            <p:cNvPr id="1064" name="Google Shape;1064;p24"/>
            <p:cNvSpPr/>
            <p:nvPr/>
          </p:nvSpPr>
          <p:spPr>
            <a:xfrm>
              <a:off x="1259125" y="973075"/>
              <a:ext cx="900643" cy="1084598"/>
            </a:xfrm>
            <a:custGeom>
              <a:avLst/>
              <a:gdLst/>
              <a:ahLst/>
              <a:cxnLst/>
              <a:rect l="l" t="t" r="r" b="b"/>
              <a:pathLst>
                <a:path w="18781" h="22617" extrusionOk="0">
                  <a:moveTo>
                    <a:pt x="2102" y="0"/>
                  </a:moveTo>
                  <a:cubicBezTo>
                    <a:pt x="935" y="0"/>
                    <a:pt x="1" y="934"/>
                    <a:pt x="1" y="2102"/>
                  </a:cubicBezTo>
                  <a:lnTo>
                    <a:pt x="1" y="16245"/>
                  </a:lnTo>
                  <a:cubicBezTo>
                    <a:pt x="1" y="17413"/>
                    <a:pt x="935" y="18380"/>
                    <a:pt x="2102" y="18380"/>
                  </a:cubicBezTo>
                  <a:lnTo>
                    <a:pt x="8474" y="18380"/>
                  </a:lnTo>
                  <a:lnTo>
                    <a:pt x="11376" y="22616"/>
                  </a:lnTo>
                  <a:lnTo>
                    <a:pt x="11376" y="22616"/>
                  </a:lnTo>
                  <a:lnTo>
                    <a:pt x="10742" y="18380"/>
                  </a:lnTo>
                  <a:lnTo>
                    <a:pt x="16646" y="18380"/>
                  </a:lnTo>
                  <a:cubicBezTo>
                    <a:pt x="17814" y="18380"/>
                    <a:pt x="18781" y="17413"/>
                    <a:pt x="18781" y="16245"/>
                  </a:cubicBezTo>
                  <a:lnTo>
                    <a:pt x="18781" y="2102"/>
                  </a:lnTo>
                  <a:cubicBezTo>
                    <a:pt x="18781" y="934"/>
                    <a:pt x="17814" y="0"/>
                    <a:pt x="16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1651062" y="1129840"/>
              <a:ext cx="339186" cy="339138"/>
            </a:xfrm>
            <a:custGeom>
              <a:avLst/>
              <a:gdLst/>
              <a:ahLst/>
              <a:cxnLst/>
              <a:rect l="l" t="t" r="r" b="b"/>
              <a:pathLst>
                <a:path w="7073" h="7072" extrusionOk="0">
                  <a:moveTo>
                    <a:pt x="3570" y="2001"/>
                  </a:moveTo>
                  <a:cubicBezTo>
                    <a:pt x="4937" y="2001"/>
                    <a:pt x="5604" y="3636"/>
                    <a:pt x="4637" y="4603"/>
                  </a:cubicBezTo>
                  <a:cubicBezTo>
                    <a:pt x="4321" y="4919"/>
                    <a:pt x="3935" y="5061"/>
                    <a:pt x="3557" y="5061"/>
                  </a:cubicBezTo>
                  <a:cubicBezTo>
                    <a:pt x="2777" y="5061"/>
                    <a:pt x="2035" y="4457"/>
                    <a:pt x="2035" y="3536"/>
                  </a:cubicBezTo>
                  <a:cubicBezTo>
                    <a:pt x="2035" y="2702"/>
                    <a:pt x="2702" y="2001"/>
                    <a:pt x="3570" y="2001"/>
                  </a:cubicBezTo>
                  <a:close/>
                  <a:moveTo>
                    <a:pt x="3002" y="0"/>
                  </a:moveTo>
                  <a:lnTo>
                    <a:pt x="2936" y="567"/>
                  </a:lnTo>
                  <a:cubicBezTo>
                    <a:pt x="2569" y="634"/>
                    <a:pt x="2202" y="801"/>
                    <a:pt x="1902" y="1001"/>
                  </a:cubicBezTo>
                  <a:lnTo>
                    <a:pt x="1435" y="634"/>
                  </a:lnTo>
                  <a:lnTo>
                    <a:pt x="667" y="1434"/>
                  </a:lnTo>
                  <a:lnTo>
                    <a:pt x="1034" y="1868"/>
                  </a:lnTo>
                  <a:cubicBezTo>
                    <a:pt x="834" y="2202"/>
                    <a:pt x="701" y="2535"/>
                    <a:pt x="634" y="2902"/>
                  </a:cubicBezTo>
                  <a:lnTo>
                    <a:pt x="0" y="2969"/>
                  </a:lnTo>
                  <a:lnTo>
                    <a:pt x="0" y="4103"/>
                  </a:lnTo>
                  <a:lnTo>
                    <a:pt x="601" y="4136"/>
                  </a:lnTo>
                  <a:cubicBezTo>
                    <a:pt x="667" y="4503"/>
                    <a:pt x="801" y="4870"/>
                    <a:pt x="1001" y="5204"/>
                  </a:cubicBezTo>
                  <a:lnTo>
                    <a:pt x="634" y="5637"/>
                  </a:lnTo>
                  <a:lnTo>
                    <a:pt x="1435" y="6438"/>
                  </a:lnTo>
                  <a:lnTo>
                    <a:pt x="1902" y="6071"/>
                  </a:lnTo>
                  <a:cubicBezTo>
                    <a:pt x="2202" y="6271"/>
                    <a:pt x="2569" y="6405"/>
                    <a:pt x="2936" y="6471"/>
                  </a:cubicBezTo>
                  <a:lnTo>
                    <a:pt x="2969" y="7072"/>
                  </a:lnTo>
                  <a:lnTo>
                    <a:pt x="4103" y="7072"/>
                  </a:lnTo>
                  <a:lnTo>
                    <a:pt x="4170" y="6471"/>
                  </a:lnTo>
                  <a:cubicBezTo>
                    <a:pt x="4537" y="6405"/>
                    <a:pt x="4904" y="6271"/>
                    <a:pt x="5204" y="6071"/>
                  </a:cubicBezTo>
                  <a:lnTo>
                    <a:pt x="5671" y="6438"/>
                  </a:lnTo>
                  <a:lnTo>
                    <a:pt x="6472" y="5637"/>
                  </a:lnTo>
                  <a:lnTo>
                    <a:pt x="6071" y="5204"/>
                  </a:lnTo>
                  <a:cubicBezTo>
                    <a:pt x="6271" y="4870"/>
                    <a:pt x="6438" y="4503"/>
                    <a:pt x="6505" y="4136"/>
                  </a:cubicBezTo>
                  <a:lnTo>
                    <a:pt x="7072" y="4103"/>
                  </a:lnTo>
                  <a:lnTo>
                    <a:pt x="7072" y="2969"/>
                  </a:lnTo>
                  <a:lnTo>
                    <a:pt x="6505" y="2902"/>
                  </a:lnTo>
                  <a:cubicBezTo>
                    <a:pt x="6438" y="2535"/>
                    <a:pt x="6271" y="2202"/>
                    <a:pt x="6071" y="1868"/>
                  </a:cubicBezTo>
                  <a:lnTo>
                    <a:pt x="6472" y="1434"/>
                  </a:lnTo>
                  <a:lnTo>
                    <a:pt x="5671" y="634"/>
                  </a:lnTo>
                  <a:lnTo>
                    <a:pt x="5237" y="1001"/>
                  </a:lnTo>
                  <a:cubicBezTo>
                    <a:pt x="4904" y="801"/>
                    <a:pt x="4537" y="634"/>
                    <a:pt x="4170" y="567"/>
                  </a:cubicBezTo>
                  <a:lnTo>
                    <a:pt x="41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1529496" y="1420975"/>
              <a:ext cx="267157" cy="268788"/>
            </a:xfrm>
            <a:custGeom>
              <a:avLst/>
              <a:gdLst/>
              <a:ahLst/>
              <a:cxnLst/>
              <a:rect l="l" t="t" r="r" b="b"/>
              <a:pathLst>
                <a:path w="5571" h="5605" extrusionOk="0">
                  <a:moveTo>
                    <a:pt x="2812" y="1606"/>
                  </a:moveTo>
                  <a:cubicBezTo>
                    <a:pt x="3112" y="1606"/>
                    <a:pt x="3419" y="1718"/>
                    <a:pt x="3669" y="1968"/>
                  </a:cubicBezTo>
                  <a:cubicBezTo>
                    <a:pt x="4403" y="2735"/>
                    <a:pt x="3870" y="4036"/>
                    <a:pt x="2802" y="4036"/>
                  </a:cubicBezTo>
                  <a:cubicBezTo>
                    <a:pt x="2102" y="4036"/>
                    <a:pt x="1568" y="3469"/>
                    <a:pt x="1601" y="2802"/>
                  </a:cubicBezTo>
                  <a:cubicBezTo>
                    <a:pt x="1601" y="2083"/>
                    <a:pt x="2192" y="1606"/>
                    <a:pt x="2812" y="1606"/>
                  </a:cubicBezTo>
                  <a:close/>
                  <a:moveTo>
                    <a:pt x="2335" y="0"/>
                  </a:moveTo>
                  <a:lnTo>
                    <a:pt x="2302" y="467"/>
                  </a:lnTo>
                  <a:cubicBezTo>
                    <a:pt x="2002" y="500"/>
                    <a:pt x="1701" y="634"/>
                    <a:pt x="1468" y="801"/>
                  </a:cubicBezTo>
                  <a:lnTo>
                    <a:pt x="1101" y="500"/>
                  </a:lnTo>
                  <a:lnTo>
                    <a:pt x="501" y="1134"/>
                  </a:lnTo>
                  <a:lnTo>
                    <a:pt x="767" y="1468"/>
                  </a:lnTo>
                  <a:cubicBezTo>
                    <a:pt x="601" y="1735"/>
                    <a:pt x="501" y="2001"/>
                    <a:pt x="434" y="2302"/>
                  </a:cubicBezTo>
                  <a:lnTo>
                    <a:pt x="0" y="2368"/>
                  </a:lnTo>
                  <a:lnTo>
                    <a:pt x="0" y="3236"/>
                  </a:lnTo>
                  <a:lnTo>
                    <a:pt x="434" y="3269"/>
                  </a:lnTo>
                  <a:cubicBezTo>
                    <a:pt x="501" y="3569"/>
                    <a:pt x="601" y="3869"/>
                    <a:pt x="767" y="4103"/>
                  </a:cubicBezTo>
                  <a:lnTo>
                    <a:pt x="501" y="4470"/>
                  </a:lnTo>
                  <a:lnTo>
                    <a:pt x="1101" y="5104"/>
                  </a:lnTo>
                  <a:lnTo>
                    <a:pt x="1468" y="4803"/>
                  </a:lnTo>
                  <a:cubicBezTo>
                    <a:pt x="1735" y="4970"/>
                    <a:pt x="2002" y="5070"/>
                    <a:pt x="2302" y="5137"/>
                  </a:cubicBezTo>
                  <a:lnTo>
                    <a:pt x="2335" y="5604"/>
                  </a:lnTo>
                  <a:lnTo>
                    <a:pt x="3236" y="5604"/>
                  </a:lnTo>
                  <a:lnTo>
                    <a:pt x="3269" y="5137"/>
                  </a:lnTo>
                  <a:cubicBezTo>
                    <a:pt x="3569" y="5070"/>
                    <a:pt x="3836" y="4970"/>
                    <a:pt x="4103" y="4803"/>
                  </a:cubicBezTo>
                  <a:lnTo>
                    <a:pt x="4470" y="5070"/>
                  </a:lnTo>
                  <a:lnTo>
                    <a:pt x="5070" y="4470"/>
                  </a:lnTo>
                  <a:lnTo>
                    <a:pt x="4804" y="4103"/>
                  </a:lnTo>
                  <a:cubicBezTo>
                    <a:pt x="4970" y="3836"/>
                    <a:pt x="5070" y="3569"/>
                    <a:pt x="5137" y="3269"/>
                  </a:cubicBezTo>
                  <a:lnTo>
                    <a:pt x="5571" y="3236"/>
                  </a:lnTo>
                  <a:lnTo>
                    <a:pt x="5571" y="2368"/>
                  </a:lnTo>
                  <a:lnTo>
                    <a:pt x="5137" y="2302"/>
                  </a:lnTo>
                  <a:cubicBezTo>
                    <a:pt x="5070" y="2001"/>
                    <a:pt x="4970" y="1735"/>
                    <a:pt x="4804" y="1468"/>
                  </a:cubicBezTo>
                  <a:lnTo>
                    <a:pt x="5070" y="1134"/>
                  </a:lnTo>
                  <a:lnTo>
                    <a:pt x="4470" y="500"/>
                  </a:lnTo>
                  <a:lnTo>
                    <a:pt x="4103" y="801"/>
                  </a:lnTo>
                  <a:cubicBezTo>
                    <a:pt x="3836" y="634"/>
                    <a:pt x="3569" y="500"/>
                    <a:pt x="3269" y="467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1425481" y="1225798"/>
              <a:ext cx="227211" cy="227211"/>
            </a:xfrm>
            <a:custGeom>
              <a:avLst/>
              <a:gdLst/>
              <a:ahLst/>
              <a:cxnLst/>
              <a:rect l="l" t="t" r="r" b="b"/>
              <a:pathLst>
                <a:path w="4738" h="4738" extrusionOk="0">
                  <a:moveTo>
                    <a:pt x="2349" y="1357"/>
                  </a:moveTo>
                  <a:cubicBezTo>
                    <a:pt x="2923" y="1357"/>
                    <a:pt x="3503" y="1795"/>
                    <a:pt x="3370" y="2536"/>
                  </a:cubicBezTo>
                  <a:cubicBezTo>
                    <a:pt x="3255" y="3113"/>
                    <a:pt x="2821" y="3372"/>
                    <a:pt x="2385" y="3372"/>
                  </a:cubicBezTo>
                  <a:cubicBezTo>
                    <a:pt x="1813" y="3372"/>
                    <a:pt x="1236" y="2926"/>
                    <a:pt x="1369" y="2169"/>
                  </a:cubicBezTo>
                  <a:cubicBezTo>
                    <a:pt x="1484" y="1608"/>
                    <a:pt x="1914" y="1357"/>
                    <a:pt x="2349" y="1357"/>
                  </a:cubicBezTo>
                  <a:close/>
                  <a:moveTo>
                    <a:pt x="2469" y="0"/>
                  </a:moveTo>
                  <a:lnTo>
                    <a:pt x="2336" y="367"/>
                  </a:lnTo>
                  <a:cubicBezTo>
                    <a:pt x="2102" y="367"/>
                    <a:pt x="1836" y="434"/>
                    <a:pt x="1635" y="534"/>
                  </a:cubicBezTo>
                  <a:lnTo>
                    <a:pt x="1369" y="234"/>
                  </a:lnTo>
                  <a:lnTo>
                    <a:pt x="768" y="634"/>
                  </a:lnTo>
                  <a:lnTo>
                    <a:pt x="935" y="968"/>
                  </a:lnTo>
                  <a:cubicBezTo>
                    <a:pt x="768" y="1168"/>
                    <a:pt x="635" y="1368"/>
                    <a:pt x="535" y="1602"/>
                  </a:cubicBezTo>
                  <a:lnTo>
                    <a:pt x="134" y="1568"/>
                  </a:lnTo>
                  <a:lnTo>
                    <a:pt x="1" y="2302"/>
                  </a:lnTo>
                  <a:lnTo>
                    <a:pt x="368" y="2402"/>
                  </a:lnTo>
                  <a:cubicBezTo>
                    <a:pt x="368" y="2669"/>
                    <a:pt x="435" y="2903"/>
                    <a:pt x="535" y="3136"/>
                  </a:cubicBezTo>
                  <a:lnTo>
                    <a:pt x="234" y="3370"/>
                  </a:lnTo>
                  <a:lnTo>
                    <a:pt x="635" y="4003"/>
                  </a:lnTo>
                  <a:lnTo>
                    <a:pt x="1002" y="3803"/>
                  </a:lnTo>
                  <a:cubicBezTo>
                    <a:pt x="1168" y="3970"/>
                    <a:pt x="1369" y="4137"/>
                    <a:pt x="1602" y="4237"/>
                  </a:cubicBezTo>
                  <a:lnTo>
                    <a:pt x="1569" y="4604"/>
                  </a:lnTo>
                  <a:lnTo>
                    <a:pt x="2303" y="4737"/>
                  </a:lnTo>
                  <a:lnTo>
                    <a:pt x="2403" y="4370"/>
                  </a:lnTo>
                  <a:cubicBezTo>
                    <a:pt x="2670" y="4370"/>
                    <a:pt x="2903" y="4304"/>
                    <a:pt x="3137" y="4203"/>
                  </a:cubicBezTo>
                  <a:lnTo>
                    <a:pt x="3370" y="4504"/>
                  </a:lnTo>
                  <a:lnTo>
                    <a:pt x="4004" y="4103"/>
                  </a:lnTo>
                  <a:lnTo>
                    <a:pt x="3804" y="3770"/>
                  </a:lnTo>
                  <a:cubicBezTo>
                    <a:pt x="3970" y="3570"/>
                    <a:pt x="4137" y="3370"/>
                    <a:pt x="4237" y="3136"/>
                  </a:cubicBezTo>
                  <a:lnTo>
                    <a:pt x="4604" y="3169"/>
                  </a:lnTo>
                  <a:lnTo>
                    <a:pt x="4738" y="2436"/>
                  </a:lnTo>
                  <a:lnTo>
                    <a:pt x="4371" y="2335"/>
                  </a:lnTo>
                  <a:cubicBezTo>
                    <a:pt x="4371" y="2069"/>
                    <a:pt x="4304" y="1835"/>
                    <a:pt x="4237" y="1602"/>
                  </a:cubicBezTo>
                  <a:lnTo>
                    <a:pt x="4538" y="1368"/>
                  </a:lnTo>
                  <a:lnTo>
                    <a:pt x="4104" y="734"/>
                  </a:lnTo>
                  <a:lnTo>
                    <a:pt x="3770" y="934"/>
                  </a:lnTo>
                  <a:cubicBezTo>
                    <a:pt x="3604" y="768"/>
                    <a:pt x="3370" y="601"/>
                    <a:pt x="3137" y="501"/>
                  </a:cubicBezTo>
                  <a:lnTo>
                    <a:pt x="3170" y="134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21" name="Google Shape;1121;p24"/>
          <p:cNvCxnSpPr>
            <a:stCxn id="1122" idx="6"/>
            <a:endCxn id="1058" idx="0"/>
          </p:cNvCxnSpPr>
          <p:nvPr/>
        </p:nvCxnSpPr>
        <p:spPr>
          <a:xfrm>
            <a:off x="2112663" y="1136045"/>
            <a:ext cx="1423200" cy="11715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25" name="Google Shape;1125;p24"/>
          <p:cNvCxnSpPr>
            <a:cxnSpLocks/>
            <a:endCxn id="1126" idx="0"/>
          </p:cNvCxnSpPr>
          <p:nvPr/>
        </p:nvCxnSpPr>
        <p:spPr>
          <a:xfrm flipH="1">
            <a:off x="5515161" y="1136045"/>
            <a:ext cx="517500" cy="12891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22" name="Google Shape;1122;p24"/>
          <p:cNvSpPr/>
          <p:nvPr/>
        </p:nvSpPr>
        <p:spPr>
          <a:xfrm>
            <a:off x="1826463" y="992945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24"/>
          <p:cNvSpPr/>
          <p:nvPr/>
        </p:nvSpPr>
        <p:spPr>
          <a:xfrm>
            <a:off x="4356551" y="2411320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24"/>
          <p:cNvSpPr/>
          <p:nvPr/>
        </p:nvSpPr>
        <p:spPr>
          <a:xfrm>
            <a:off x="5372138" y="2425145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739;p31">
            <a:extLst>
              <a:ext uri="{FF2B5EF4-FFF2-40B4-BE49-F238E27FC236}">
                <a16:creationId xmlns:a16="http://schemas.microsoft.com/office/drawing/2014/main" id="{73EB2E24-D1F3-744D-8249-B1104A59EC86}"/>
              </a:ext>
            </a:extLst>
          </p:cNvPr>
          <p:cNvGrpSpPr/>
          <p:nvPr/>
        </p:nvGrpSpPr>
        <p:grpSpPr>
          <a:xfrm>
            <a:off x="5956895" y="923828"/>
            <a:ext cx="793738" cy="754734"/>
            <a:chOff x="-3137650" y="2787000"/>
            <a:chExt cx="291450" cy="257575"/>
          </a:xfrm>
          <a:solidFill>
            <a:schemeClr val="accent1"/>
          </a:solidFill>
        </p:grpSpPr>
        <p:sp>
          <p:nvSpPr>
            <p:cNvPr id="182" name="Google Shape;740;p31">
              <a:extLst>
                <a:ext uri="{FF2B5EF4-FFF2-40B4-BE49-F238E27FC236}">
                  <a16:creationId xmlns:a16="http://schemas.microsoft.com/office/drawing/2014/main" id="{F2BD6151-6A27-C74E-B08A-C676D4FD619B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41;p31">
              <a:extLst>
                <a:ext uri="{FF2B5EF4-FFF2-40B4-BE49-F238E27FC236}">
                  <a16:creationId xmlns:a16="http://schemas.microsoft.com/office/drawing/2014/main" id="{C101736A-7500-4D45-9821-92176B806353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42;p31">
              <a:extLst>
                <a:ext uri="{FF2B5EF4-FFF2-40B4-BE49-F238E27FC236}">
                  <a16:creationId xmlns:a16="http://schemas.microsoft.com/office/drawing/2014/main" id="{429EB17F-8E0F-7540-A0E2-A2A3740BFF6C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43;p31">
              <a:extLst>
                <a:ext uri="{FF2B5EF4-FFF2-40B4-BE49-F238E27FC236}">
                  <a16:creationId xmlns:a16="http://schemas.microsoft.com/office/drawing/2014/main" id="{341DB946-0533-A34F-B2CC-7921C8FD3F6F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44;p31">
              <a:extLst>
                <a:ext uri="{FF2B5EF4-FFF2-40B4-BE49-F238E27FC236}">
                  <a16:creationId xmlns:a16="http://schemas.microsoft.com/office/drawing/2014/main" id="{7CE84DF4-A8A0-B640-9BD6-E8D6527D6079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45;p31">
              <a:extLst>
                <a:ext uri="{FF2B5EF4-FFF2-40B4-BE49-F238E27FC236}">
                  <a16:creationId xmlns:a16="http://schemas.microsoft.com/office/drawing/2014/main" id="{38182955-3B10-014E-AA0A-0C9DE54A4D28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46;p31">
              <a:extLst>
                <a:ext uri="{FF2B5EF4-FFF2-40B4-BE49-F238E27FC236}">
                  <a16:creationId xmlns:a16="http://schemas.microsoft.com/office/drawing/2014/main" id="{9119A761-DC33-A24B-BB23-BEBD0610DE16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47;p31">
              <a:extLst>
                <a:ext uri="{FF2B5EF4-FFF2-40B4-BE49-F238E27FC236}">
                  <a16:creationId xmlns:a16="http://schemas.microsoft.com/office/drawing/2014/main" id="{F831C314-6623-7645-9A18-63647212FF59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046;p24">
            <a:extLst>
              <a:ext uri="{FF2B5EF4-FFF2-40B4-BE49-F238E27FC236}">
                <a16:creationId xmlns:a16="http://schemas.microsoft.com/office/drawing/2014/main" id="{D5B22A8E-7C2F-FC4C-B9A5-693254EFF637}"/>
              </a:ext>
            </a:extLst>
          </p:cNvPr>
          <p:cNvGrpSpPr/>
          <p:nvPr/>
        </p:nvGrpSpPr>
        <p:grpSpPr>
          <a:xfrm>
            <a:off x="6518471" y="1981244"/>
            <a:ext cx="2672312" cy="1120856"/>
            <a:chOff x="-726078" y="2906975"/>
            <a:chExt cx="2672312" cy="1120856"/>
          </a:xfrm>
        </p:grpSpPr>
        <p:sp>
          <p:nvSpPr>
            <p:cNvPr id="191" name="Google Shape;1047;p24">
              <a:extLst>
                <a:ext uri="{FF2B5EF4-FFF2-40B4-BE49-F238E27FC236}">
                  <a16:creationId xmlns:a16="http://schemas.microsoft.com/office/drawing/2014/main" id="{055A035B-EDAD-1447-B50D-8ECC2AB42421}"/>
                </a:ext>
              </a:extLst>
            </p:cNvPr>
            <p:cNvSpPr txBox="1"/>
            <p:nvPr/>
          </p:nvSpPr>
          <p:spPr>
            <a:xfrm>
              <a:off x="-702019" y="3510631"/>
              <a:ext cx="2434935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1200"/>
                </a:spcAft>
              </a:pPr>
              <a:r>
                <a:rPr lang="en-US" sz="1600" dirty="0"/>
                <a:t>Proctoring software, lockdown browsers, and plagiarism scanners</a:t>
              </a:r>
            </a:p>
            <a:p>
              <a:pPr marL="171450" lvl="0" indent="-1714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2"/>
                  </a:solidFill>
                </a:rPr>
                <a:t>Too costly </a:t>
              </a:r>
              <a:endParaRPr sz="16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048;p24">
              <a:extLst>
                <a:ext uri="{FF2B5EF4-FFF2-40B4-BE49-F238E27FC236}">
                  <a16:creationId xmlns:a16="http://schemas.microsoft.com/office/drawing/2014/main" id="{9B626BC1-A3EE-144C-8442-874647AA85C7}"/>
                </a:ext>
              </a:extLst>
            </p:cNvPr>
            <p:cNvSpPr txBox="1"/>
            <p:nvPr/>
          </p:nvSpPr>
          <p:spPr>
            <a:xfrm>
              <a:off x="-726078" y="2906975"/>
              <a:ext cx="2672312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spcAft>
                  <a:spcPts val="1200"/>
                </a:spcAft>
              </a:pPr>
              <a:r>
                <a:rPr lang="en-GB" sz="1800" b="1" dirty="0">
                  <a:solidFill>
                    <a:schemeClr val="bg2"/>
                  </a:solidFill>
                </a:rPr>
                <a:t>Canvas Learning Management System</a:t>
              </a:r>
              <a:r>
                <a:rPr lang="en-US" sz="1800" dirty="0">
                  <a:solidFill>
                    <a:schemeClr val="bg2"/>
                  </a:solidFill>
                </a:rPr>
                <a:t> </a:t>
              </a:r>
              <a:endParaRPr sz="1800" dirty="0">
                <a:solidFill>
                  <a:schemeClr val="bg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/>
          <p:nvPr/>
        </p:nvSpPr>
        <p:spPr>
          <a:xfrm>
            <a:off x="5786087" y="3605965"/>
            <a:ext cx="895500" cy="89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5797583" y="2444864"/>
            <a:ext cx="800400" cy="800700"/>
          </a:xfrm>
          <a:prstGeom prst="arc">
            <a:avLst>
              <a:gd name="adj1" fmla="val 16200000"/>
              <a:gd name="adj2" fmla="val 448502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2501932" y="3596028"/>
            <a:ext cx="895500" cy="895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2501932" y="1245975"/>
            <a:ext cx="895500" cy="89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8"/>
          <p:cNvSpPr/>
          <p:nvPr/>
        </p:nvSpPr>
        <p:spPr>
          <a:xfrm>
            <a:off x="5749957" y="1245975"/>
            <a:ext cx="895500" cy="8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type="title"/>
          </p:nvPr>
        </p:nvSpPr>
        <p:spPr>
          <a:xfrm>
            <a:off x="451066" y="27521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Works Done over the course</a:t>
            </a:r>
            <a:endParaRPr dirty="0"/>
          </a:p>
        </p:txBody>
      </p:sp>
      <p:sp>
        <p:nvSpPr>
          <p:cNvPr id="304" name="Google Shape;304;p18"/>
          <p:cNvSpPr txBox="1"/>
          <p:nvPr/>
        </p:nvSpPr>
        <p:spPr>
          <a:xfrm>
            <a:off x="2501930" y="1535978"/>
            <a:ext cx="895500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2501932" y="2397353"/>
            <a:ext cx="895500" cy="8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8"/>
          <p:cNvSpPr txBox="1"/>
          <p:nvPr/>
        </p:nvSpPr>
        <p:spPr>
          <a:xfrm>
            <a:off x="2491704" y="2796564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8" name="Google Shape;308;p18"/>
          <p:cNvSpPr txBox="1"/>
          <p:nvPr/>
        </p:nvSpPr>
        <p:spPr>
          <a:xfrm>
            <a:off x="2501930" y="3996325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861331" y="1624674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Registration &amp; Login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869528" y="2618845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Course Management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869528" y="3935924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Video Conferencing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6745315" y="1533877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Face Verification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6776083" y="2741548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Examination Module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6745315" y="3935924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Integration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5743020" y="1645315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5749955" y="2699062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45%</a:t>
            </a:r>
            <a:endParaRPr sz="24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5786085" y="4006262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06</a:t>
            </a:r>
            <a:endParaRPr sz="2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330" name="Google Shape;330;p18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3474511" y="1690562"/>
            <a:ext cx="2212156" cy="3044737"/>
            <a:chOff x="3388786" y="1547687"/>
            <a:chExt cx="2212156" cy="3044737"/>
          </a:xfrm>
        </p:grpSpPr>
        <p:sp>
          <p:nvSpPr>
            <p:cNvPr id="332" name="Google Shape;332;p18"/>
            <p:cNvSpPr/>
            <p:nvPr/>
          </p:nvSpPr>
          <p:spPr>
            <a:xfrm>
              <a:off x="4102169" y="3726243"/>
              <a:ext cx="1333361" cy="766077"/>
            </a:xfrm>
            <a:custGeom>
              <a:avLst/>
              <a:gdLst/>
              <a:ahLst/>
              <a:cxnLst/>
              <a:rect l="l" t="t" r="r" b="b"/>
              <a:pathLst>
                <a:path w="61311" h="35226" extrusionOk="0">
                  <a:moveTo>
                    <a:pt x="30656" y="0"/>
                  </a:moveTo>
                  <a:cubicBezTo>
                    <a:pt x="30656" y="0"/>
                    <a:pt x="0" y="18113"/>
                    <a:pt x="0" y="35225"/>
                  </a:cubicBezTo>
                  <a:lnTo>
                    <a:pt x="61311" y="35225"/>
                  </a:lnTo>
                  <a:cubicBezTo>
                    <a:pt x="61311" y="18113"/>
                    <a:pt x="30656" y="0"/>
                    <a:pt x="30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4153667" y="4195597"/>
              <a:ext cx="1230365" cy="296723"/>
            </a:xfrm>
            <a:custGeom>
              <a:avLst/>
              <a:gdLst/>
              <a:ahLst/>
              <a:cxnLst/>
              <a:rect l="l" t="t" r="r" b="b"/>
              <a:pathLst>
                <a:path w="56575" h="13644" extrusionOk="0">
                  <a:moveTo>
                    <a:pt x="28288" y="0"/>
                  </a:moveTo>
                  <a:cubicBezTo>
                    <a:pt x="28288" y="0"/>
                    <a:pt x="1" y="7005"/>
                    <a:pt x="1" y="13643"/>
                  </a:cubicBezTo>
                  <a:lnTo>
                    <a:pt x="56574" y="13643"/>
                  </a:lnTo>
                  <a:cubicBezTo>
                    <a:pt x="56574" y="7005"/>
                    <a:pt x="28288" y="0"/>
                    <a:pt x="28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4849370" y="3835046"/>
              <a:ext cx="368533" cy="657275"/>
            </a:xfrm>
            <a:custGeom>
              <a:avLst/>
              <a:gdLst/>
              <a:ahLst/>
              <a:cxnLst/>
              <a:rect l="l" t="t" r="r" b="b"/>
              <a:pathLst>
                <a:path w="16946" h="30223" extrusionOk="0">
                  <a:moveTo>
                    <a:pt x="0" y="1"/>
                  </a:moveTo>
                  <a:cubicBezTo>
                    <a:pt x="3169" y="5671"/>
                    <a:pt x="9274" y="18180"/>
                    <a:pt x="9274" y="30222"/>
                  </a:cubicBezTo>
                  <a:lnTo>
                    <a:pt x="16946" y="30222"/>
                  </a:lnTo>
                  <a:cubicBezTo>
                    <a:pt x="16946" y="18180"/>
                    <a:pt x="5771" y="567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4102169" y="2960165"/>
              <a:ext cx="1333361" cy="766099"/>
            </a:xfrm>
            <a:custGeom>
              <a:avLst/>
              <a:gdLst/>
              <a:ahLst/>
              <a:cxnLst/>
              <a:rect l="l" t="t" r="r" b="b"/>
              <a:pathLst>
                <a:path w="61311" h="35227" extrusionOk="0">
                  <a:moveTo>
                    <a:pt x="0" y="1"/>
                  </a:moveTo>
                  <a:cubicBezTo>
                    <a:pt x="0" y="17146"/>
                    <a:pt x="30656" y="35226"/>
                    <a:pt x="30656" y="35226"/>
                  </a:cubicBezTo>
                  <a:cubicBezTo>
                    <a:pt x="30656" y="35226"/>
                    <a:pt x="61311" y="17146"/>
                    <a:pt x="61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428621" y="3372215"/>
              <a:ext cx="680479" cy="318492"/>
            </a:xfrm>
            <a:custGeom>
              <a:avLst/>
              <a:gdLst/>
              <a:ahLst/>
              <a:cxnLst/>
              <a:rect l="l" t="t" r="r" b="b"/>
              <a:pathLst>
                <a:path w="31290" h="14645" extrusionOk="0">
                  <a:moveTo>
                    <a:pt x="0" y="1"/>
                  </a:moveTo>
                  <a:cubicBezTo>
                    <a:pt x="0" y="7139"/>
                    <a:pt x="15645" y="14645"/>
                    <a:pt x="15645" y="14645"/>
                  </a:cubicBezTo>
                  <a:cubicBezTo>
                    <a:pt x="15645" y="14645"/>
                    <a:pt x="31289" y="7106"/>
                    <a:pt x="31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4328495" y="2960165"/>
              <a:ext cx="367815" cy="657275"/>
            </a:xfrm>
            <a:custGeom>
              <a:avLst/>
              <a:gdLst/>
              <a:ahLst/>
              <a:cxnLst/>
              <a:rect l="l" t="t" r="r" b="b"/>
              <a:pathLst>
                <a:path w="16913" h="30223" extrusionOk="0">
                  <a:moveTo>
                    <a:pt x="1" y="1"/>
                  </a:moveTo>
                  <a:cubicBezTo>
                    <a:pt x="1" y="12043"/>
                    <a:pt x="11142" y="24585"/>
                    <a:pt x="16913" y="30222"/>
                  </a:cubicBezTo>
                  <a:cubicBezTo>
                    <a:pt x="13744" y="24585"/>
                    <a:pt x="7640" y="12043"/>
                    <a:pt x="7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4849370" y="2960165"/>
              <a:ext cx="368533" cy="657275"/>
            </a:xfrm>
            <a:custGeom>
              <a:avLst/>
              <a:gdLst/>
              <a:ahLst/>
              <a:cxnLst/>
              <a:rect l="l" t="t" r="r" b="b"/>
              <a:pathLst>
                <a:path w="16946" h="30223" extrusionOk="0">
                  <a:moveTo>
                    <a:pt x="14911" y="1"/>
                  </a:moveTo>
                  <a:cubicBezTo>
                    <a:pt x="13944" y="12910"/>
                    <a:pt x="4570" y="24752"/>
                    <a:pt x="0" y="30222"/>
                  </a:cubicBezTo>
                  <a:cubicBezTo>
                    <a:pt x="5771" y="24585"/>
                    <a:pt x="16679" y="10575"/>
                    <a:pt x="16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5269401" y="2828876"/>
              <a:ext cx="75464" cy="8721"/>
            </a:xfrm>
            <a:custGeom>
              <a:avLst/>
              <a:gdLst/>
              <a:ahLst/>
              <a:cxnLst/>
              <a:rect l="l" t="t" r="r" b="b"/>
              <a:pathLst>
                <a:path w="3470" h="401" extrusionOk="0">
                  <a:moveTo>
                    <a:pt x="0" y="0"/>
                  </a:moveTo>
                  <a:lnTo>
                    <a:pt x="0" y="400"/>
                  </a:lnTo>
                  <a:lnTo>
                    <a:pt x="3469" y="400"/>
                  </a:lnTo>
                  <a:lnTo>
                    <a:pt x="34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5397059" y="2828876"/>
              <a:ext cx="203883" cy="124069"/>
            </a:xfrm>
            <a:custGeom>
              <a:avLst/>
              <a:gdLst/>
              <a:ahLst/>
              <a:cxnLst/>
              <a:rect l="l" t="t" r="r" b="b"/>
              <a:pathLst>
                <a:path w="9375" h="5705" extrusionOk="0">
                  <a:moveTo>
                    <a:pt x="1" y="0"/>
                  </a:moveTo>
                  <a:lnTo>
                    <a:pt x="1" y="400"/>
                  </a:lnTo>
                  <a:lnTo>
                    <a:pt x="3670" y="400"/>
                  </a:lnTo>
                  <a:cubicBezTo>
                    <a:pt x="6606" y="400"/>
                    <a:pt x="8974" y="2769"/>
                    <a:pt x="8974" y="5704"/>
                  </a:cubicBezTo>
                  <a:lnTo>
                    <a:pt x="9374" y="5704"/>
                  </a:lnTo>
                  <a:cubicBezTo>
                    <a:pt x="9374" y="2569"/>
                    <a:pt x="6806" y="0"/>
                    <a:pt x="3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3967965" y="2860062"/>
              <a:ext cx="1601769" cy="200251"/>
            </a:xfrm>
            <a:custGeom>
              <a:avLst/>
              <a:gdLst/>
              <a:ahLst/>
              <a:cxnLst/>
              <a:rect l="l" t="t" r="r" b="b"/>
              <a:pathLst>
                <a:path w="73653" h="9208" extrusionOk="0">
                  <a:moveTo>
                    <a:pt x="4270" y="1"/>
                  </a:moveTo>
                  <a:cubicBezTo>
                    <a:pt x="1902" y="1"/>
                    <a:pt x="0" y="1902"/>
                    <a:pt x="0" y="4270"/>
                  </a:cubicBezTo>
                  <a:lnTo>
                    <a:pt x="0" y="4937"/>
                  </a:lnTo>
                  <a:cubicBezTo>
                    <a:pt x="0" y="7272"/>
                    <a:pt x="1902" y="9207"/>
                    <a:pt x="4270" y="9207"/>
                  </a:cubicBezTo>
                  <a:lnTo>
                    <a:pt x="69383" y="9207"/>
                  </a:lnTo>
                  <a:cubicBezTo>
                    <a:pt x="71752" y="9207"/>
                    <a:pt x="73653" y="7272"/>
                    <a:pt x="73653" y="4937"/>
                  </a:cubicBezTo>
                  <a:lnTo>
                    <a:pt x="73653" y="4270"/>
                  </a:lnTo>
                  <a:cubicBezTo>
                    <a:pt x="73653" y="1902"/>
                    <a:pt x="71752" y="1"/>
                    <a:pt x="69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3967965" y="4392912"/>
              <a:ext cx="1601769" cy="199512"/>
            </a:xfrm>
            <a:custGeom>
              <a:avLst/>
              <a:gdLst/>
              <a:ahLst/>
              <a:cxnLst/>
              <a:rect l="l" t="t" r="r" b="b"/>
              <a:pathLst>
                <a:path w="73653" h="9174" extrusionOk="0">
                  <a:moveTo>
                    <a:pt x="4270" y="0"/>
                  </a:moveTo>
                  <a:cubicBezTo>
                    <a:pt x="1902" y="0"/>
                    <a:pt x="0" y="1902"/>
                    <a:pt x="0" y="4270"/>
                  </a:cubicBezTo>
                  <a:lnTo>
                    <a:pt x="0" y="4904"/>
                  </a:lnTo>
                  <a:cubicBezTo>
                    <a:pt x="0" y="7272"/>
                    <a:pt x="1902" y="9174"/>
                    <a:pt x="4270" y="9174"/>
                  </a:cubicBezTo>
                  <a:lnTo>
                    <a:pt x="69383" y="9174"/>
                  </a:lnTo>
                  <a:cubicBezTo>
                    <a:pt x="71752" y="9174"/>
                    <a:pt x="73653" y="7272"/>
                    <a:pt x="73653" y="4904"/>
                  </a:cubicBezTo>
                  <a:lnTo>
                    <a:pt x="73653" y="4270"/>
                  </a:lnTo>
                  <a:cubicBezTo>
                    <a:pt x="73653" y="1902"/>
                    <a:pt x="71752" y="0"/>
                    <a:pt x="69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3538496" y="3363516"/>
              <a:ext cx="166890" cy="216192"/>
            </a:xfrm>
            <a:custGeom>
              <a:avLst/>
              <a:gdLst/>
              <a:ahLst/>
              <a:cxnLst/>
              <a:rect l="l" t="t" r="r" b="b"/>
              <a:pathLst>
                <a:path w="7674" h="9941" extrusionOk="0">
                  <a:moveTo>
                    <a:pt x="4838" y="0"/>
                  </a:moveTo>
                  <a:lnTo>
                    <a:pt x="1" y="7406"/>
                  </a:lnTo>
                  <a:lnTo>
                    <a:pt x="2836" y="9941"/>
                  </a:lnTo>
                  <a:lnTo>
                    <a:pt x="7673" y="2536"/>
                  </a:lnTo>
                  <a:lnTo>
                    <a:pt x="4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3388786" y="3442982"/>
              <a:ext cx="244768" cy="180896"/>
            </a:xfrm>
            <a:custGeom>
              <a:avLst/>
              <a:gdLst/>
              <a:ahLst/>
              <a:cxnLst/>
              <a:rect l="l" t="t" r="r" b="b"/>
              <a:pathLst>
                <a:path w="11255" h="8318" extrusionOk="0">
                  <a:moveTo>
                    <a:pt x="1315" y="0"/>
                  </a:moveTo>
                  <a:cubicBezTo>
                    <a:pt x="731" y="0"/>
                    <a:pt x="1" y="975"/>
                    <a:pt x="947" y="1950"/>
                  </a:cubicBezTo>
                  <a:cubicBezTo>
                    <a:pt x="2282" y="3251"/>
                    <a:pt x="3716" y="4519"/>
                    <a:pt x="5184" y="5653"/>
                  </a:cubicBezTo>
                  <a:cubicBezTo>
                    <a:pt x="6685" y="6887"/>
                    <a:pt x="7152" y="7321"/>
                    <a:pt x="8419" y="8188"/>
                  </a:cubicBezTo>
                  <a:cubicBezTo>
                    <a:pt x="8533" y="8277"/>
                    <a:pt x="8666" y="8317"/>
                    <a:pt x="8798" y="8317"/>
                  </a:cubicBezTo>
                  <a:cubicBezTo>
                    <a:pt x="9014" y="8317"/>
                    <a:pt x="9229" y="8208"/>
                    <a:pt x="9353" y="8021"/>
                  </a:cubicBezTo>
                  <a:lnTo>
                    <a:pt x="11155" y="5053"/>
                  </a:lnTo>
                  <a:cubicBezTo>
                    <a:pt x="11255" y="4919"/>
                    <a:pt x="11188" y="4752"/>
                    <a:pt x="11088" y="4686"/>
                  </a:cubicBezTo>
                  <a:lnTo>
                    <a:pt x="7485" y="2184"/>
                  </a:lnTo>
                  <a:cubicBezTo>
                    <a:pt x="7285" y="2017"/>
                    <a:pt x="7018" y="1984"/>
                    <a:pt x="6785" y="1984"/>
                  </a:cubicBezTo>
                  <a:cubicBezTo>
                    <a:pt x="6721" y="1988"/>
                    <a:pt x="6656" y="1991"/>
                    <a:pt x="6589" y="1991"/>
                  </a:cubicBezTo>
                  <a:cubicBezTo>
                    <a:pt x="5169" y="1991"/>
                    <a:pt x="2919" y="1006"/>
                    <a:pt x="1581" y="82"/>
                  </a:cubicBezTo>
                  <a:cubicBezTo>
                    <a:pt x="1502" y="26"/>
                    <a:pt x="1410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3592908" y="3363516"/>
              <a:ext cx="111739" cy="129876"/>
            </a:xfrm>
            <a:custGeom>
              <a:avLst/>
              <a:gdLst/>
              <a:ahLst/>
              <a:cxnLst/>
              <a:rect l="l" t="t" r="r" b="b"/>
              <a:pathLst>
                <a:path w="5138" h="5972" extrusionOk="0">
                  <a:moveTo>
                    <a:pt x="2336" y="0"/>
                  </a:moveTo>
                  <a:lnTo>
                    <a:pt x="1" y="3570"/>
                  </a:lnTo>
                  <a:lnTo>
                    <a:pt x="2903" y="5971"/>
                  </a:lnTo>
                  <a:lnTo>
                    <a:pt x="5138" y="25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598715" y="2611792"/>
              <a:ext cx="1074392" cy="857656"/>
            </a:xfrm>
            <a:custGeom>
              <a:avLst/>
              <a:gdLst/>
              <a:ahLst/>
              <a:cxnLst/>
              <a:rect l="l" t="t" r="r" b="b"/>
              <a:pathLst>
                <a:path w="49403" h="39437" extrusionOk="0">
                  <a:moveTo>
                    <a:pt x="29789" y="1"/>
                  </a:moveTo>
                  <a:cubicBezTo>
                    <a:pt x="24108" y="1"/>
                    <a:pt x="13996" y="661"/>
                    <a:pt x="12309" y="5245"/>
                  </a:cubicBezTo>
                  <a:cubicBezTo>
                    <a:pt x="6972" y="19856"/>
                    <a:pt x="1" y="35367"/>
                    <a:pt x="1" y="35367"/>
                  </a:cubicBezTo>
                  <a:lnTo>
                    <a:pt x="5605" y="39437"/>
                  </a:lnTo>
                  <a:cubicBezTo>
                    <a:pt x="5605" y="39437"/>
                    <a:pt x="17413" y="21357"/>
                    <a:pt x="21049" y="9749"/>
                  </a:cubicBezTo>
                  <a:cubicBezTo>
                    <a:pt x="24657" y="10626"/>
                    <a:pt x="29728" y="11438"/>
                    <a:pt x="34438" y="11438"/>
                  </a:cubicBezTo>
                  <a:cubicBezTo>
                    <a:pt x="39221" y="11438"/>
                    <a:pt x="43632" y="10601"/>
                    <a:pt x="45767" y="8148"/>
                  </a:cubicBezTo>
                  <a:cubicBezTo>
                    <a:pt x="49402" y="3978"/>
                    <a:pt x="46701" y="108"/>
                    <a:pt x="46701" y="108"/>
                  </a:cubicBezTo>
                  <a:lnTo>
                    <a:pt x="33658" y="108"/>
                  </a:lnTo>
                  <a:cubicBezTo>
                    <a:pt x="33658" y="108"/>
                    <a:pt x="32086" y="1"/>
                    <a:pt x="297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3944021" y="2861519"/>
              <a:ext cx="55891" cy="223456"/>
            </a:xfrm>
            <a:custGeom>
              <a:avLst/>
              <a:gdLst/>
              <a:ahLst/>
              <a:cxnLst/>
              <a:rect l="l" t="t" r="r" b="b"/>
              <a:pathLst>
                <a:path w="2570" h="10275" extrusionOk="0">
                  <a:moveTo>
                    <a:pt x="1535" y="0"/>
                  </a:moveTo>
                  <a:cubicBezTo>
                    <a:pt x="1068" y="1768"/>
                    <a:pt x="401" y="6905"/>
                    <a:pt x="1" y="10274"/>
                  </a:cubicBezTo>
                  <a:cubicBezTo>
                    <a:pt x="901" y="8506"/>
                    <a:pt x="1802" y="6672"/>
                    <a:pt x="2569" y="4904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3574771" y="3340312"/>
              <a:ext cx="182831" cy="169043"/>
            </a:xfrm>
            <a:custGeom>
              <a:avLst/>
              <a:gdLst/>
              <a:ahLst/>
              <a:cxnLst/>
              <a:rect l="l" t="t" r="r" b="b"/>
              <a:pathLst>
                <a:path w="8407" h="7773" extrusionOk="0">
                  <a:moveTo>
                    <a:pt x="1302" y="0"/>
                  </a:moveTo>
                  <a:lnTo>
                    <a:pt x="1" y="2769"/>
                  </a:lnTo>
                  <a:lnTo>
                    <a:pt x="6339" y="7772"/>
                  </a:lnTo>
                  <a:lnTo>
                    <a:pt x="8407" y="5404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3507310" y="3459727"/>
              <a:ext cx="34122" cy="36036"/>
            </a:xfrm>
            <a:custGeom>
              <a:avLst/>
              <a:gdLst/>
              <a:ahLst/>
              <a:cxnLst/>
              <a:rect l="l" t="t" r="r" b="b"/>
              <a:pathLst>
                <a:path w="1569" h="1657" extrusionOk="0">
                  <a:moveTo>
                    <a:pt x="501" y="213"/>
                  </a:moveTo>
                  <a:cubicBezTo>
                    <a:pt x="768" y="280"/>
                    <a:pt x="1101" y="914"/>
                    <a:pt x="1301" y="1414"/>
                  </a:cubicBezTo>
                  <a:cubicBezTo>
                    <a:pt x="668" y="1114"/>
                    <a:pt x="234" y="814"/>
                    <a:pt x="201" y="580"/>
                  </a:cubicBezTo>
                  <a:cubicBezTo>
                    <a:pt x="201" y="447"/>
                    <a:pt x="234" y="313"/>
                    <a:pt x="334" y="246"/>
                  </a:cubicBezTo>
                  <a:cubicBezTo>
                    <a:pt x="367" y="213"/>
                    <a:pt x="434" y="213"/>
                    <a:pt x="501" y="213"/>
                  </a:cubicBezTo>
                  <a:close/>
                  <a:moveTo>
                    <a:pt x="440" y="0"/>
                  </a:moveTo>
                  <a:cubicBezTo>
                    <a:pt x="351" y="0"/>
                    <a:pt x="276" y="38"/>
                    <a:pt x="201" y="113"/>
                  </a:cubicBezTo>
                  <a:cubicBezTo>
                    <a:pt x="67" y="213"/>
                    <a:pt x="1" y="413"/>
                    <a:pt x="34" y="580"/>
                  </a:cubicBezTo>
                  <a:cubicBezTo>
                    <a:pt x="101" y="847"/>
                    <a:pt x="267" y="1047"/>
                    <a:pt x="501" y="1180"/>
                  </a:cubicBezTo>
                  <a:cubicBezTo>
                    <a:pt x="801" y="1347"/>
                    <a:pt x="1101" y="1514"/>
                    <a:pt x="1435" y="1647"/>
                  </a:cubicBezTo>
                  <a:cubicBezTo>
                    <a:pt x="1447" y="1654"/>
                    <a:pt x="1459" y="1656"/>
                    <a:pt x="1471" y="1656"/>
                  </a:cubicBezTo>
                  <a:cubicBezTo>
                    <a:pt x="1524" y="1656"/>
                    <a:pt x="1568" y="1602"/>
                    <a:pt x="1568" y="1547"/>
                  </a:cubicBezTo>
                  <a:cubicBezTo>
                    <a:pt x="1502" y="1381"/>
                    <a:pt x="1035" y="146"/>
                    <a:pt x="534" y="13"/>
                  </a:cubicBezTo>
                  <a:cubicBezTo>
                    <a:pt x="501" y="5"/>
                    <a:pt x="470" y="0"/>
                    <a:pt x="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3533429" y="3455052"/>
              <a:ext cx="23226" cy="40516"/>
            </a:xfrm>
            <a:custGeom>
              <a:avLst/>
              <a:gdLst/>
              <a:ahLst/>
              <a:cxnLst/>
              <a:rect l="l" t="t" r="r" b="b"/>
              <a:pathLst>
                <a:path w="1068" h="1863" extrusionOk="0">
                  <a:moveTo>
                    <a:pt x="525" y="189"/>
                  </a:moveTo>
                  <a:cubicBezTo>
                    <a:pt x="556" y="189"/>
                    <a:pt x="592" y="200"/>
                    <a:pt x="634" y="228"/>
                  </a:cubicBezTo>
                  <a:lnTo>
                    <a:pt x="668" y="261"/>
                  </a:lnTo>
                  <a:cubicBezTo>
                    <a:pt x="734" y="295"/>
                    <a:pt x="768" y="361"/>
                    <a:pt x="801" y="428"/>
                  </a:cubicBezTo>
                  <a:cubicBezTo>
                    <a:pt x="868" y="762"/>
                    <a:pt x="534" y="1295"/>
                    <a:pt x="301" y="1596"/>
                  </a:cubicBezTo>
                  <a:cubicBezTo>
                    <a:pt x="201" y="1162"/>
                    <a:pt x="234" y="428"/>
                    <a:pt x="434" y="228"/>
                  </a:cubicBezTo>
                  <a:cubicBezTo>
                    <a:pt x="453" y="209"/>
                    <a:pt x="484" y="189"/>
                    <a:pt x="525" y="189"/>
                  </a:cubicBezTo>
                  <a:close/>
                  <a:moveTo>
                    <a:pt x="554" y="1"/>
                  </a:moveTo>
                  <a:cubicBezTo>
                    <a:pt x="467" y="1"/>
                    <a:pt x="378" y="36"/>
                    <a:pt x="301" y="95"/>
                  </a:cubicBezTo>
                  <a:cubicBezTo>
                    <a:pt x="0" y="395"/>
                    <a:pt x="0" y="1395"/>
                    <a:pt x="201" y="1796"/>
                  </a:cubicBezTo>
                  <a:cubicBezTo>
                    <a:pt x="201" y="1829"/>
                    <a:pt x="201" y="1829"/>
                    <a:pt x="234" y="1862"/>
                  </a:cubicBezTo>
                  <a:lnTo>
                    <a:pt x="267" y="1862"/>
                  </a:lnTo>
                  <a:cubicBezTo>
                    <a:pt x="301" y="1862"/>
                    <a:pt x="334" y="1829"/>
                    <a:pt x="334" y="1829"/>
                  </a:cubicBezTo>
                  <a:cubicBezTo>
                    <a:pt x="367" y="1796"/>
                    <a:pt x="1068" y="928"/>
                    <a:pt x="968" y="361"/>
                  </a:cubicBezTo>
                  <a:cubicBezTo>
                    <a:pt x="934" y="228"/>
                    <a:pt x="868" y="128"/>
                    <a:pt x="734" y="61"/>
                  </a:cubicBezTo>
                  <a:cubicBezTo>
                    <a:pt x="678" y="19"/>
                    <a:pt x="617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4048475" y="3478126"/>
              <a:ext cx="93623" cy="212582"/>
            </a:xfrm>
            <a:custGeom>
              <a:avLst/>
              <a:gdLst/>
              <a:ahLst/>
              <a:cxnLst/>
              <a:rect l="l" t="t" r="r" b="b"/>
              <a:pathLst>
                <a:path w="4305" h="9775" extrusionOk="0">
                  <a:moveTo>
                    <a:pt x="1" y="1"/>
                  </a:moveTo>
                  <a:lnTo>
                    <a:pt x="668" y="9775"/>
                  </a:lnTo>
                  <a:lnTo>
                    <a:pt x="4304" y="9041"/>
                  </a:lnTo>
                  <a:lnTo>
                    <a:pt x="3704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3922383" y="3622660"/>
              <a:ext cx="266864" cy="178221"/>
            </a:xfrm>
            <a:custGeom>
              <a:avLst/>
              <a:gdLst/>
              <a:ahLst/>
              <a:cxnLst/>
              <a:rect l="l" t="t" r="r" b="b"/>
              <a:pathLst>
                <a:path w="12271" h="8195" extrusionOk="0">
                  <a:moveTo>
                    <a:pt x="10253" y="0"/>
                  </a:moveTo>
                  <a:cubicBezTo>
                    <a:pt x="10212" y="0"/>
                    <a:pt x="10171" y="8"/>
                    <a:pt x="10135" y="26"/>
                  </a:cubicBezTo>
                  <a:lnTo>
                    <a:pt x="5966" y="1794"/>
                  </a:lnTo>
                  <a:cubicBezTo>
                    <a:pt x="5732" y="1894"/>
                    <a:pt x="5565" y="2061"/>
                    <a:pt x="5432" y="2261"/>
                  </a:cubicBezTo>
                  <a:cubicBezTo>
                    <a:pt x="4732" y="3529"/>
                    <a:pt x="2163" y="5830"/>
                    <a:pt x="595" y="6564"/>
                  </a:cubicBezTo>
                  <a:cubicBezTo>
                    <a:pt x="0" y="6862"/>
                    <a:pt x="228" y="8195"/>
                    <a:pt x="1444" y="8195"/>
                  </a:cubicBezTo>
                  <a:cubicBezTo>
                    <a:pt x="1592" y="8195"/>
                    <a:pt x="1753" y="8175"/>
                    <a:pt x="1930" y="8132"/>
                  </a:cubicBezTo>
                  <a:cubicBezTo>
                    <a:pt x="3564" y="7732"/>
                    <a:pt x="6600" y="6331"/>
                    <a:pt x="7734" y="5864"/>
                  </a:cubicBezTo>
                  <a:cubicBezTo>
                    <a:pt x="9568" y="5097"/>
                    <a:pt x="10269" y="4896"/>
                    <a:pt x="11737" y="4296"/>
                  </a:cubicBezTo>
                  <a:cubicBezTo>
                    <a:pt x="12103" y="4129"/>
                    <a:pt x="12270" y="3729"/>
                    <a:pt x="12103" y="3362"/>
                  </a:cubicBezTo>
                  <a:lnTo>
                    <a:pt x="10536" y="160"/>
                  </a:lnTo>
                  <a:cubicBezTo>
                    <a:pt x="10487" y="62"/>
                    <a:pt x="10366" y="0"/>
                    <a:pt x="10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005676" y="3669112"/>
              <a:ext cx="45017" cy="20899"/>
            </a:xfrm>
            <a:custGeom>
              <a:avLst/>
              <a:gdLst/>
              <a:ahLst/>
              <a:cxnLst/>
              <a:rect l="l" t="t" r="r" b="b"/>
              <a:pathLst>
                <a:path w="2070" h="961" extrusionOk="0">
                  <a:moveTo>
                    <a:pt x="908" y="179"/>
                  </a:moveTo>
                  <a:cubicBezTo>
                    <a:pt x="1180" y="179"/>
                    <a:pt x="1484" y="211"/>
                    <a:pt x="1735" y="259"/>
                  </a:cubicBezTo>
                  <a:cubicBezTo>
                    <a:pt x="1248" y="611"/>
                    <a:pt x="826" y="787"/>
                    <a:pt x="560" y="787"/>
                  </a:cubicBezTo>
                  <a:cubicBezTo>
                    <a:pt x="498" y="787"/>
                    <a:pt x="445" y="778"/>
                    <a:pt x="401" y="759"/>
                  </a:cubicBezTo>
                  <a:cubicBezTo>
                    <a:pt x="268" y="726"/>
                    <a:pt x="201" y="592"/>
                    <a:pt x="201" y="492"/>
                  </a:cubicBezTo>
                  <a:cubicBezTo>
                    <a:pt x="168" y="425"/>
                    <a:pt x="201" y="359"/>
                    <a:pt x="234" y="325"/>
                  </a:cubicBezTo>
                  <a:cubicBezTo>
                    <a:pt x="340" y="220"/>
                    <a:pt x="604" y="179"/>
                    <a:pt x="908" y="179"/>
                  </a:cubicBezTo>
                  <a:close/>
                  <a:moveTo>
                    <a:pt x="889" y="0"/>
                  </a:moveTo>
                  <a:cubicBezTo>
                    <a:pt x="567" y="0"/>
                    <a:pt x="260" y="46"/>
                    <a:pt x="101" y="192"/>
                  </a:cubicBezTo>
                  <a:cubicBezTo>
                    <a:pt x="34" y="259"/>
                    <a:pt x="1" y="392"/>
                    <a:pt x="1" y="526"/>
                  </a:cubicBezTo>
                  <a:cubicBezTo>
                    <a:pt x="34" y="692"/>
                    <a:pt x="134" y="859"/>
                    <a:pt x="334" y="926"/>
                  </a:cubicBezTo>
                  <a:cubicBezTo>
                    <a:pt x="417" y="949"/>
                    <a:pt x="508" y="961"/>
                    <a:pt x="602" y="961"/>
                  </a:cubicBezTo>
                  <a:cubicBezTo>
                    <a:pt x="772" y="961"/>
                    <a:pt x="951" y="924"/>
                    <a:pt x="1102" y="859"/>
                  </a:cubicBezTo>
                  <a:cubicBezTo>
                    <a:pt x="1435" y="692"/>
                    <a:pt x="1735" y="492"/>
                    <a:pt x="2036" y="292"/>
                  </a:cubicBezTo>
                  <a:cubicBezTo>
                    <a:pt x="2069" y="259"/>
                    <a:pt x="2069" y="225"/>
                    <a:pt x="2069" y="192"/>
                  </a:cubicBezTo>
                  <a:cubicBezTo>
                    <a:pt x="2069" y="159"/>
                    <a:pt x="2036" y="125"/>
                    <a:pt x="2002" y="125"/>
                  </a:cubicBezTo>
                  <a:cubicBezTo>
                    <a:pt x="1902" y="105"/>
                    <a:pt x="1378" y="0"/>
                    <a:pt x="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4015832" y="3643059"/>
              <a:ext cx="34861" cy="32969"/>
            </a:xfrm>
            <a:custGeom>
              <a:avLst/>
              <a:gdLst/>
              <a:ahLst/>
              <a:cxnLst/>
              <a:rect l="l" t="t" r="r" b="b"/>
              <a:pathLst>
                <a:path w="1603" h="1516" extrusionOk="0">
                  <a:moveTo>
                    <a:pt x="505" y="197"/>
                  </a:moveTo>
                  <a:cubicBezTo>
                    <a:pt x="543" y="197"/>
                    <a:pt x="585" y="206"/>
                    <a:pt x="635" y="222"/>
                  </a:cubicBezTo>
                  <a:cubicBezTo>
                    <a:pt x="935" y="323"/>
                    <a:pt x="1235" y="923"/>
                    <a:pt x="1369" y="1290"/>
                  </a:cubicBezTo>
                  <a:cubicBezTo>
                    <a:pt x="935" y="1156"/>
                    <a:pt x="301" y="723"/>
                    <a:pt x="268" y="423"/>
                  </a:cubicBezTo>
                  <a:cubicBezTo>
                    <a:pt x="268" y="389"/>
                    <a:pt x="268" y="289"/>
                    <a:pt x="368" y="256"/>
                  </a:cubicBezTo>
                  <a:lnTo>
                    <a:pt x="401" y="222"/>
                  </a:lnTo>
                  <a:cubicBezTo>
                    <a:pt x="435" y="206"/>
                    <a:pt x="468" y="197"/>
                    <a:pt x="505" y="197"/>
                  </a:cubicBezTo>
                  <a:close/>
                  <a:moveTo>
                    <a:pt x="492" y="0"/>
                  </a:moveTo>
                  <a:cubicBezTo>
                    <a:pt x="408" y="0"/>
                    <a:pt x="326" y="17"/>
                    <a:pt x="268" y="56"/>
                  </a:cubicBezTo>
                  <a:cubicBezTo>
                    <a:pt x="101" y="156"/>
                    <a:pt x="1" y="289"/>
                    <a:pt x="68" y="456"/>
                  </a:cubicBezTo>
                  <a:cubicBezTo>
                    <a:pt x="134" y="890"/>
                    <a:pt x="1002" y="1457"/>
                    <a:pt x="1469" y="1490"/>
                  </a:cubicBezTo>
                  <a:cubicBezTo>
                    <a:pt x="1485" y="1507"/>
                    <a:pt x="1502" y="1515"/>
                    <a:pt x="1514" y="1515"/>
                  </a:cubicBezTo>
                  <a:cubicBezTo>
                    <a:pt x="1527" y="1515"/>
                    <a:pt x="1535" y="1507"/>
                    <a:pt x="1535" y="1490"/>
                  </a:cubicBezTo>
                  <a:lnTo>
                    <a:pt x="1569" y="1490"/>
                  </a:lnTo>
                  <a:cubicBezTo>
                    <a:pt x="1602" y="1457"/>
                    <a:pt x="1602" y="1423"/>
                    <a:pt x="1569" y="1390"/>
                  </a:cubicBezTo>
                  <a:cubicBezTo>
                    <a:pt x="1569" y="1357"/>
                    <a:pt x="1202" y="256"/>
                    <a:pt x="668" y="22"/>
                  </a:cubicBezTo>
                  <a:cubicBezTo>
                    <a:pt x="613" y="9"/>
                    <a:pt x="552" y="0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4048475" y="3478126"/>
              <a:ext cx="87816" cy="111021"/>
            </a:xfrm>
            <a:custGeom>
              <a:avLst/>
              <a:gdLst/>
              <a:ahLst/>
              <a:cxnLst/>
              <a:rect l="l" t="t" r="r" b="b"/>
              <a:pathLst>
                <a:path w="4038" h="5105" extrusionOk="0">
                  <a:moveTo>
                    <a:pt x="1" y="1"/>
                  </a:moveTo>
                  <a:lnTo>
                    <a:pt x="335" y="5105"/>
                  </a:lnTo>
                  <a:lnTo>
                    <a:pt x="4037" y="5038"/>
                  </a:lnTo>
                  <a:lnTo>
                    <a:pt x="3704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3941129" y="2614141"/>
              <a:ext cx="860375" cy="943820"/>
            </a:xfrm>
            <a:custGeom>
              <a:avLst/>
              <a:gdLst/>
              <a:ahLst/>
              <a:cxnLst/>
              <a:rect l="l" t="t" r="r" b="b"/>
              <a:pathLst>
                <a:path w="39562" h="43399" extrusionOk="0">
                  <a:moveTo>
                    <a:pt x="27119" y="0"/>
                  </a:moveTo>
                  <a:cubicBezTo>
                    <a:pt x="27119" y="0"/>
                    <a:pt x="0" y="2569"/>
                    <a:pt x="1001" y="10741"/>
                  </a:cubicBezTo>
                  <a:cubicBezTo>
                    <a:pt x="2402" y="22517"/>
                    <a:pt x="3469" y="43131"/>
                    <a:pt x="3469" y="43131"/>
                  </a:cubicBezTo>
                  <a:lnTo>
                    <a:pt x="10374" y="43398"/>
                  </a:lnTo>
                  <a:cubicBezTo>
                    <a:pt x="10374" y="43398"/>
                    <a:pt x="12943" y="25252"/>
                    <a:pt x="11442" y="13210"/>
                  </a:cubicBezTo>
                  <a:cubicBezTo>
                    <a:pt x="12618" y="13210"/>
                    <a:pt x="14027" y="13220"/>
                    <a:pt x="15570" y="13220"/>
                  </a:cubicBezTo>
                  <a:cubicBezTo>
                    <a:pt x="23213" y="13220"/>
                    <a:pt x="34145" y="12966"/>
                    <a:pt x="36393" y="9941"/>
                  </a:cubicBezTo>
                  <a:cubicBezTo>
                    <a:pt x="39562" y="5638"/>
                    <a:pt x="38094" y="0"/>
                    <a:pt x="380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3996259" y="3479583"/>
              <a:ext cx="198054" cy="87077"/>
            </a:xfrm>
            <a:custGeom>
              <a:avLst/>
              <a:gdLst/>
              <a:ahLst/>
              <a:cxnLst/>
              <a:rect l="l" t="t" r="r" b="b"/>
              <a:pathLst>
                <a:path w="9107" h="4004" extrusionOk="0">
                  <a:moveTo>
                    <a:pt x="0" y="1"/>
                  </a:moveTo>
                  <a:lnTo>
                    <a:pt x="300" y="3603"/>
                  </a:lnTo>
                  <a:lnTo>
                    <a:pt x="8606" y="4003"/>
                  </a:lnTo>
                  <a:lnTo>
                    <a:pt x="9107" y="6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3906790" y="2029068"/>
              <a:ext cx="494277" cy="570611"/>
            </a:xfrm>
            <a:custGeom>
              <a:avLst/>
              <a:gdLst/>
              <a:ahLst/>
              <a:cxnLst/>
              <a:rect l="l" t="t" r="r" b="b"/>
              <a:pathLst>
                <a:path w="22728" h="26238" extrusionOk="0">
                  <a:moveTo>
                    <a:pt x="19744" y="0"/>
                  </a:moveTo>
                  <a:cubicBezTo>
                    <a:pt x="18341" y="0"/>
                    <a:pt x="17141" y="1024"/>
                    <a:pt x="16923" y="2453"/>
                  </a:cubicBezTo>
                  <a:lnTo>
                    <a:pt x="16923" y="2519"/>
                  </a:lnTo>
                  <a:cubicBezTo>
                    <a:pt x="16790" y="3720"/>
                    <a:pt x="16623" y="5021"/>
                    <a:pt x="16423" y="6289"/>
                  </a:cubicBezTo>
                  <a:cubicBezTo>
                    <a:pt x="16223" y="7590"/>
                    <a:pt x="16023" y="8824"/>
                    <a:pt x="15756" y="10091"/>
                  </a:cubicBezTo>
                  <a:cubicBezTo>
                    <a:pt x="15522" y="11326"/>
                    <a:pt x="15222" y="12560"/>
                    <a:pt x="14889" y="13727"/>
                  </a:cubicBezTo>
                  <a:cubicBezTo>
                    <a:pt x="14588" y="14828"/>
                    <a:pt x="14188" y="15896"/>
                    <a:pt x="13688" y="16930"/>
                  </a:cubicBezTo>
                  <a:cubicBezTo>
                    <a:pt x="13488" y="17330"/>
                    <a:pt x="13254" y="17664"/>
                    <a:pt x="12987" y="17997"/>
                  </a:cubicBezTo>
                  <a:cubicBezTo>
                    <a:pt x="12921" y="18097"/>
                    <a:pt x="12854" y="18164"/>
                    <a:pt x="12754" y="18231"/>
                  </a:cubicBezTo>
                  <a:cubicBezTo>
                    <a:pt x="12687" y="18297"/>
                    <a:pt x="12587" y="18397"/>
                    <a:pt x="12487" y="18464"/>
                  </a:cubicBezTo>
                  <a:cubicBezTo>
                    <a:pt x="12287" y="18631"/>
                    <a:pt x="12087" y="18798"/>
                    <a:pt x="11886" y="18964"/>
                  </a:cubicBezTo>
                  <a:cubicBezTo>
                    <a:pt x="10919" y="19632"/>
                    <a:pt x="9885" y="20199"/>
                    <a:pt x="8818" y="20699"/>
                  </a:cubicBezTo>
                  <a:cubicBezTo>
                    <a:pt x="6449" y="21733"/>
                    <a:pt x="4081" y="22667"/>
                    <a:pt x="1612" y="23434"/>
                  </a:cubicBezTo>
                  <a:lnTo>
                    <a:pt x="1579" y="23468"/>
                  </a:lnTo>
                  <a:cubicBezTo>
                    <a:pt x="0" y="23961"/>
                    <a:pt x="400" y="26238"/>
                    <a:pt x="2010" y="26238"/>
                  </a:cubicBezTo>
                  <a:cubicBezTo>
                    <a:pt x="2033" y="26238"/>
                    <a:pt x="2056" y="26237"/>
                    <a:pt x="2079" y="26236"/>
                  </a:cubicBezTo>
                  <a:cubicBezTo>
                    <a:pt x="3480" y="26170"/>
                    <a:pt x="4848" y="26036"/>
                    <a:pt x="6249" y="25803"/>
                  </a:cubicBezTo>
                  <a:cubicBezTo>
                    <a:pt x="6950" y="25703"/>
                    <a:pt x="7617" y="25569"/>
                    <a:pt x="8317" y="25436"/>
                  </a:cubicBezTo>
                  <a:cubicBezTo>
                    <a:pt x="9018" y="25269"/>
                    <a:pt x="9718" y="25102"/>
                    <a:pt x="10419" y="24869"/>
                  </a:cubicBezTo>
                  <a:cubicBezTo>
                    <a:pt x="11853" y="24468"/>
                    <a:pt x="13254" y="23901"/>
                    <a:pt x="14588" y="23201"/>
                  </a:cubicBezTo>
                  <a:cubicBezTo>
                    <a:pt x="14922" y="23001"/>
                    <a:pt x="15289" y="22767"/>
                    <a:pt x="15622" y="22534"/>
                  </a:cubicBezTo>
                  <a:cubicBezTo>
                    <a:pt x="15789" y="22434"/>
                    <a:pt x="15956" y="22300"/>
                    <a:pt x="16123" y="22167"/>
                  </a:cubicBezTo>
                  <a:cubicBezTo>
                    <a:pt x="16323" y="22000"/>
                    <a:pt x="16490" y="21867"/>
                    <a:pt x="16657" y="21700"/>
                  </a:cubicBezTo>
                  <a:cubicBezTo>
                    <a:pt x="17324" y="21066"/>
                    <a:pt x="17891" y="20365"/>
                    <a:pt x="18324" y="19598"/>
                  </a:cubicBezTo>
                  <a:cubicBezTo>
                    <a:pt x="19125" y="18264"/>
                    <a:pt x="19759" y="16863"/>
                    <a:pt x="20226" y="15429"/>
                  </a:cubicBezTo>
                  <a:cubicBezTo>
                    <a:pt x="20693" y="14028"/>
                    <a:pt x="21093" y="12660"/>
                    <a:pt x="21393" y="11292"/>
                  </a:cubicBezTo>
                  <a:cubicBezTo>
                    <a:pt x="21693" y="9925"/>
                    <a:pt x="21960" y="8557"/>
                    <a:pt x="22160" y="7189"/>
                  </a:cubicBezTo>
                  <a:cubicBezTo>
                    <a:pt x="22294" y="6489"/>
                    <a:pt x="22361" y="5822"/>
                    <a:pt x="22461" y="5121"/>
                  </a:cubicBezTo>
                  <a:cubicBezTo>
                    <a:pt x="22561" y="4421"/>
                    <a:pt x="22627" y="3754"/>
                    <a:pt x="22694" y="3020"/>
                  </a:cubicBezTo>
                  <a:lnTo>
                    <a:pt x="22627" y="3020"/>
                  </a:lnTo>
                  <a:cubicBezTo>
                    <a:pt x="22728" y="1485"/>
                    <a:pt x="21593" y="151"/>
                    <a:pt x="20059" y="18"/>
                  </a:cubicBezTo>
                  <a:cubicBezTo>
                    <a:pt x="19953" y="6"/>
                    <a:pt x="19848" y="0"/>
                    <a:pt x="19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3909204" y="2522736"/>
              <a:ext cx="114631" cy="86338"/>
            </a:xfrm>
            <a:custGeom>
              <a:avLst/>
              <a:gdLst/>
              <a:ahLst/>
              <a:cxnLst/>
              <a:rect l="l" t="t" r="r" b="b"/>
              <a:pathLst>
                <a:path w="5271" h="3970" extrusionOk="0">
                  <a:moveTo>
                    <a:pt x="2102" y="0"/>
                  </a:moveTo>
                  <a:lnTo>
                    <a:pt x="0" y="134"/>
                  </a:lnTo>
                  <a:lnTo>
                    <a:pt x="1668" y="3970"/>
                  </a:lnTo>
                  <a:cubicBezTo>
                    <a:pt x="1668" y="3970"/>
                    <a:pt x="5271" y="3903"/>
                    <a:pt x="5204" y="2102"/>
                  </a:cubicBezTo>
                  <a:lnTo>
                    <a:pt x="4570" y="1268"/>
                  </a:lnTo>
                  <a:cubicBezTo>
                    <a:pt x="3970" y="534"/>
                    <a:pt x="3069" y="67"/>
                    <a:pt x="2102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3859880" y="2525629"/>
              <a:ext cx="85620" cy="83445"/>
            </a:xfrm>
            <a:custGeom>
              <a:avLst/>
              <a:gdLst/>
              <a:ahLst/>
              <a:cxnLst/>
              <a:rect l="l" t="t" r="r" b="b"/>
              <a:pathLst>
                <a:path w="3937" h="3837" extrusionOk="0">
                  <a:moveTo>
                    <a:pt x="2268" y="1"/>
                  </a:moveTo>
                  <a:lnTo>
                    <a:pt x="0" y="301"/>
                  </a:lnTo>
                  <a:lnTo>
                    <a:pt x="1801" y="3837"/>
                  </a:lnTo>
                  <a:lnTo>
                    <a:pt x="3936" y="3837"/>
                  </a:lnTo>
                  <a:lnTo>
                    <a:pt x="226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4266841" y="1936293"/>
              <a:ext cx="502737" cy="677870"/>
            </a:xfrm>
            <a:custGeom>
              <a:avLst/>
              <a:gdLst/>
              <a:ahLst/>
              <a:cxnLst/>
              <a:rect l="l" t="t" r="r" b="b"/>
              <a:pathLst>
                <a:path w="23117" h="31170" extrusionOk="0">
                  <a:moveTo>
                    <a:pt x="14069" y="1"/>
                  </a:moveTo>
                  <a:cubicBezTo>
                    <a:pt x="13729" y="1"/>
                    <a:pt x="13394" y="32"/>
                    <a:pt x="13076" y="81"/>
                  </a:cubicBezTo>
                  <a:lnTo>
                    <a:pt x="9841" y="548"/>
                  </a:lnTo>
                  <a:lnTo>
                    <a:pt x="5838" y="1381"/>
                  </a:lnTo>
                  <a:lnTo>
                    <a:pt x="3837" y="2315"/>
                  </a:lnTo>
                  <a:cubicBezTo>
                    <a:pt x="1368" y="3483"/>
                    <a:pt x="0" y="6185"/>
                    <a:pt x="467" y="8887"/>
                  </a:cubicBezTo>
                  <a:cubicBezTo>
                    <a:pt x="1268" y="13257"/>
                    <a:pt x="3570" y="20262"/>
                    <a:pt x="4003" y="31169"/>
                  </a:cubicBezTo>
                  <a:lnTo>
                    <a:pt x="23117" y="31169"/>
                  </a:lnTo>
                  <a:cubicBezTo>
                    <a:pt x="23017" y="25165"/>
                    <a:pt x="22617" y="18527"/>
                    <a:pt x="21849" y="14124"/>
                  </a:cubicBezTo>
                  <a:cubicBezTo>
                    <a:pt x="21282" y="10955"/>
                    <a:pt x="20582" y="7386"/>
                    <a:pt x="19781" y="4450"/>
                  </a:cubicBezTo>
                  <a:cubicBezTo>
                    <a:pt x="19081" y="2015"/>
                    <a:pt x="16979" y="247"/>
                    <a:pt x="14444" y="14"/>
                  </a:cubicBezTo>
                  <a:cubicBezTo>
                    <a:pt x="14319" y="5"/>
                    <a:pt x="14194" y="1"/>
                    <a:pt x="14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4353897" y="1975765"/>
              <a:ext cx="145839" cy="299615"/>
            </a:xfrm>
            <a:custGeom>
              <a:avLst/>
              <a:gdLst/>
              <a:ahLst/>
              <a:cxnLst/>
              <a:rect l="l" t="t" r="r" b="b"/>
              <a:pathLst>
                <a:path w="6706" h="13777" extrusionOk="0">
                  <a:moveTo>
                    <a:pt x="6705" y="0"/>
                  </a:moveTo>
                  <a:lnTo>
                    <a:pt x="0" y="1968"/>
                  </a:lnTo>
                  <a:cubicBezTo>
                    <a:pt x="34" y="3736"/>
                    <a:pt x="401" y="10141"/>
                    <a:pt x="2335" y="13777"/>
                  </a:cubicBezTo>
                  <a:cubicBezTo>
                    <a:pt x="2669" y="10374"/>
                    <a:pt x="6705" y="0"/>
                    <a:pt x="67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4619412" y="2000427"/>
              <a:ext cx="150166" cy="613736"/>
            </a:xfrm>
            <a:custGeom>
              <a:avLst/>
              <a:gdLst/>
              <a:ahLst/>
              <a:cxnLst/>
              <a:rect l="l" t="t" r="r" b="b"/>
              <a:pathLst>
                <a:path w="6905" h="28221" extrusionOk="0">
                  <a:moveTo>
                    <a:pt x="667" y="0"/>
                  </a:moveTo>
                  <a:lnTo>
                    <a:pt x="667" y="0"/>
                  </a:lnTo>
                  <a:cubicBezTo>
                    <a:pt x="1001" y="1268"/>
                    <a:pt x="1334" y="2702"/>
                    <a:pt x="1635" y="4137"/>
                  </a:cubicBezTo>
                  <a:cubicBezTo>
                    <a:pt x="1268" y="4303"/>
                    <a:pt x="967" y="4537"/>
                    <a:pt x="667" y="4804"/>
                  </a:cubicBezTo>
                  <a:cubicBezTo>
                    <a:pt x="0" y="5437"/>
                    <a:pt x="0" y="6738"/>
                    <a:pt x="701" y="8306"/>
                  </a:cubicBezTo>
                  <a:cubicBezTo>
                    <a:pt x="2635" y="12743"/>
                    <a:pt x="3669" y="17513"/>
                    <a:pt x="3836" y="22350"/>
                  </a:cubicBezTo>
                  <a:cubicBezTo>
                    <a:pt x="3936" y="24318"/>
                    <a:pt x="3970" y="26319"/>
                    <a:pt x="4003" y="28220"/>
                  </a:cubicBezTo>
                  <a:lnTo>
                    <a:pt x="6905" y="28220"/>
                  </a:lnTo>
                  <a:cubicBezTo>
                    <a:pt x="6838" y="23450"/>
                    <a:pt x="6571" y="18313"/>
                    <a:pt x="6071" y="14177"/>
                  </a:cubicBezTo>
                  <a:cubicBezTo>
                    <a:pt x="6071" y="14110"/>
                    <a:pt x="6071" y="14044"/>
                    <a:pt x="6038" y="13977"/>
                  </a:cubicBezTo>
                  <a:lnTo>
                    <a:pt x="6004" y="13677"/>
                  </a:lnTo>
                  <a:cubicBezTo>
                    <a:pt x="6004" y="13510"/>
                    <a:pt x="5971" y="13343"/>
                    <a:pt x="5938" y="13176"/>
                  </a:cubicBezTo>
                  <a:lnTo>
                    <a:pt x="5904" y="12743"/>
                  </a:lnTo>
                  <a:lnTo>
                    <a:pt x="5838" y="12342"/>
                  </a:lnTo>
                  <a:cubicBezTo>
                    <a:pt x="5838" y="12209"/>
                    <a:pt x="5804" y="12076"/>
                    <a:pt x="5771" y="11975"/>
                  </a:cubicBezTo>
                  <a:cubicBezTo>
                    <a:pt x="5737" y="11709"/>
                    <a:pt x="5704" y="11442"/>
                    <a:pt x="5637" y="11208"/>
                  </a:cubicBezTo>
                  <a:cubicBezTo>
                    <a:pt x="5504" y="10408"/>
                    <a:pt x="5371" y="9607"/>
                    <a:pt x="5204" y="8807"/>
                  </a:cubicBezTo>
                  <a:lnTo>
                    <a:pt x="5204" y="8740"/>
                  </a:lnTo>
                  <a:cubicBezTo>
                    <a:pt x="5037" y="7906"/>
                    <a:pt x="4870" y="7105"/>
                    <a:pt x="4703" y="6271"/>
                  </a:cubicBezTo>
                  <a:lnTo>
                    <a:pt x="4703" y="6238"/>
                  </a:lnTo>
                  <a:cubicBezTo>
                    <a:pt x="4637" y="5871"/>
                    <a:pt x="4570" y="5538"/>
                    <a:pt x="4470" y="5171"/>
                  </a:cubicBezTo>
                  <a:lnTo>
                    <a:pt x="4403" y="4804"/>
                  </a:lnTo>
                  <a:lnTo>
                    <a:pt x="4236" y="4137"/>
                  </a:lnTo>
                  <a:lnTo>
                    <a:pt x="4103" y="3636"/>
                  </a:lnTo>
                  <a:lnTo>
                    <a:pt x="4103" y="3503"/>
                  </a:lnTo>
                  <a:cubicBezTo>
                    <a:pt x="3936" y="2836"/>
                    <a:pt x="3769" y="2168"/>
                    <a:pt x="3569" y="1535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4349547" y="1791498"/>
              <a:ext cx="166129" cy="248835"/>
            </a:xfrm>
            <a:custGeom>
              <a:avLst/>
              <a:gdLst/>
              <a:ahLst/>
              <a:cxnLst/>
              <a:rect l="l" t="t" r="r" b="b"/>
              <a:pathLst>
                <a:path w="7639" h="11442" extrusionOk="0">
                  <a:moveTo>
                    <a:pt x="4537" y="0"/>
                  </a:moveTo>
                  <a:lnTo>
                    <a:pt x="2902" y="2502"/>
                  </a:lnTo>
                  <a:lnTo>
                    <a:pt x="701" y="5905"/>
                  </a:lnTo>
                  <a:cubicBezTo>
                    <a:pt x="968" y="6171"/>
                    <a:pt x="1201" y="6538"/>
                    <a:pt x="1368" y="6905"/>
                  </a:cubicBezTo>
                  <a:cubicBezTo>
                    <a:pt x="1801" y="7739"/>
                    <a:pt x="2102" y="8340"/>
                    <a:pt x="400" y="9507"/>
                  </a:cubicBezTo>
                  <a:cubicBezTo>
                    <a:pt x="34" y="9741"/>
                    <a:pt x="0" y="10141"/>
                    <a:pt x="100" y="10575"/>
                  </a:cubicBezTo>
                  <a:cubicBezTo>
                    <a:pt x="180" y="10998"/>
                    <a:pt x="385" y="11441"/>
                    <a:pt x="1396" y="11441"/>
                  </a:cubicBezTo>
                  <a:cubicBezTo>
                    <a:pt x="1661" y="11441"/>
                    <a:pt x="1981" y="11411"/>
                    <a:pt x="2369" y="11342"/>
                  </a:cubicBezTo>
                  <a:cubicBezTo>
                    <a:pt x="4170" y="11008"/>
                    <a:pt x="5771" y="10108"/>
                    <a:pt x="7039" y="8773"/>
                  </a:cubicBezTo>
                  <a:cubicBezTo>
                    <a:pt x="7639" y="8140"/>
                    <a:pt x="7506" y="7673"/>
                    <a:pt x="6905" y="7039"/>
                  </a:cubicBezTo>
                  <a:cubicBezTo>
                    <a:pt x="5237" y="5237"/>
                    <a:pt x="4704" y="2335"/>
                    <a:pt x="4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4362596" y="2019282"/>
              <a:ext cx="67482" cy="36297"/>
            </a:xfrm>
            <a:custGeom>
              <a:avLst/>
              <a:gdLst/>
              <a:ahLst/>
              <a:cxnLst/>
              <a:rect l="l" t="t" r="r" b="b"/>
              <a:pathLst>
                <a:path w="3103" h="1669" extrusionOk="0">
                  <a:moveTo>
                    <a:pt x="1435" y="1"/>
                  </a:moveTo>
                  <a:cubicBezTo>
                    <a:pt x="901" y="167"/>
                    <a:pt x="401" y="501"/>
                    <a:pt x="1" y="935"/>
                  </a:cubicBezTo>
                  <a:lnTo>
                    <a:pt x="1201" y="1668"/>
                  </a:lnTo>
                  <a:lnTo>
                    <a:pt x="3103" y="868"/>
                  </a:lnTo>
                  <a:cubicBezTo>
                    <a:pt x="2669" y="401"/>
                    <a:pt x="2069" y="101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4393781" y="1937098"/>
              <a:ext cx="130615" cy="128636"/>
            </a:xfrm>
            <a:custGeom>
              <a:avLst/>
              <a:gdLst/>
              <a:ahLst/>
              <a:cxnLst/>
              <a:rect l="l" t="t" r="r" b="b"/>
              <a:pathLst>
                <a:path w="6006" h="5915" extrusionOk="0">
                  <a:moveTo>
                    <a:pt x="4929" y="1"/>
                  </a:moveTo>
                  <a:cubicBezTo>
                    <a:pt x="4814" y="1"/>
                    <a:pt x="4738" y="10"/>
                    <a:pt x="4738" y="10"/>
                  </a:cubicBezTo>
                  <a:cubicBezTo>
                    <a:pt x="4738" y="10"/>
                    <a:pt x="3437" y="2245"/>
                    <a:pt x="1" y="3780"/>
                  </a:cubicBezTo>
                  <a:cubicBezTo>
                    <a:pt x="868" y="4146"/>
                    <a:pt x="1302" y="4947"/>
                    <a:pt x="1702" y="5914"/>
                  </a:cubicBezTo>
                  <a:cubicBezTo>
                    <a:pt x="1702" y="5914"/>
                    <a:pt x="5939" y="2712"/>
                    <a:pt x="6005" y="611"/>
                  </a:cubicBezTo>
                  <a:cubicBezTo>
                    <a:pt x="5858" y="72"/>
                    <a:pt x="5245" y="1"/>
                    <a:pt x="4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4323428" y="1969958"/>
              <a:ext cx="70375" cy="94319"/>
            </a:xfrm>
            <a:custGeom>
              <a:avLst/>
              <a:gdLst/>
              <a:ahLst/>
              <a:cxnLst/>
              <a:rect l="l" t="t" r="r" b="b"/>
              <a:pathLst>
                <a:path w="3236" h="4337" extrusionOk="0">
                  <a:moveTo>
                    <a:pt x="2836" y="0"/>
                  </a:moveTo>
                  <a:lnTo>
                    <a:pt x="2836" y="0"/>
                  </a:lnTo>
                  <a:cubicBezTo>
                    <a:pt x="2402" y="100"/>
                    <a:pt x="1968" y="267"/>
                    <a:pt x="1535" y="467"/>
                  </a:cubicBezTo>
                  <a:cubicBezTo>
                    <a:pt x="0" y="2135"/>
                    <a:pt x="1902" y="4337"/>
                    <a:pt x="1902" y="4337"/>
                  </a:cubicBezTo>
                  <a:cubicBezTo>
                    <a:pt x="1835" y="3436"/>
                    <a:pt x="2369" y="2602"/>
                    <a:pt x="3236" y="2269"/>
                  </a:cubicBezTo>
                  <a:cubicBezTo>
                    <a:pt x="2402" y="901"/>
                    <a:pt x="2836" y="0"/>
                    <a:pt x="2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4373469" y="2048293"/>
              <a:ext cx="50084" cy="227087"/>
            </a:xfrm>
            <a:custGeom>
              <a:avLst/>
              <a:gdLst/>
              <a:ahLst/>
              <a:cxnLst/>
              <a:rect l="l" t="t" r="r" b="b"/>
              <a:pathLst>
                <a:path w="2303" h="10442" extrusionOk="0">
                  <a:moveTo>
                    <a:pt x="535" y="1"/>
                  </a:moveTo>
                  <a:cubicBezTo>
                    <a:pt x="368" y="301"/>
                    <a:pt x="101" y="4204"/>
                    <a:pt x="1" y="6305"/>
                  </a:cubicBezTo>
                  <a:cubicBezTo>
                    <a:pt x="268" y="7506"/>
                    <a:pt x="635" y="8707"/>
                    <a:pt x="1135" y="9841"/>
                  </a:cubicBezTo>
                  <a:cubicBezTo>
                    <a:pt x="1135" y="9841"/>
                    <a:pt x="1135" y="9875"/>
                    <a:pt x="1135" y="9875"/>
                  </a:cubicBezTo>
                  <a:cubicBezTo>
                    <a:pt x="1168" y="9941"/>
                    <a:pt x="1202" y="10008"/>
                    <a:pt x="1235" y="10075"/>
                  </a:cubicBezTo>
                  <a:cubicBezTo>
                    <a:pt x="1302" y="10208"/>
                    <a:pt x="1369" y="10308"/>
                    <a:pt x="1435" y="10442"/>
                  </a:cubicBezTo>
                  <a:cubicBezTo>
                    <a:pt x="1602" y="9141"/>
                    <a:pt x="1902" y="7873"/>
                    <a:pt x="2303" y="6639"/>
                  </a:cubicBezTo>
                  <a:cubicBezTo>
                    <a:pt x="1769" y="4204"/>
                    <a:pt x="1068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364770" y="1848803"/>
              <a:ext cx="55152" cy="97233"/>
            </a:xfrm>
            <a:custGeom>
              <a:avLst/>
              <a:gdLst/>
              <a:ahLst/>
              <a:cxnLst/>
              <a:rect l="l" t="t" r="r" b="b"/>
              <a:pathLst>
                <a:path w="2536" h="4471" extrusionOk="0">
                  <a:moveTo>
                    <a:pt x="1902" y="1"/>
                  </a:moveTo>
                  <a:lnTo>
                    <a:pt x="534" y="2436"/>
                  </a:lnTo>
                  <a:lnTo>
                    <a:pt x="1" y="3236"/>
                  </a:lnTo>
                  <a:lnTo>
                    <a:pt x="34" y="3270"/>
                  </a:lnTo>
                  <a:cubicBezTo>
                    <a:pt x="301" y="3570"/>
                    <a:pt x="501" y="3903"/>
                    <a:pt x="668" y="4237"/>
                  </a:cubicBezTo>
                  <a:cubicBezTo>
                    <a:pt x="701" y="4337"/>
                    <a:pt x="735" y="4404"/>
                    <a:pt x="768" y="4470"/>
                  </a:cubicBezTo>
                  <a:cubicBezTo>
                    <a:pt x="1702" y="3737"/>
                    <a:pt x="2536" y="2202"/>
                    <a:pt x="2302" y="1135"/>
                  </a:cubicBezTo>
                  <a:cubicBezTo>
                    <a:pt x="2202" y="801"/>
                    <a:pt x="2102" y="501"/>
                    <a:pt x="2002" y="201"/>
                  </a:cubicBezTo>
                  <a:cubicBezTo>
                    <a:pt x="1969" y="134"/>
                    <a:pt x="1935" y="67"/>
                    <a:pt x="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4187767" y="1690655"/>
              <a:ext cx="87795" cy="97951"/>
            </a:xfrm>
            <a:custGeom>
              <a:avLst/>
              <a:gdLst/>
              <a:ahLst/>
              <a:cxnLst/>
              <a:rect l="l" t="t" r="r" b="b"/>
              <a:pathLst>
                <a:path w="4037" h="4504" extrusionOk="0">
                  <a:moveTo>
                    <a:pt x="1235" y="1"/>
                  </a:moveTo>
                  <a:cubicBezTo>
                    <a:pt x="1" y="901"/>
                    <a:pt x="801" y="3470"/>
                    <a:pt x="2002" y="4504"/>
                  </a:cubicBezTo>
                  <a:cubicBezTo>
                    <a:pt x="1668" y="3003"/>
                    <a:pt x="4037" y="968"/>
                    <a:pt x="4037" y="968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4192856" y="1604557"/>
              <a:ext cx="270604" cy="323298"/>
            </a:xfrm>
            <a:custGeom>
              <a:avLst/>
              <a:gdLst/>
              <a:ahLst/>
              <a:cxnLst/>
              <a:rect l="l" t="t" r="r" b="b"/>
              <a:pathLst>
                <a:path w="12443" h="14866" extrusionOk="0">
                  <a:moveTo>
                    <a:pt x="6266" y="1"/>
                  </a:moveTo>
                  <a:cubicBezTo>
                    <a:pt x="5207" y="1"/>
                    <a:pt x="4130" y="343"/>
                    <a:pt x="3202" y="1091"/>
                  </a:cubicBezTo>
                  <a:cubicBezTo>
                    <a:pt x="0" y="3526"/>
                    <a:pt x="834" y="9063"/>
                    <a:pt x="2402" y="12132"/>
                  </a:cubicBezTo>
                  <a:cubicBezTo>
                    <a:pt x="3275" y="13947"/>
                    <a:pt x="5017" y="14865"/>
                    <a:pt x="6769" y="14865"/>
                  </a:cubicBezTo>
                  <a:cubicBezTo>
                    <a:pt x="8430" y="14865"/>
                    <a:pt x="10099" y="14038"/>
                    <a:pt x="11041" y="12366"/>
                  </a:cubicBezTo>
                  <a:cubicBezTo>
                    <a:pt x="12442" y="9997"/>
                    <a:pt x="11842" y="7863"/>
                    <a:pt x="11175" y="4160"/>
                  </a:cubicBezTo>
                  <a:cubicBezTo>
                    <a:pt x="10764" y="1604"/>
                    <a:pt x="8558" y="1"/>
                    <a:pt x="62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4350982" y="1598707"/>
              <a:ext cx="148753" cy="178308"/>
            </a:xfrm>
            <a:custGeom>
              <a:avLst/>
              <a:gdLst/>
              <a:ahLst/>
              <a:cxnLst/>
              <a:rect l="l" t="t" r="r" b="b"/>
              <a:pathLst>
                <a:path w="6840" h="8199" extrusionOk="0">
                  <a:moveTo>
                    <a:pt x="2936" y="1"/>
                  </a:moveTo>
                  <a:cubicBezTo>
                    <a:pt x="1919" y="1"/>
                    <a:pt x="1035" y="59"/>
                    <a:pt x="1035" y="59"/>
                  </a:cubicBezTo>
                  <a:cubicBezTo>
                    <a:pt x="735" y="893"/>
                    <a:pt x="501" y="1760"/>
                    <a:pt x="334" y="2628"/>
                  </a:cubicBezTo>
                  <a:cubicBezTo>
                    <a:pt x="1" y="4195"/>
                    <a:pt x="2202" y="5463"/>
                    <a:pt x="2202" y="5463"/>
                  </a:cubicBezTo>
                  <a:lnTo>
                    <a:pt x="2202" y="7698"/>
                  </a:lnTo>
                  <a:lnTo>
                    <a:pt x="3970" y="8198"/>
                  </a:lnTo>
                  <a:cubicBezTo>
                    <a:pt x="6105" y="6964"/>
                    <a:pt x="5638" y="3862"/>
                    <a:pt x="5638" y="3862"/>
                  </a:cubicBezTo>
                  <a:cubicBezTo>
                    <a:pt x="6005" y="3595"/>
                    <a:pt x="6405" y="3395"/>
                    <a:pt x="6839" y="3295"/>
                  </a:cubicBezTo>
                  <a:cubicBezTo>
                    <a:pt x="6305" y="2427"/>
                    <a:pt x="5572" y="1694"/>
                    <a:pt x="4738" y="1127"/>
                  </a:cubicBezTo>
                  <a:cubicBezTo>
                    <a:pt x="5038" y="860"/>
                    <a:pt x="5338" y="593"/>
                    <a:pt x="5638" y="293"/>
                  </a:cubicBezTo>
                  <a:cubicBezTo>
                    <a:pt x="5105" y="59"/>
                    <a:pt x="3954" y="1"/>
                    <a:pt x="2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4349547" y="1547687"/>
              <a:ext cx="86338" cy="51585"/>
            </a:xfrm>
            <a:custGeom>
              <a:avLst/>
              <a:gdLst/>
              <a:ahLst/>
              <a:cxnLst/>
              <a:rect l="l" t="t" r="r" b="b"/>
              <a:pathLst>
                <a:path w="3970" h="2372" extrusionOk="0">
                  <a:moveTo>
                    <a:pt x="62" y="1"/>
                  </a:moveTo>
                  <a:cubicBezTo>
                    <a:pt x="40" y="1"/>
                    <a:pt x="20" y="2"/>
                    <a:pt x="0" y="3"/>
                  </a:cubicBezTo>
                  <a:cubicBezTo>
                    <a:pt x="1268" y="804"/>
                    <a:pt x="534" y="2305"/>
                    <a:pt x="534" y="2305"/>
                  </a:cubicBezTo>
                  <a:lnTo>
                    <a:pt x="3970" y="2372"/>
                  </a:lnTo>
                  <a:cubicBezTo>
                    <a:pt x="3807" y="1298"/>
                    <a:pt x="944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4115957" y="1550645"/>
              <a:ext cx="340566" cy="157452"/>
            </a:xfrm>
            <a:custGeom>
              <a:avLst/>
              <a:gdLst/>
              <a:ahLst/>
              <a:cxnLst/>
              <a:rect l="l" t="t" r="r" b="b"/>
              <a:pathLst>
                <a:path w="15660" h="7240" extrusionOk="0">
                  <a:moveTo>
                    <a:pt x="2168" y="1"/>
                  </a:moveTo>
                  <a:cubicBezTo>
                    <a:pt x="2268" y="1002"/>
                    <a:pt x="2735" y="1936"/>
                    <a:pt x="3503" y="2603"/>
                  </a:cubicBezTo>
                  <a:cubicBezTo>
                    <a:pt x="3036" y="2496"/>
                    <a:pt x="2563" y="2443"/>
                    <a:pt x="2092" y="2443"/>
                  </a:cubicBezTo>
                  <a:cubicBezTo>
                    <a:pt x="1385" y="2443"/>
                    <a:pt x="681" y="2563"/>
                    <a:pt x="0" y="2803"/>
                  </a:cubicBezTo>
                  <a:cubicBezTo>
                    <a:pt x="534" y="3904"/>
                    <a:pt x="2502" y="5271"/>
                    <a:pt x="4036" y="5638"/>
                  </a:cubicBezTo>
                  <a:cubicBezTo>
                    <a:pt x="3569" y="5872"/>
                    <a:pt x="3136" y="6172"/>
                    <a:pt x="2769" y="6539"/>
                  </a:cubicBezTo>
                  <a:cubicBezTo>
                    <a:pt x="3970" y="6972"/>
                    <a:pt x="5237" y="7206"/>
                    <a:pt x="6505" y="7239"/>
                  </a:cubicBezTo>
                  <a:cubicBezTo>
                    <a:pt x="9040" y="7139"/>
                    <a:pt x="11842" y="6305"/>
                    <a:pt x="12075" y="5605"/>
                  </a:cubicBezTo>
                  <a:cubicBezTo>
                    <a:pt x="12075" y="5605"/>
                    <a:pt x="12097" y="5620"/>
                    <a:pt x="12155" y="5620"/>
                  </a:cubicBezTo>
                  <a:cubicBezTo>
                    <a:pt x="12336" y="5620"/>
                    <a:pt x="12871" y="5467"/>
                    <a:pt x="14210" y="4204"/>
                  </a:cubicBezTo>
                  <a:cubicBezTo>
                    <a:pt x="15660" y="2862"/>
                    <a:pt x="14604" y="1174"/>
                    <a:pt x="12711" y="1174"/>
                  </a:cubicBezTo>
                  <a:cubicBezTo>
                    <a:pt x="12252" y="1174"/>
                    <a:pt x="11743" y="1274"/>
                    <a:pt x="11208" y="1502"/>
                  </a:cubicBezTo>
                  <a:cubicBezTo>
                    <a:pt x="10778" y="1686"/>
                    <a:pt x="10228" y="1762"/>
                    <a:pt x="9612" y="1762"/>
                  </a:cubicBezTo>
                  <a:cubicBezTo>
                    <a:pt x="6650" y="1762"/>
                    <a:pt x="2169" y="1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4415551" y="1721993"/>
              <a:ext cx="64590" cy="88295"/>
            </a:xfrm>
            <a:custGeom>
              <a:avLst/>
              <a:gdLst/>
              <a:ahLst/>
              <a:cxnLst/>
              <a:rect l="l" t="t" r="r" b="b"/>
              <a:pathLst>
                <a:path w="2970" h="4060" extrusionOk="0">
                  <a:moveTo>
                    <a:pt x="1693" y="0"/>
                  </a:moveTo>
                  <a:cubicBezTo>
                    <a:pt x="1526" y="0"/>
                    <a:pt x="1349" y="40"/>
                    <a:pt x="1168" y="128"/>
                  </a:cubicBezTo>
                  <a:cubicBezTo>
                    <a:pt x="268" y="561"/>
                    <a:pt x="1" y="1962"/>
                    <a:pt x="201" y="2863"/>
                  </a:cubicBezTo>
                  <a:cubicBezTo>
                    <a:pt x="383" y="3547"/>
                    <a:pt x="924" y="4060"/>
                    <a:pt x="1462" y="4060"/>
                  </a:cubicBezTo>
                  <a:cubicBezTo>
                    <a:pt x="1710" y="4060"/>
                    <a:pt x="1958" y="3950"/>
                    <a:pt x="2169" y="3697"/>
                  </a:cubicBezTo>
                  <a:cubicBezTo>
                    <a:pt x="2703" y="3063"/>
                    <a:pt x="2969" y="2262"/>
                    <a:pt x="2936" y="1462"/>
                  </a:cubicBezTo>
                  <a:cubicBezTo>
                    <a:pt x="2883" y="635"/>
                    <a:pt x="2361" y="0"/>
                    <a:pt x="1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4296592" y="1760704"/>
              <a:ext cx="18877" cy="23879"/>
            </a:xfrm>
            <a:custGeom>
              <a:avLst/>
              <a:gdLst/>
              <a:ahLst/>
              <a:cxnLst/>
              <a:rect l="l" t="t" r="r" b="b"/>
              <a:pathLst>
                <a:path w="868" h="1098" extrusionOk="0">
                  <a:moveTo>
                    <a:pt x="344" y="1"/>
                  </a:moveTo>
                  <a:cubicBezTo>
                    <a:pt x="317" y="1"/>
                    <a:pt x="291" y="6"/>
                    <a:pt x="267" y="15"/>
                  </a:cubicBezTo>
                  <a:cubicBezTo>
                    <a:pt x="100" y="82"/>
                    <a:pt x="0" y="349"/>
                    <a:pt x="100" y="683"/>
                  </a:cubicBezTo>
                  <a:cubicBezTo>
                    <a:pt x="185" y="938"/>
                    <a:pt x="368" y="1097"/>
                    <a:pt x="523" y="1097"/>
                  </a:cubicBezTo>
                  <a:cubicBezTo>
                    <a:pt x="550" y="1097"/>
                    <a:pt x="576" y="1093"/>
                    <a:pt x="601" y="1083"/>
                  </a:cubicBezTo>
                  <a:cubicBezTo>
                    <a:pt x="767" y="1016"/>
                    <a:pt x="867" y="716"/>
                    <a:pt x="767" y="449"/>
                  </a:cubicBezTo>
                  <a:cubicBezTo>
                    <a:pt x="682" y="164"/>
                    <a:pt x="499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4226217" y="1786148"/>
              <a:ext cx="18877" cy="23814"/>
            </a:xfrm>
            <a:custGeom>
              <a:avLst/>
              <a:gdLst/>
              <a:ahLst/>
              <a:cxnLst/>
              <a:rect l="l" t="t" r="r" b="b"/>
              <a:pathLst>
                <a:path w="868" h="1095" extrusionOk="0">
                  <a:moveTo>
                    <a:pt x="335" y="0"/>
                  </a:moveTo>
                  <a:cubicBezTo>
                    <a:pt x="312" y="0"/>
                    <a:pt x="289" y="4"/>
                    <a:pt x="267" y="13"/>
                  </a:cubicBezTo>
                  <a:cubicBezTo>
                    <a:pt x="101" y="80"/>
                    <a:pt x="0" y="346"/>
                    <a:pt x="101" y="647"/>
                  </a:cubicBezTo>
                  <a:cubicBezTo>
                    <a:pt x="186" y="932"/>
                    <a:pt x="369" y="1095"/>
                    <a:pt x="524" y="1095"/>
                  </a:cubicBezTo>
                  <a:cubicBezTo>
                    <a:pt x="551" y="1095"/>
                    <a:pt x="577" y="1090"/>
                    <a:pt x="601" y="1080"/>
                  </a:cubicBezTo>
                  <a:cubicBezTo>
                    <a:pt x="768" y="1014"/>
                    <a:pt x="868" y="713"/>
                    <a:pt x="768" y="447"/>
                  </a:cubicBezTo>
                  <a:cubicBezTo>
                    <a:pt x="681" y="185"/>
                    <a:pt x="493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4260317" y="1792216"/>
              <a:ext cx="26858" cy="56326"/>
            </a:xfrm>
            <a:custGeom>
              <a:avLst/>
              <a:gdLst/>
              <a:ahLst/>
              <a:cxnLst/>
              <a:rect l="l" t="t" r="r" b="b"/>
              <a:pathLst>
                <a:path w="1235" h="2590" extrusionOk="0">
                  <a:moveTo>
                    <a:pt x="300" y="1"/>
                  </a:moveTo>
                  <a:lnTo>
                    <a:pt x="300" y="1"/>
                  </a:lnTo>
                  <a:cubicBezTo>
                    <a:pt x="334" y="868"/>
                    <a:pt x="234" y="1735"/>
                    <a:pt x="0" y="2569"/>
                  </a:cubicBezTo>
                  <a:cubicBezTo>
                    <a:pt x="87" y="2583"/>
                    <a:pt x="174" y="2589"/>
                    <a:pt x="260" y="2589"/>
                  </a:cubicBezTo>
                  <a:cubicBezTo>
                    <a:pt x="605" y="2589"/>
                    <a:pt x="941" y="2483"/>
                    <a:pt x="1234" y="2269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4300202" y="1833580"/>
              <a:ext cx="43560" cy="34383"/>
            </a:xfrm>
            <a:custGeom>
              <a:avLst/>
              <a:gdLst/>
              <a:ahLst/>
              <a:cxnLst/>
              <a:rect l="l" t="t" r="r" b="b"/>
              <a:pathLst>
                <a:path w="2003" h="1581" extrusionOk="0">
                  <a:moveTo>
                    <a:pt x="1936" y="0"/>
                  </a:moveTo>
                  <a:cubicBezTo>
                    <a:pt x="1902" y="0"/>
                    <a:pt x="1836" y="0"/>
                    <a:pt x="1836" y="33"/>
                  </a:cubicBezTo>
                  <a:cubicBezTo>
                    <a:pt x="1469" y="734"/>
                    <a:pt x="835" y="1234"/>
                    <a:pt x="68" y="1401"/>
                  </a:cubicBezTo>
                  <a:cubicBezTo>
                    <a:pt x="34" y="1401"/>
                    <a:pt x="1" y="1468"/>
                    <a:pt x="1" y="1501"/>
                  </a:cubicBezTo>
                  <a:cubicBezTo>
                    <a:pt x="1" y="1550"/>
                    <a:pt x="37" y="1581"/>
                    <a:pt x="69" y="1581"/>
                  </a:cubicBezTo>
                  <a:cubicBezTo>
                    <a:pt x="81" y="1581"/>
                    <a:pt x="92" y="1577"/>
                    <a:pt x="101" y="1568"/>
                  </a:cubicBezTo>
                  <a:cubicBezTo>
                    <a:pt x="234" y="1568"/>
                    <a:pt x="334" y="1535"/>
                    <a:pt x="468" y="1468"/>
                  </a:cubicBezTo>
                  <a:cubicBezTo>
                    <a:pt x="1135" y="1268"/>
                    <a:pt x="1669" y="767"/>
                    <a:pt x="2002" y="134"/>
                  </a:cubicBezTo>
                  <a:cubicBezTo>
                    <a:pt x="2002" y="67"/>
                    <a:pt x="2002" y="33"/>
                    <a:pt x="1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4289981" y="1719884"/>
              <a:ext cx="41451" cy="13418"/>
            </a:xfrm>
            <a:custGeom>
              <a:avLst/>
              <a:gdLst/>
              <a:ahLst/>
              <a:cxnLst/>
              <a:rect l="l" t="t" r="r" b="b"/>
              <a:pathLst>
                <a:path w="1906" h="617" extrusionOk="0">
                  <a:moveTo>
                    <a:pt x="872" y="1"/>
                  </a:moveTo>
                  <a:cubicBezTo>
                    <a:pt x="647" y="1"/>
                    <a:pt x="420" y="43"/>
                    <a:pt x="204" y="124"/>
                  </a:cubicBezTo>
                  <a:cubicBezTo>
                    <a:pt x="0" y="212"/>
                    <a:pt x="101" y="477"/>
                    <a:pt x="263" y="477"/>
                  </a:cubicBezTo>
                  <a:cubicBezTo>
                    <a:pt x="287" y="477"/>
                    <a:pt x="312" y="471"/>
                    <a:pt x="337" y="458"/>
                  </a:cubicBezTo>
                  <a:cubicBezTo>
                    <a:pt x="501" y="395"/>
                    <a:pt x="670" y="365"/>
                    <a:pt x="836" y="365"/>
                  </a:cubicBezTo>
                  <a:cubicBezTo>
                    <a:pt x="1109" y="365"/>
                    <a:pt x="1377" y="446"/>
                    <a:pt x="1605" y="591"/>
                  </a:cubicBezTo>
                  <a:cubicBezTo>
                    <a:pt x="1622" y="608"/>
                    <a:pt x="1655" y="616"/>
                    <a:pt x="1693" y="616"/>
                  </a:cubicBezTo>
                  <a:cubicBezTo>
                    <a:pt x="1730" y="616"/>
                    <a:pt x="1772" y="608"/>
                    <a:pt x="1805" y="591"/>
                  </a:cubicBezTo>
                  <a:cubicBezTo>
                    <a:pt x="1805" y="591"/>
                    <a:pt x="1839" y="558"/>
                    <a:pt x="1839" y="525"/>
                  </a:cubicBezTo>
                  <a:cubicBezTo>
                    <a:pt x="1905" y="458"/>
                    <a:pt x="1872" y="358"/>
                    <a:pt x="1805" y="291"/>
                  </a:cubicBezTo>
                  <a:cubicBezTo>
                    <a:pt x="1527" y="93"/>
                    <a:pt x="1202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4200816" y="1752853"/>
              <a:ext cx="28315" cy="31142"/>
            </a:xfrm>
            <a:custGeom>
              <a:avLst/>
              <a:gdLst/>
              <a:ahLst/>
              <a:cxnLst/>
              <a:rect l="l" t="t" r="r" b="b"/>
              <a:pathLst>
                <a:path w="1302" h="1432" extrusionOk="0">
                  <a:moveTo>
                    <a:pt x="1123" y="1"/>
                  </a:moveTo>
                  <a:cubicBezTo>
                    <a:pt x="1105" y="1"/>
                    <a:pt x="1087" y="3"/>
                    <a:pt x="1068" y="9"/>
                  </a:cubicBezTo>
                  <a:cubicBezTo>
                    <a:pt x="535" y="243"/>
                    <a:pt x="134" y="677"/>
                    <a:pt x="1" y="1244"/>
                  </a:cubicBezTo>
                  <a:cubicBezTo>
                    <a:pt x="1" y="1360"/>
                    <a:pt x="102" y="1431"/>
                    <a:pt x="200" y="1431"/>
                  </a:cubicBezTo>
                  <a:cubicBezTo>
                    <a:pt x="271" y="1431"/>
                    <a:pt x="340" y="1394"/>
                    <a:pt x="368" y="1310"/>
                  </a:cubicBezTo>
                  <a:cubicBezTo>
                    <a:pt x="468" y="877"/>
                    <a:pt x="768" y="510"/>
                    <a:pt x="1202" y="343"/>
                  </a:cubicBezTo>
                  <a:cubicBezTo>
                    <a:pt x="1269" y="310"/>
                    <a:pt x="1302" y="276"/>
                    <a:pt x="1302" y="210"/>
                  </a:cubicBezTo>
                  <a:cubicBezTo>
                    <a:pt x="1302" y="176"/>
                    <a:pt x="1302" y="143"/>
                    <a:pt x="1302" y="110"/>
                  </a:cubicBezTo>
                  <a:cubicBezTo>
                    <a:pt x="1275" y="55"/>
                    <a:pt x="1203" y="1"/>
                    <a:pt x="1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4557736" y="1970458"/>
              <a:ext cx="303247" cy="687221"/>
            </a:xfrm>
            <a:custGeom>
              <a:avLst/>
              <a:gdLst/>
              <a:ahLst/>
              <a:cxnLst/>
              <a:rect l="l" t="t" r="r" b="b"/>
              <a:pathLst>
                <a:path w="13944" h="31600" extrusionOk="0">
                  <a:moveTo>
                    <a:pt x="3240" y="0"/>
                  </a:moveTo>
                  <a:cubicBezTo>
                    <a:pt x="2619" y="0"/>
                    <a:pt x="1992" y="200"/>
                    <a:pt x="1468" y="611"/>
                  </a:cubicBezTo>
                  <a:cubicBezTo>
                    <a:pt x="234" y="1578"/>
                    <a:pt x="1" y="3380"/>
                    <a:pt x="1001" y="4614"/>
                  </a:cubicBezTo>
                  <a:lnTo>
                    <a:pt x="1001" y="4647"/>
                  </a:lnTo>
                  <a:cubicBezTo>
                    <a:pt x="1368" y="5114"/>
                    <a:pt x="1735" y="5648"/>
                    <a:pt x="2102" y="6148"/>
                  </a:cubicBezTo>
                  <a:lnTo>
                    <a:pt x="3203" y="7683"/>
                  </a:lnTo>
                  <a:cubicBezTo>
                    <a:pt x="3937" y="8683"/>
                    <a:pt x="4637" y="9718"/>
                    <a:pt x="5304" y="10752"/>
                  </a:cubicBezTo>
                  <a:cubicBezTo>
                    <a:pt x="5972" y="11819"/>
                    <a:pt x="6572" y="12853"/>
                    <a:pt x="7139" y="13921"/>
                  </a:cubicBezTo>
                  <a:cubicBezTo>
                    <a:pt x="7673" y="14888"/>
                    <a:pt x="8140" y="15922"/>
                    <a:pt x="8507" y="16989"/>
                  </a:cubicBezTo>
                  <a:cubicBezTo>
                    <a:pt x="8640" y="17423"/>
                    <a:pt x="8740" y="17857"/>
                    <a:pt x="8774" y="18290"/>
                  </a:cubicBezTo>
                  <a:cubicBezTo>
                    <a:pt x="8807" y="18724"/>
                    <a:pt x="8807" y="19191"/>
                    <a:pt x="8740" y="19625"/>
                  </a:cubicBezTo>
                  <a:cubicBezTo>
                    <a:pt x="8540" y="20725"/>
                    <a:pt x="8207" y="21793"/>
                    <a:pt x="7806" y="22794"/>
                  </a:cubicBezTo>
                  <a:cubicBezTo>
                    <a:pt x="6839" y="25095"/>
                    <a:pt x="5705" y="27263"/>
                    <a:pt x="4404" y="29365"/>
                  </a:cubicBezTo>
                  <a:lnTo>
                    <a:pt x="4370" y="29432"/>
                  </a:lnTo>
                  <a:cubicBezTo>
                    <a:pt x="3737" y="30496"/>
                    <a:pt x="4625" y="31599"/>
                    <a:pt x="5615" y="31599"/>
                  </a:cubicBezTo>
                  <a:cubicBezTo>
                    <a:pt x="5927" y="31599"/>
                    <a:pt x="6250" y="31489"/>
                    <a:pt x="6539" y="31233"/>
                  </a:cubicBezTo>
                  <a:cubicBezTo>
                    <a:pt x="7573" y="30299"/>
                    <a:pt x="8507" y="29298"/>
                    <a:pt x="9374" y="28231"/>
                  </a:cubicBezTo>
                  <a:cubicBezTo>
                    <a:pt x="9808" y="27697"/>
                    <a:pt x="10241" y="27163"/>
                    <a:pt x="10642" y="26596"/>
                  </a:cubicBezTo>
                  <a:cubicBezTo>
                    <a:pt x="11042" y="26029"/>
                    <a:pt x="11442" y="25429"/>
                    <a:pt x="11776" y="24828"/>
                  </a:cubicBezTo>
                  <a:cubicBezTo>
                    <a:pt x="12576" y="23527"/>
                    <a:pt x="13177" y="22160"/>
                    <a:pt x="13577" y="20725"/>
                  </a:cubicBezTo>
                  <a:cubicBezTo>
                    <a:pt x="13811" y="19892"/>
                    <a:pt x="13944" y="19024"/>
                    <a:pt x="13944" y="18157"/>
                  </a:cubicBezTo>
                  <a:cubicBezTo>
                    <a:pt x="13944" y="17323"/>
                    <a:pt x="13844" y="16456"/>
                    <a:pt x="13644" y="15622"/>
                  </a:cubicBezTo>
                  <a:cubicBezTo>
                    <a:pt x="13277" y="14187"/>
                    <a:pt x="12743" y="12786"/>
                    <a:pt x="12109" y="11452"/>
                  </a:cubicBezTo>
                  <a:cubicBezTo>
                    <a:pt x="11509" y="10151"/>
                    <a:pt x="10842" y="8950"/>
                    <a:pt x="10141" y="7783"/>
                  </a:cubicBezTo>
                  <a:cubicBezTo>
                    <a:pt x="9441" y="6615"/>
                    <a:pt x="8707" y="5448"/>
                    <a:pt x="7940" y="4347"/>
                  </a:cubicBezTo>
                  <a:cubicBezTo>
                    <a:pt x="7539" y="3813"/>
                    <a:pt x="7139" y="3246"/>
                    <a:pt x="6739" y="2713"/>
                  </a:cubicBezTo>
                  <a:cubicBezTo>
                    <a:pt x="6372" y="2179"/>
                    <a:pt x="5972" y="1645"/>
                    <a:pt x="5505" y="1078"/>
                  </a:cubicBezTo>
                  <a:lnTo>
                    <a:pt x="5471" y="1078"/>
                  </a:lnTo>
                  <a:cubicBezTo>
                    <a:pt x="4915" y="368"/>
                    <a:pt x="4082" y="0"/>
                    <a:pt x="3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3795312" y="2627885"/>
              <a:ext cx="808877" cy="54477"/>
            </a:xfrm>
            <a:custGeom>
              <a:avLst/>
              <a:gdLst/>
              <a:ahLst/>
              <a:cxnLst/>
              <a:rect l="l" t="t" r="r" b="b"/>
              <a:pathLst>
                <a:path w="37194" h="2505" extrusionOk="0">
                  <a:moveTo>
                    <a:pt x="36356" y="0"/>
                  </a:moveTo>
                  <a:cubicBezTo>
                    <a:pt x="36335" y="0"/>
                    <a:pt x="36314" y="1"/>
                    <a:pt x="36293" y="2"/>
                  </a:cubicBezTo>
                  <a:lnTo>
                    <a:pt x="834" y="1603"/>
                  </a:lnTo>
                  <a:cubicBezTo>
                    <a:pt x="367" y="1637"/>
                    <a:pt x="0" y="2037"/>
                    <a:pt x="34" y="2504"/>
                  </a:cubicBezTo>
                  <a:lnTo>
                    <a:pt x="37194" y="836"/>
                  </a:lnTo>
                  <a:cubicBezTo>
                    <a:pt x="37194" y="357"/>
                    <a:pt x="36826" y="0"/>
                    <a:pt x="36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3679963" y="2280447"/>
              <a:ext cx="683372" cy="383039"/>
            </a:xfrm>
            <a:custGeom>
              <a:avLst/>
              <a:gdLst/>
              <a:ahLst/>
              <a:cxnLst/>
              <a:rect l="l" t="t" r="r" b="b"/>
              <a:pathLst>
                <a:path w="31423" h="17613" extrusionOk="0">
                  <a:moveTo>
                    <a:pt x="25719" y="0"/>
                  </a:moveTo>
                  <a:lnTo>
                    <a:pt x="501" y="1134"/>
                  </a:lnTo>
                  <a:cubicBezTo>
                    <a:pt x="201" y="1134"/>
                    <a:pt x="1" y="1435"/>
                    <a:pt x="101" y="1701"/>
                  </a:cubicBezTo>
                  <a:lnTo>
                    <a:pt x="4937" y="17079"/>
                  </a:lnTo>
                  <a:cubicBezTo>
                    <a:pt x="5071" y="17413"/>
                    <a:pt x="5338" y="17613"/>
                    <a:pt x="5671" y="17613"/>
                  </a:cubicBezTo>
                  <a:lnTo>
                    <a:pt x="30923" y="16479"/>
                  </a:lnTo>
                  <a:cubicBezTo>
                    <a:pt x="31223" y="16479"/>
                    <a:pt x="31423" y="16178"/>
                    <a:pt x="31323" y="15912"/>
                  </a:cubicBezTo>
                  <a:lnTo>
                    <a:pt x="26453" y="534"/>
                  </a:lnTo>
                  <a:cubicBezTo>
                    <a:pt x="26353" y="200"/>
                    <a:pt x="26052" y="0"/>
                    <a:pt x="25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4240005" y="2280447"/>
              <a:ext cx="123330" cy="358377"/>
            </a:xfrm>
            <a:custGeom>
              <a:avLst/>
              <a:gdLst/>
              <a:ahLst/>
              <a:cxnLst/>
              <a:rect l="l" t="t" r="r" b="b"/>
              <a:pathLst>
                <a:path w="5671" h="16479" extrusionOk="0">
                  <a:moveTo>
                    <a:pt x="0" y="0"/>
                  </a:moveTo>
                  <a:lnTo>
                    <a:pt x="5171" y="16479"/>
                  </a:lnTo>
                  <a:cubicBezTo>
                    <a:pt x="5471" y="16479"/>
                    <a:pt x="5671" y="16178"/>
                    <a:pt x="5571" y="15878"/>
                  </a:cubicBezTo>
                  <a:lnTo>
                    <a:pt x="734" y="534"/>
                  </a:lnTo>
                  <a:cubicBezTo>
                    <a:pt x="601" y="200"/>
                    <a:pt x="30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4364053" y="2627885"/>
              <a:ext cx="240136" cy="29076"/>
            </a:xfrm>
            <a:custGeom>
              <a:avLst/>
              <a:gdLst/>
              <a:ahLst/>
              <a:cxnLst/>
              <a:rect l="l" t="t" r="r" b="b"/>
              <a:pathLst>
                <a:path w="11042" h="1337" extrusionOk="0">
                  <a:moveTo>
                    <a:pt x="10204" y="0"/>
                  </a:moveTo>
                  <a:cubicBezTo>
                    <a:pt x="10183" y="0"/>
                    <a:pt x="10162" y="1"/>
                    <a:pt x="10141" y="2"/>
                  </a:cubicBezTo>
                  <a:lnTo>
                    <a:pt x="834" y="436"/>
                  </a:lnTo>
                  <a:cubicBezTo>
                    <a:pt x="367" y="436"/>
                    <a:pt x="0" y="836"/>
                    <a:pt x="34" y="1337"/>
                  </a:cubicBezTo>
                  <a:lnTo>
                    <a:pt x="11042" y="836"/>
                  </a:lnTo>
                  <a:cubicBezTo>
                    <a:pt x="11042" y="357"/>
                    <a:pt x="10674" y="0"/>
                    <a:pt x="10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4586747" y="2606094"/>
              <a:ext cx="137140" cy="82053"/>
            </a:xfrm>
            <a:custGeom>
              <a:avLst/>
              <a:gdLst/>
              <a:ahLst/>
              <a:cxnLst/>
              <a:rect l="l" t="t" r="r" b="b"/>
              <a:pathLst>
                <a:path w="6306" h="3773" extrusionOk="0">
                  <a:moveTo>
                    <a:pt x="2881" y="0"/>
                  </a:moveTo>
                  <a:cubicBezTo>
                    <a:pt x="2710" y="0"/>
                    <a:pt x="2539" y="13"/>
                    <a:pt x="2369" y="37"/>
                  </a:cubicBezTo>
                  <a:lnTo>
                    <a:pt x="1" y="370"/>
                  </a:lnTo>
                  <a:lnTo>
                    <a:pt x="2436" y="3773"/>
                  </a:lnTo>
                  <a:cubicBezTo>
                    <a:pt x="2436" y="3773"/>
                    <a:pt x="6305" y="3172"/>
                    <a:pt x="5872" y="1438"/>
                  </a:cubicBezTo>
                  <a:lnTo>
                    <a:pt x="5038" y="737"/>
                  </a:lnTo>
                  <a:cubicBezTo>
                    <a:pt x="4410" y="246"/>
                    <a:pt x="3648" y="0"/>
                    <a:pt x="2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4522918" y="2614141"/>
              <a:ext cx="116828" cy="79096"/>
            </a:xfrm>
            <a:custGeom>
              <a:avLst/>
              <a:gdLst/>
              <a:ahLst/>
              <a:cxnLst/>
              <a:rect l="l" t="t" r="r" b="b"/>
              <a:pathLst>
                <a:path w="5372" h="3637" extrusionOk="0">
                  <a:moveTo>
                    <a:pt x="2936" y="0"/>
                  </a:moveTo>
                  <a:lnTo>
                    <a:pt x="1" y="1035"/>
                  </a:lnTo>
                  <a:lnTo>
                    <a:pt x="3003" y="3636"/>
                  </a:lnTo>
                  <a:lnTo>
                    <a:pt x="5371" y="3403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293;p18">
            <a:extLst>
              <a:ext uri="{FF2B5EF4-FFF2-40B4-BE49-F238E27FC236}">
                <a16:creationId xmlns:a16="http://schemas.microsoft.com/office/drawing/2014/main" id="{994E25AA-925D-FA49-8987-F0F3B27CA345}"/>
              </a:ext>
            </a:extLst>
          </p:cNvPr>
          <p:cNvSpPr/>
          <p:nvPr/>
        </p:nvSpPr>
        <p:spPr>
          <a:xfrm>
            <a:off x="5786087" y="2398355"/>
            <a:ext cx="895500" cy="8955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329;p18">
            <a:extLst>
              <a:ext uri="{FF2B5EF4-FFF2-40B4-BE49-F238E27FC236}">
                <a16:creationId xmlns:a16="http://schemas.microsoft.com/office/drawing/2014/main" id="{4C1D5557-7EC4-A447-B4B8-70142D921074}"/>
              </a:ext>
            </a:extLst>
          </p:cNvPr>
          <p:cNvSpPr txBox="1"/>
          <p:nvPr/>
        </p:nvSpPr>
        <p:spPr>
          <a:xfrm>
            <a:off x="5786085" y="2798652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05</a:t>
            </a:r>
            <a:endParaRPr sz="2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37"/>
          <p:cNvSpPr txBox="1">
            <a:spLocks noGrp="1"/>
          </p:cNvSpPr>
          <p:nvPr>
            <p:ph type="title"/>
          </p:nvPr>
        </p:nvSpPr>
        <p:spPr>
          <a:xfrm>
            <a:off x="449952" y="26734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Collaboration and Contribution</a:t>
            </a:r>
            <a:endParaRPr dirty="0"/>
          </a:p>
        </p:txBody>
      </p:sp>
      <p:cxnSp>
        <p:nvCxnSpPr>
          <p:cNvPr id="2434" name="Google Shape;2434;p37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35" name="Google Shape;2435;p37"/>
          <p:cNvGrpSpPr/>
          <p:nvPr/>
        </p:nvGrpSpPr>
        <p:grpSpPr>
          <a:xfrm>
            <a:off x="313386" y="1211125"/>
            <a:ext cx="3004580" cy="555900"/>
            <a:chOff x="6446418" y="1575624"/>
            <a:chExt cx="3004580" cy="555900"/>
          </a:xfrm>
        </p:grpSpPr>
        <p:sp>
          <p:nvSpPr>
            <p:cNvPr id="2436" name="Google Shape;2436;p37"/>
            <p:cNvSpPr txBox="1"/>
            <p:nvPr/>
          </p:nvSpPr>
          <p:spPr>
            <a:xfrm>
              <a:off x="7155927" y="1575624"/>
              <a:ext cx="2295071" cy="5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For </a:t>
              </a:r>
              <a:r>
                <a:rPr lang="en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collaborating</a:t>
              </a:r>
              <a:r>
                <a:rPr lang="en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works among groupmates</a:t>
              </a:r>
              <a:endParaRPr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7" name="Google Shape;2437;p37"/>
            <p:cNvSpPr txBox="1"/>
            <p:nvPr/>
          </p:nvSpPr>
          <p:spPr>
            <a:xfrm>
              <a:off x="6446418" y="1656343"/>
              <a:ext cx="1237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bg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GitHub:</a:t>
              </a:r>
              <a:endParaRPr sz="1800" dirty="0">
                <a:solidFill>
                  <a:schemeClr val="bg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38" name="Google Shape;2438;p37"/>
          <p:cNvGrpSpPr/>
          <p:nvPr/>
        </p:nvGrpSpPr>
        <p:grpSpPr>
          <a:xfrm>
            <a:off x="-20968" y="4030714"/>
            <a:ext cx="730370" cy="690066"/>
            <a:chOff x="631002" y="4035828"/>
            <a:chExt cx="730370" cy="690066"/>
          </a:xfrm>
        </p:grpSpPr>
        <p:sp>
          <p:nvSpPr>
            <p:cNvPr id="2439" name="Google Shape;2439;p37"/>
            <p:cNvSpPr/>
            <p:nvPr/>
          </p:nvSpPr>
          <p:spPr>
            <a:xfrm flipH="1">
              <a:off x="912110" y="4119355"/>
              <a:ext cx="125156" cy="308002"/>
            </a:xfrm>
            <a:custGeom>
              <a:avLst/>
              <a:gdLst/>
              <a:ahLst/>
              <a:cxnLst/>
              <a:rect l="l" t="t" r="r" b="b"/>
              <a:pathLst>
                <a:path w="6608" h="16262" extrusionOk="0">
                  <a:moveTo>
                    <a:pt x="6127" y="0"/>
                  </a:moveTo>
                  <a:cubicBezTo>
                    <a:pt x="6067" y="0"/>
                    <a:pt x="6002" y="20"/>
                    <a:pt x="5938" y="67"/>
                  </a:cubicBezTo>
                  <a:cubicBezTo>
                    <a:pt x="1435" y="3570"/>
                    <a:pt x="234" y="10675"/>
                    <a:pt x="1" y="15912"/>
                  </a:cubicBezTo>
                  <a:cubicBezTo>
                    <a:pt x="1" y="16145"/>
                    <a:pt x="176" y="16262"/>
                    <a:pt x="351" y="16262"/>
                  </a:cubicBezTo>
                  <a:cubicBezTo>
                    <a:pt x="526" y="16262"/>
                    <a:pt x="701" y="16145"/>
                    <a:pt x="701" y="15912"/>
                  </a:cubicBezTo>
                  <a:cubicBezTo>
                    <a:pt x="935" y="10942"/>
                    <a:pt x="2135" y="3903"/>
                    <a:pt x="6305" y="701"/>
                  </a:cubicBezTo>
                  <a:lnTo>
                    <a:pt x="6305" y="668"/>
                  </a:lnTo>
                  <a:cubicBezTo>
                    <a:pt x="6608" y="447"/>
                    <a:pt x="6411" y="0"/>
                    <a:pt x="6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7"/>
            <p:cNvSpPr/>
            <p:nvPr/>
          </p:nvSpPr>
          <p:spPr>
            <a:xfrm flipH="1">
              <a:off x="1010088" y="4064181"/>
              <a:ext cx="99833" cy="321260"/>
            </a:xfrm>
            <a:custGeom>
              <a:avLst/>
              <a:gdLst/>
              <a:ahLst/>
              <a:cxnLst/>
              <a:rect l="l" t="t" r="r" b="b"/>
              <a:pathLst>
                <a:path w="5271" h="16962" extrusionOk="0">
                  <a:moveTo>
                    <a:pt x="645" y="0"/>
                  </a:moveTo>
                  <a:cubicBezTo>
                    <a:pt x="587" y="0"/>
                    <a:pt x="527" y="4"/>
                    <a:pt x="468" y="11"/>
                  </a:cubicBezTo>
                  <a:cubicBezTo>
                    <a:pt x="11" y="44"/>
                    <a:pt x="1" y="713"/>
                    <a:pt x="436" y="713"/>
                  </a:cubicBezTo>
                  <a:cubicBezTo>
                    <a:pt x="446" y="713"/>
                    <a:pt x="457" y="713"/>
                    <a:pt x="468" y="712"/>
                  </a:cubicBezTo>
                  <a:cubicBezTo>
                    <a:pt x="516" y="705"/>
                    <a:pt x="565" y="702"/>
                    <a:pt x="612" y="702"/>
                  </a:cubicBezTo>
                  <a:cubicBezTo>
                    <a:pt x="1505" y="702"/>
                    <a:pt x="2152" y="1848"/>
                    <a:pt x="2469" y="2513"/>
                  </a:cubicBezTo>
                  <a:cubicBezTo>
                    <a:pt x="4437" y="6649"/>
                    <a:pt x="3636" y="12287"/>
                    <a:pt x="3203" y="16623"/>
                  </a:cubicBezTo>
                  <a:cubicBezTo>
                    <a:pt x="3170" y="16852"/>
                    <a:pt x="3322" y="16961"/>
                    <a:pt x="3493" y="16961"/>
                  </a:cubicBezTo>
                  <a:cubicBezTo>
                    <a:pt x="3671" y="16961"/>
                    <a:pt x="3869" y="16844"/>
                    <a:pt x="3903" y="16623"/>
                  </a:cubicBezTo>
                  <a:cubicBezTo>
                    <a:pt x="4337" y="12187"/>
                    <a:pt x="5271" y="5916"/>
                    <a:pt x="2869" y="1746"/>
                  </a:cubicBezTo>
                  <a:cubicBezTo>
                    <a:pt x="2428" y="1022"/>
                    <a:pt x="1631" y="0"/>
                    <a:pt x="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7"/>
            <p:cNvSpPr/>
            <p:nvPr/>
          </p:nvSpPr>
          <p:spPr>
            <a:xfrm flipH="1">
              <a:off x="1052400" y="4170816"/>
              <a:ext cx="105458" cy="214855"/>
            </a:xfrm>
            <a:custGeom>
              <a:avLst/>
              <a:gdLst/>
              <a:ahLst/>
              <a:cxnLst/>
              <a:rect l="l" t="t" r="r" b="b"/>
              <a:pathLst>
                <a:path w="5568" h="11344" extrusionOk="0">
                  <a:moveTo>
                    <a:pt x="1069" y="0"/>
                  </a:moveTo>
                  <a:cubicBezTo>
                    <a:pt x="855" y="0"/>
                    <a:pt x="631" y="28"/>
                    <a:pt x="397" y="85"/>
                  </a:cubicBezTo>
                  <a:cubicBezTo>
                    <a:pt x="1" y="177"/>
                    <a:pt x="133" y="769"/>
                    <a:pt x="490" y="769"/>
                  </a:cubicBezTo>
                  <a:cubicBezTo>
                    <a:pt x="524" y="769"/>
                    <a:pt x="559" y="764"/>
                    <a:pt x="597" y="753"/>
                  </a:cubicBezTo>
                  <a:cubicBezTo>
                    <a:pt x="679" y="733"/>
                    <a:pt x="761" y="724"/>
                    <a:pt x="843" y="724"/>
                  </a:cubicBezTo>
                  <a:cubicBezTo>
                    <a:pt x="1464" y="724"/>
                    <a:pt x="2078" y="1241"/>
                    <a:pt x="2431" y="1653"/>
                  </a:cubicBezTo>
                  <a:cubicBezTo>
                    <a:pt x="4533" y="3988"/>
                    <a:pt x="4666" y="8124"/>
                    <a:pt x="4833" y="10993"/>
                  </a:cubicBezTo>
                  <a:cubicBezTo>
                    <a:pt x="4850" y="11227"/>
                    <a:pt x="5033" y="11343"/>
                    <a:pt x="5213" y="11343"/>
                  </a:cubicBezTo>
                  <a:cubicBezTo>
                    <a:pt x="5392" y="11343"/>
                    <a:pt x="5567" y="11227"/>
                    <a:pt x="5567" y="10993"/>
                  </a:cubicBezTo>
                  <a:cubicBezTo>
                    <a:pt x="5409" y="8970"/>
                    <a:pt x="4922" y="0"/>
                    <a:pt x="1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7"/>
            <p:cNvSpPr/>
            <p:nvPr/>
          </p:nvSpPr>
          <p:spPr>
            <a:xfrm flipH="1">
              <a:off x="887468" y="4240005"/>
              <a:ext cx="122636" cy="153244"/>
            </a:xfrm>
            <a:custGeom>
              <a:avLst/>
              <a:gdLst/>
              <a:ahLst/>
              <a:cxnLst/>
              <a:rect l="l" t="t" r="r" b="b"/>
              <a:pathLst>
                <a:path w="6475" h="8091" extrusionOk="0">
                  <a:moveTo>
                    <a:pt x="4335" y="0"/>
                  </a:moveTo>
                  <a:cubicBezTo>
                    <a:pt x="4000" y="0"/>
                    <a:pt x="3663" y="56"/>
                    <a:pt x="3337" y="168"/>
                  </a:cubicBezTo>
                  <a:cubicBezTo>
                    <a:pt x="601" y="1136"/>
                    <a:pt x="268" y="5405"/>
                    <a:pt x="34" y="7740"/>
                  </a:cubicBezTo>
                  <a:cubicBezTo>
                    <a:pt x="1" y="7974"/>
                    <a:pt x="168" y="8091"/>
                    <a:pt x="347" y="8091"/>
                  </a:cubicBezTo>
                  <a:cubicBezTo>
                    <a:pt x="526" y="8091"/>
                    <a:pt x="718" y="7974"/>
                    <a:pt x="735" y="7740"/>
                  </a:cubicBezTo>
                  <a:cubicBezTo>
                    <a:pt x="904" y="5996"/>
                    <a:pt x="1784" y="622"/>
                    <a:pt x="4277" y="622"/>
                  </a:cubicBezTo>
                  <a:cubicBezTo>
                    <a:pt x="4740" y="622"/>
                    <a:pt x="5259" y="807"/>
                    <a:pt x="5838" y="1236"/>
                  </a:cubicBezTo>
                  <a:cubicBezTo>
                    <a:pt x="5897" y="1283"/>
                    <a:pt x="5956" y="1303"/>
                    <a:pt x="6013" y="1303"/>
                  </a:cubicBezTo>
                  <a:cubicBezTo>
                    <a:pt x="6278" y="1303"/>
                    <a:pt x="6475" y="856"/>
                    <a:pt x="6172" y="635"/>
                  </a:cubicBezTo>
                  <a:cubicBezTo>
                    <a:pt x="5641" y="215"/>
                    <a:pt x="4993" y="0"/>
                    <a:pt x="4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7"/>
            <p:cNvSpPr/>
            <p:nvPr/>
          </p:nvSpPr>
          <p:spPr>
            <a:xfrm flipH="1">
              <a:off x="1074390" y="4272525"/>
              <a:ext cx="106992" cy="113167"/>
            </a:xfrm>
            <a:custGeom>
              <a:avLst/>
              <a:gdLst/>
              <a:ahLst/>
              <a:cxnLst/>
              <a:rect l="l" t="t" r="r" b="b"/>
              <a:pathLst>
                <a:path w="5649" h="5975" extrusionOk="0">
                  <a:moveTo>
                    <a:pt x="2068" y="0"/>
                  </a:moveTo>
                  <a:cubicBezTo>
                    <a:pt x="1372" y="0"/>
                    <a:pt x="699" y="296"/>
                    <a:pt x="204" y="820"/>
                  </a:cubicBezTo>
                  <a:cubicBezTo>
                    <a:pt x="1" y="1075"/>
                    <a:pt x="205" y="1388"/>
                    <a:pt x="462" y="1388"/>
                  </a:cubicBezTo>
                  <a:cubicBezTo>
                    <a:pt x="541" y="1388"/>
                    <a:pt x="626" y="1358"/>
                    <a:pt x="705" y="1287"/>
                  </a:cubicBezTo>
                  <a:cubicBezTo>
                    <a:pt x="1164" y="821"/>
                    <a:pt x="1587" y="626"/>
                    <a:pt x="1974" y="626"/>
                  </a:cubicBezTo>
                  <a:cubicBezTo>
                    <a:pt x="3694" y="626"/>
                    <a:pt x="4690" y="4498"/>
                    <a:pt x="4908" y="5723"/>
                  </a:cubicBezTo>
                  <a:cubicBezTo>
                    <a:pt x="4948" y="5897"/>
                    <a:pt x="5079" y="5975"/>
                    <a:pt x="5218" y="5975"/>
                  </a:cubicBezTo>
                  <a:cubicBezTo>
                    <a:pt x="5425" y="5975"/>
                    <a:pt x="5648" y="5803"/>
                    <a:pt x="5608" y="5523"/>
                  </a:cubicBezTo>
                  <a:cubicBezTo>
                    <a:pt x="5275" y="3755"/>
                    <a:pt x="4641" y="386"/>
                    <a:pt x="2373" y="19"/>
                  </a:cubicBezTo>
                  <a:cubicBezTo>
                    <a:pt x="2271" y="6"/>
                    <a:pt x="2169" y="0"/>
                    <a:pt x="2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7"/>
            <p:cNvSpPr/>
            <p:nvPr/>
          </p:nvSpPr>
          <p:spPr>
            <a:xfrm flipH="1">
              <a:off x="867925" y="4372076"/>
              <a:ext cx="318438" cy="353818"/>
            </a:xfrm>
            <a:custGeom>
              <a:avLst/>
              <a:gdLst/>
              <a:ahLst/>
              <a:cxnLst/>
              <a:rect l="l" t="t" r="r" b="b"/>
              <a:pathLst>
                <a:path w="16813" h="18681" extrusionOk="0">
                  <a:moveTo>
                    <a:pt x="1702" y="0"/>
                  </a:moveTo>
                  <a:cubicBezTo>
                    <a:pt x="1702" y="0"/>
                    <a:pt x="0" y="9073"/>
                    <a:pt x="0" y="12109"/>
                  </a:cubicBezTo>
                  <a:cubicBezTo>
                    <a:pt x="0" y="14644"/>
                    <a:pt x="1134" y="17046"/>
                    <a:pt x="3069" y="18680"/>
                  </a:cubicBezTo>
                  <a:lnTo>
                    <a:pt x="13743" y="18680"/>
                  </a:lnTo>
                  <a:cubicBezTo>
                    <a:pt x="15678" y="17046"/>
                    <a:pt x="16812" y="14644"/>
                    <a:pt x="16812" y="12109"/>
                  </a:cubicBezTo>
                  <a:cubicBezTo>
                    <a:pt x="16812" y="9073"/>
                    <a:pt x="15111" y="0"/>
                    <a:pt x="15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7"/>
            <p:cNvSpPr/>
            <p:nvPr/>
          </p:nvSpPr>
          <p:spPr>
            <a:xfrm flipH="1">
              <a:off x="683447" y="4218545"/>
              <a:ext cx="356337" cy="110572"/>
            </a:xfrm>
            <a:custGeom>
              <a:avLst/>
              <a:gdLst/>
              <a:ahLst/>
              <a:cxnLst/>
              <a:rect l="l" t="t" r="r" b="b"/>
              <a:pathLst>
                <a:path w="18814" h="5838" extrusionOk="0">
                  <a:moveTo>
                    <a:pt x="5304" y="0"/>
                  </a:moveTo>
                  <a:cubicBezTo>
                    <a:pt x="2068" y="0"/>
                    <a:pt x="0" y="1301"/>
                    <a:pt x="667" y="2936"/>
                  </a:cubicBezTo>
                  <a:cubicBezTo>
                    <a:pt x="1334" y="4537"/>
                    <a:pt x="4503" y="5838"/>
                    <a:pt x="7706" y="5838"/>
                  </a:cubicBezTo>
                  <a:lnTo>
                    <a:pt x="13543" y="5838"/>
                  </a:lnTo>
                  <a:cubicBezTo>
                    <a:pt x="16745" y="5838"/>
                    <a:pt x="18814" y="4537"/>
                    <a:pt x="18146" y="2936"/>
                  </a:cubicBezTo>
                  <a:cubicBezTo>
                    <a:pt x="17479" y="1301"/>
                    <a:pt x="14344" y="0"/>
                    <a:pt x="11108" y="0"/>
                  </a:cubicBezTo>
                  <a:cubicBezTo>
                    <a:pt x="10174" y="0"/>
                    <a:pt x="9240" y="134"/>
                    <a:pt x="8373" y="401"/>
                  </a:cubicBezTo>
                  <a:cubicBezTo>
                    <a:pt x="7372" y="134"/>
                    <a:pt x="6338" y="0"/>
                    <a:pt x="53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7"/>
            <p:cNvSpPr/>
            <p:nvPr/>
          </p:nvSpPr>
          <p:spPr>
            <a:xfrm flipH="1">
              <a:off x="683447" y="4218545"/>
              <a:ext cx="356337" cy="110572"/>
            </a:xfrm>
            <a:custGeom>
              <a:avLst/>
              <a:gdLst/>
              <a:ahLst/>
              <a:cxnLst/>
              <a:rect l="l" t="t" r="r" b="b"/>
              <a:pathLst>
                <a:path w="18814" h="5838" extrusionOk="0">
                  <a:moveTo>
                    <a:pt x="5304" y="0"/>
                  </a:moveTo>
                  <a:cubicBezTo>
                    <a:pt x="2068" y="0"/>
                    <a:pt x="0" y="1301"/>
                    <a:pt x="667" y="2936"/>
                  </a:cubicBezTo>
                  <a:cubicBezTo>
                    <a:pt x="1334" y="4537"/>
                    <a:pt x="4503" y="5838"/>
                    <a:pt x="7706" y="5838"/>
                  </a:cubicBezTo>
                  <a:lnTo>
                    <a:pt x="13543" y="5838"/>
                  </a:lnTo>
                  <a:cubicBezTo>
                    <a:pt x="16745" y="5838"/>
                    <a:pt x="18814" y="4537"/>
                    <a:pt x="18146" y="2936"/>
                  </a:cubicBezTo>
                  <a:cubicBezTo>
                    <a:pt x="17479" y="1301"/>
                    <a:pt x="14344" y="0"/>
                    <a:pt x="11108" y="0"/>
                  </a:cubicBezTo>
                  <a:cubicBezTo>
                    <a:pt x="10174" y="0"/>
                    <a:pt x="9240" y="134"/>
                    <a:pt x="8373" y="401"/>
                  </a:cubicBezTo>
                  <a:cubicBezTo>
                    <a:pt x="7372" y="134"/>
                    <a:pt x="6338" y="0"/>
                    <a:pt x="5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7"/>
            <p:cNvSpPr/>
            <p:nvPr/>
          </p:nvSpPr>
          <p:spPr>
            <a:xfrm flipH="1">
              <a:off x="1041040" y="4120624"/>
              <a:ext cx="320332" cy="90363"/>
            </a:xfrm>
            <a:custGeom>
              <a:avLst/>
              <a:gdLst/>
              <a:ahLst/>
              <a:cxnLst/>
              <a:rect l="l" t="t" r="r" b="b"/>
              <a:pathLst>
                <a:path w="16913" h="4771" extrusionOk="0">
                  <a:moveTo>
                    <a:pt x="8440" y="0"/>
                  </a:moveTo>
                  <a:cubicBezTo>
                    <a:pt x="5805" y="0"/>
                    <a:pt x="2636" y="1068"/>
                    <a:pt x="1301" y="2402"/>
                  </a:cubicBezTo>
                  <a:cubicBezTo>
                    <a:pt x="0" y="3703"/>
                    <a:pt x="1068" y="4770"/>
                    <a:pt x="3670" y="4770"/>
                  </a:cubicBezTo>
                  <a:lnTo>
                    <a:pt x="8440" y="4770"/>
                  </a:lnTo>
                  <a:cubicBezTo>
                    <a:pt x="11075" y="4770"/>
                    <a:pt x="14277" y="3703"/>
                    <a:pt x="15612" y="2402"/>
                  </a:cubicBezTo>
                  <a:cubicBezTo>
                    <a:pt x="16912" y="1068"/>
                    <a:pt x="15845" y="0"/>
                    <a:pt x="13210" y="0"/>
                  </a:cubicBezTo>
                  <a:cubicBezTo>
                    <a:pt x="12309" y="0"/>
                    <a:pt x="11409" y="134"/>
                    <a:pt x="10508" y="334"/>
                  </a:cubicBezTo>
                  <a:cubicBezTo>
                    <a:pt x="9841" y="100"/>
                    <a:pt x="9140" y="0"/>
                    <a:pt x="8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7"/>
            <p:cNvSpPr/>
            <p:nvPr/>
          </p:nvSpPr>
          <p:spPr>
            <a:xfrm flipH="1">
              <a:off x="631002" y="4052287"/>
              <a:ext cx="403725" cy="113829"/>
            </a:xfrm>
            <a:custGeom>
              <a:avLst/>
              <a:gdLst/>
              <a:ahLst/>
              <a:cxnLst/>
              <a:rect l="l" t="t" r="r" b="b"/>
              <a:pathLst>
                <a:path w="21316" h="6010" extrusionOk="0">
                  <a:moveTo>
                    <a:pt x="10380" y="0"/>
                  </a:moveTo>
                  <a:cubicBezTo>
                    <a:pt x="9595" y="0"/>
                    <a:pt x="8793" y="136"/>
                    <a:pt x="8072" y="406"/>
                  </a:cubicBezTo>
                  <a:cubicBezTo>
                    <a:pt x="6938" y="172"/>
                    <a:pt x="5804" y="5"/>
                    <a:pt x="4670" y="5"/>
                  </a:cubicBezTo>
                  <a:cubicBezTo>
                    <a:pt x="1334" y="5"/>
                    <a:pt x="0" y="1340"/>
                    <a:pt x="1668" y="3008"/>
                  </a:cubicBezTo>
                  <a:cubicBezTo>
                    <a:pt x="3302" y="4642"/>
                    <a:pt x="7339" y="6010"/>
                    <a:pt x="10641" y="6010"/>
                  </a:cubicBezTo>
                  <a:lnTo>
                    <a:pt x="16645" y="6010"/>
                  </a:lnTo>
                  <a:cubicBezTo>
                    <a:pt x="19948" y="6010"/>
                    <a:pt x="21315" y="4642"/>
                    <a:pt x="19647" y="3008"/>
                  </a:cubicBezTo>
                  <a:cubicBezTo>
                    <a:pt x="17980" y="1340"/>
                    <a:pt x="13977" y="5"/>
                    <a:pt x="10641" y="5"/>
                  </a:cubicBezTo>
                  <a:cubicBezTo>
                    <a:pt x="10554" y="2"/>
                    <a:pt x="10467" y="0"/>
                    <a:pt x="10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7"/>
            <p:cNvSpPr/>
            <p:nvPr/>
          </p:nvSpPr>
          <p:spPr>
            <a:xfrm flipH="1">
              <a:off x="1049883" y="4035828"/>
              <a:ext cx="183244" cy="57009"/>
            </a:xfrm>
            <a:custGeom>
              <a:avLst/>
              <a:gdLst/>
              <a:ahLst/>
              <a:cxnLst/>
              <a:rect l="l" t="t" r="r" b="b"/>
              <a:pathLst>
                <a:path w="9675" h="3010" extrusionOk="0">
                  <a:moveTo>
                    <a:pt x="4155" y="1"/>
                  </a:moveTo>
                  <a:cubicBezTo>
                    <a:pt x="4093" y="1"/>
                    <a:pt x="4032" y="3"/>
                    <a:pt x="3970" y="7"/>
                  </a:cubicBezTo>
                  <a:cubicBezTo>
                    <a:pt x="2303" y="7"/>
                    <a:pt x="668" y="674"/>
                    <a:pt x="334" y="1508"/>
                  </a:cubicBezTo>
                  <a:cubicBezTo>
                    <a:pt x="1" y="2342"/>
                    <a:pt x="1035" y="3009"/>
                    <a:pt x="2703" y="3009"/>
                  </a:cubicBezTo>
                  <a:lnTo>
                    <a:pt x="5705" y="3009"/>
                  </a:lnTo>
                  <a:cubicBezTo>
                    <a:pt x="7373" y="3009"/>
                    <a:pt x="8974" y="2309"/>
                    <a:pt x="9341" y="1508"/>
                  </a:cubicBezTo>
                  <a:cubicBezTo>
                    <a:pt x="9674" y="674"/>
                    <a:pt x="8607" y="7"/>
                    <a:pt x="6939" y="7"/>
                  </a:cubicBezTo>
                  <a:cubicBezTo>
                    <a:pt x="6405" y="7"/>
                    <a:pt x="5872" y="74"/>
                    <a:pt x="5371" y="207"/>
                  </a:cubicBezTo>
                  <a:cubicBezTo>
                    <a:pt x="4966" y="91"/>
                    <a:pt x="4560" y="1"/>
                    <a:pt x="4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7"/>
            <p:cNvSpPr/>
            <p:nvPr/>
          </p:nvSpPr>
          <p:spPr>
            <a:xfrm flipH="1">
              <a:off x="1109905" y="4262771"/>
              <a:ext cx="183244" cy="56877"/>
            </a:xfrm>
            <a:custGeom>
              <a:avLst/>
              <a:gdLst/>
              <a:ahLst/>
              <a:cxnLst/>
              <a:rect l="l" t="t" r="r" b="b"/>
              <a:pathLst>
                <a:path w="9675" h="3003" extrusionOk="0">
                  <a:moveTo>
                    <a:pt x="2736" y="0"/>
                  </a:moveTo>
                  <a:cubicBezTo>
                    <a:pt x="1068" y="0"/>
                    <a:pt x="1" y="701"/>
                    <a:pt x="368" y="1502"/>
                  </a:cubicBezTo>
                  <a:cubicBezTo>
                    <a:pt x="701" y="2335"/>
                    <a:pt x="2303" y="3003"/>
                    <a:pt x="3970" y="3003"/>
                  </a:cubicBezTo>
                  <a:lnTo>
                    <a:pt x="6973" y="3003"/>
                  </a:lnTo>
                  <a:cubicBezTo>
                    <a:pt x="8640" y="3003"/>
                    <a:pt x="9675" y="2335"/>
                    <a:pt x="9341" y="1502"/>
                  </a:cubicBezTo>
                  <a:cubicBezTo>
                    <a:pt x="9007" y="668"/>
                    <a:pt x="7406" y="0"/>
                    <a:pt x="5738" y="0"/>
                  </a:cubicBezTo>
                  <a:cubicBezTo>
                    <a:pt x="5238" y="0"/>
                    <a:pt x="4771" y="67"/>
                    <a:pt x="4304" y="201"/>
                  </a:cubicBezTo>
                  <a:cubicBezTo>
                    <a:pt x="3804" y="67"/>
                    <a:pt x="3270" y="0"/>
                    <a:pt x="273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7"/>
            <p:cNvSpPr/>
            <p:nvPr/>
          </p:nvSpPr>
          <p:spPr>
            <a:xfrm flipH="1">
              <a:off x="1109905" y="4262771"/>
              <a:ext cx="183244" cy="56877"/>
            </a:xfrm>
            <a:custGeom>
              <a:avLst/>
              <a:gdLst/>
              <a:ahLst/>
              <a:cxnLst/>
              <a:rect l="l" t="t" r="r" b="b"/>
              <a:pathLst>
                <a:path w="9675" h="3003" extrusionOk="0">
                  <a:moveTo>
                    <a:pt x="2736" y="0"/>
                  </a:moveTo>
                  <a:cubicBezTo>
                    <a:pt x="1068" y="0"/>
                    <a:pt x="1" y="701"/>
                    <a:pt x="368" y="1502"/>
                  </a:cubicBezTo>
                  <a:cubicBezTo>
                    <a:pt x="701" y="2335"/>
                    <a:pt x="2303" y="3003"/>
                    <a:pt x="3970" y="3003"/>
                  </a:cubicBezTo>
                  <a:lnTo>
                    <a:pt x="6973" y="3003"/>
                  </a:lnTo>
                  <a:cubicBezTo>
                    <a:pt x="8640" y="3003"/>
                    <a:pt x="9675" y="2335"/>
                    <a:pt x="9341" y="1502"/>
                  </a:cubicBezTo>
                  <a:cubicBezTo>
                    <a:pt x="9007" y="668"/>
                    <a:pt x="7406" y="0"/>
                    <a:pt x="5738" y="0"/>
                  </a:cubicBezTo>
                  <a:cubicBezTo>
                    <a:pt x="5238" y="0"/>
                    <a:pt x="4771" y="67"/>
                    <a:pt x="4304" y="201"/>
                  </a:cubicBezTo>
                  <a:cubicBezTo>
                    <a:pt x="3804" y="67"/>
                    <a:pt x="3270" y="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7"/>
            <p:cNvSpPr/>
            <p:nvPr/>
          </p:nvSpPr>
          <p:spPr>
            <a:xfrm flipH="1">
              <a:off x="894460" y="4372076"/>
              <a:ext cx="265368" cy="31611"/>
            </a:xfrm>
            <a:custGeom>
              <a:avLst/>
              <a:gdLst/>
              <a:ahLst/>
              <a:cxnLst/>
              <a:rect l="l" t="t" r="r" b="b"/>
              <a:pathLst>
                <a:path w="14011" h="1669" extrusionOk="0">
                  <a:moveTo>
                    <a:pt x="301" y="0"/>
                  </a:moveTo>
                  <a:cubicBezTo>
                    <a:pt x="301" y="0"/>
                    <a:pt x="200" y="667"/>
                    <a:pt x="0" y="1668"/>
                  </a:cubicBezTo>
                  <a:lnTo>
                    <a:pt x="14010" y="1668"/>
                  </a:lnTo>
                  <a:cubicBezTo>
                    <a:pt x="13844" y="667"/>
                    <a:pt x="13710" y="0"/>
                    <a:pt x="13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7"/>
            <p:cNvSpPr/>
            <p:nvPr/>
          </p:nvSpPr>
          <p:spPr>
            <a:xfrm flipH="1">
              <a:off x="1170550" y="4137670"/>
              <a:ext cx="91632" cy="61309"/>
            </a:xfrm>
            <a:custGeom>
              <a:avLst/>
              <a:gdLst/>
              <a:ahLst/>
              <a:cxnLst/>
              <a:rect l="l" t="t" r="r" b="b"/>
              <a:pathLst>
                <a:path w="4838" h="3237" extrusionOk="0">
                  <a:moveTo>
                    <a:pt x="4837" y="1"/>
                  </a:moveTo>
                  <a:cubicBezTo>
                    <a:pt x="226" y="297"/>
                    <a:pt x="5" y="3196"/>
                    <a:pt x="1" y="3236"/>
                  </a:cubicBezTo>
                  <a:lnTo>
                    <a:pt x="1" y="3236"/>
                  </a:lnTo>
                  <a:cubicBezTo>
                    <a:pt x="1168" y="1235"/>
                    <a:pt x="4837" y="1"/>
                    <a:pt x="4837" y="1"/>
                  </a:cubicBezTo>
                  <a:close/>
                  <a:moveTo>
                    <a:pt x="1" y="3236"/>
                  </a:moveTo>
                  <a:lnTo>
                    <a:pt x="1" y="3236"/>
                  </a:lnTo>
                  <a:cubicBezTo>
                    <a:pt x="1" y="3236"/>
                    <a:pt x="1" y="3236"/>
                    <a:pt x="0" y="3236"/>
                  </a:cubicBezTo>
                  <a:cubicBezTo>
                    <a:pt x="0" y="3237"/>
                    <a:pt x="0" y="3237"/>
                    <a:pt x="1" y="3237"/>
                  </a:cubicBezTo>
                  <a:cubicBezTo>
                    <a:pt x="1" y="3237"/>
                    <a:pt x="1" y="3237"/>
                    <a:pt x="1" y="32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7"/>
            <p:cNvSpPr/>
            <p:nvPr/>
          </p:nvSpPr>
          <p:spPr>
            <a:xfrm flipH="1">
              <a:off x="1137706" y="4046699"/>
              <a:ext cx="29698" cy="25285"/>
            </a:xfrm>
            <a:custGeom>
              <a:avLst/>
              <a:gdLst/>
              <a:ahLst/>
              <a:cxnLst/>
              <a:rect l="l" t="t" r="r" b="b"/>
              <a:pathLst>
                <a:path w="1568" h="1335" extrusionOk="0">
                  <a:moveTo>
                    <a:pt x="1568" y="0"/>
                  </a:moveTo>
                  <a:lnTo>
                    <a:pt x="1568" y="0"/>
                  </a:lnTo>
                  <a:cubicBezTo>
                    <a:pt x="834" y="100"/>
                    <a:pt x="234" y="634"/>
                    <a:pt x="0" y="1335"/>
                  </a:cubicBezTo>
                  <a:cubicBezTo>
                    <a:pt x="434" y="801"/>
                    <a:pt x="967" y="334"/>
                    <a:pt x="1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7"/>
            <p:cNvSpPr/>
            <p:nvPr/>
          </p:nvSpPr>
          <p:spPr>
            <a:xfrm flipH="1">
              <a:off x="745984" y="4071966"/>
              <a:ext cx="121955" cy="79624"/>
            </a:xfrm>
            <a:custGeom>
              <a:avLst/>
              <a:gdLst/>
              <a:ahLst/>
              <a:cxnLst/>
              <a:rect l="l" t="t" r="r" b="b"/>
              <a:pathLst>
                <a:path w="6439" h="4204" extrusionOk="0">
                  <a:moveTo>
                    <a:pt x="0" y="1"/>
                  </a:moveTo>
                  <a:cubicBezTo>
                    <a:pt x="1" y="1"/>
                    <a:pt x="3970" y="1468"/>
                    <a:pt x="6438" y="4204"/>
                  </a:cubicBezTo>
                  <a:cubicBezTo>
                    <a:pt x="5104" y="1835"/>
                    <a:pt x="2702" y="26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7"/>
            <p:cNvSpPr/>
            <p:nvPr/>
          </p:nvSpPr>
          <p:spPr>
            <a:xfrm flipH="1">
              <a:off x="788959" y="4240024"/>
              <a:ext cx="78980" cy="61309"/>
            </a:xfrm>
            <a:custGeom>
              <a:avLst/>
              <a:gdLst/>
              <a:ahLst/>
              <a:cxnLst/>
              <a:rect l="l" t="t" r="r" b="b"/>
              <a:pathLst>
                <a:path w="4170" h="3237" extrusionOk="0">
                  <a:moveTo>
                    <a:pt x="0" y="1"/>
                  </a:moveTo>
                  <a:lnTo>
                    <a:pt x="0" y="1"/>
                  </a:lnTo>
                  <a:cubicBezTo>
                    <a:pt x="1668" y="668"/>
                    <a:pt x="3103" y="1802"/>
                    <a:pt x="4170" y="3236"/>
                  </a:cubicBezTo>
                  <a:cubicBezTo>
                    <a:pt x="4170" y="3236"/>
                    <a:pt x="3436" y="46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7"/>
            <p:cNvSpPr/>
            <p:nvPr/>
          </p:nvSpPr>
          <p:spPr>
            <a:xfrm flipH="1">
              <a:off x="1190777" y="4277942"/>
              <a:ext cx="19603" cy="30342"/>
            </a:xfrm>
            <a:custGeom>
              <a:avLst/>
              <a:gdLst/>
              <a:ahLst/>
              <a:cxnLst/>
              <a:rect l="l" t="t" r="r" b="b"/>
              <a:pathLst>
                <a:path w="1035" h="1602" extrusionOk="0">
                  <a:moveTo>
                    <a:pt x="1" y="0"/>
                  </a:moveTo>
                  <a:cubicBezTo>
                    <a:pt x="201" y="634"/>
                    <a:pt x="568" y="1168"/>
                    <a:pt x="1035" y="1601"/>
                  </a:cubicBezTo>
                  <a:cubicBezTo>
                    <a:pt x="1001" y="934"/>
                    <a:pt x="601" y="3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8" name="Google Shape;2458;p37"/>
          <p:cNvSpPr/>
          <p:nvPr/>
        </p:nvSpPr>
        <p:spPr>
          <a:xfrm flipH="1">
            <a:off x="2685315" y="3199871"/>
            <a:ext cx="284976" cy="185786"/>
          </a:xfrm>
          <a:custGeom>
            <a:avLst/>
            <a:gdLst/>
            <a:ahLst/>
            <a:cxnLst/>
            <a:rect l="l" t="t" r="r" b="b"/>
            <a:pathLst>
              <a:path w="15046" h="9809" extrusionOk="0">
                <a:moveTo>
                  <a:pt x="6879" y="0"/>
                </a:moveTo>
                <a:cubicBezTo>
                  <a:pt x="6434" y="0"/>
                  <a:pt x="6066" y="316"/>
                  <a:pt x="6005" y="743"/>
                </a:cubicBezTo>
                <a:cubicBezTo>
                  <a:pt x="5924" y="721"/>
                  <a:pt x="5843" y="710"/>
                  <a:pt x="5763" y="710"/>
                </a:cubicBezTo>
                <a:cubicBezTo>
                  <a:pt x="5484" y="710"/>
                  <a:pt x="5227" y="843"/>
                  <a:pt x="5071" y="1076"/>
                </a:cubicBezTo>
                <a:cubicBezTo>
                  <a:pt x="4838" y="1377"/>
                  <a:pt x="4838" y="1777"/>
                  <a:pt x="5071" y="2110"/>
                </a:cubicBezTo>
                <a:cubicBezTo>
                  <a:pt x="4765" y="1739"/>
                  <a:pt x="4331" y="1540"/>
                  <a:pt x="3890" y="1540"/>
                </a:cubicBezTo>
                <a:cubicBezTo>
                  <a:pt x="3657" y="1540"/>
                  <a:pt x="3422" y="1595"/>
                  <a:pt x="3203" y="1710"/>
                </a:cubicBezTo>
                <a:cubicBezTo>
                  <a:pt x="2811" y="1958"/>
                  <a:pt x="2559" y="2334"/>
                  <a:pt x="2472" y="2759"/>
                </a:cubicBezTo>
                <a:lnTo>
                  <a:pt x="2472" y="2759"/>
                </a:lnTo>
                <a:cubicBezTo>
                  <a:pt x="2314" y="2667"/>
                  <a:pt x="2145" y="2621"/>
                  <a:pt x="1980" y="2621"/>
                </a:cubicBezTo>
                <a:cubicBezTo>
                  <a:pt x="1874" y="2621"/>
                  <a:pt x="1769" y="2640"/>
                  <a:pt x="1669" y="2678"/>
                </a:cubicBezTo>
                <a:cubicBezTo>
                  <a:pt x="1" y="3245"/>
                  <a:pt x="34" y="5580"/>
                  <a:pt x="1702" y="6113"/>
                </a:cubicBezTo>
                <a:cubicBezTo>
                  <a:pt x="1269" y="6247"/>
                  <a:pt x="968" y="6680"/>
                  <a:pt x="1035" y="7114"/>
                </a:cubicBezTo>
                <a:cubicBezTo>
                  <a:pt x="1102" y="7581"/>
                  <a:pt x="1469" y="7915"/>
                  <a:pt x="1902" y="7948"/>
                </a:cubicBezTo>
                <a:cubicBezTo>
                  <a:pt x="1690" y="8463"/>
                  <a:pt x="2166" y="9171"/>
                  <a:pt x="2681" y="9171"/>
                </a:cubicBezTo>
                <a:cubicBezTo>
                  <a:pt x="2732" y="9171"/>
                  <a:pt x="2784" y="9164"/>
                  <a:pt x="2836" y="9149"/>
                </a:cubicBezTo>
                <a:cubicBezTo>
                  <a:pt x="2870" y="9015"/>
                  <a:pt x="2870" y="8849"/>
                  <a:pt x="2870" y="8715"/>
                </a:cubicBezTo>
                <a:cubicBezTo>
                  <a:pt x="2970" y="9049"/>
                  <a:pt x="3270" y="9282"/>
                  <a:pt x="3604" y="9282"/>
                </a:cubicBezTo>
                <a:cubicBezTo>
                  <a:pt x="3937" y="9216"/>
                  <a:pt x="4237" y="8982"/>
                  <a:pt x="4271" y="8648"/>
                </a:cubicBezTo>
                <a:cubicBezTo>
                  <a:pt x="4444" y="9034"/>
                  <a:pt x="4829" y="9252"/>
                  <a:pt x="5220" y="9252"/>
                </a:cubicBezTo>
                <a:cubicBezTo>
                  <a:pt x="5505" y="9252"/>
                  <a:pt x="5794" y="9136"/>
                  <a:pt x="6005" y="8882"/>
                </a:cubicBezTo>
                <a:cubicBezTo>
                  <a:pt x="6443" y="9368"/>
                  <a:pt x="7057" y="9624"/>
                  <a:pt x="7694" y="9624"/>
                </a:cubicBezTo>
                <a:cubicBezTo>
                  <a:pt x="7931" y="9624"/>
                  <a:pt x="8171" y="9588"/>
                  <a:pt x="8407" y="9516"/>
                </a:cubicBezTo>
                <a:cubicBezTo>
                  <a:pt x="8640" y="9416"/>
                  <a:pt x="8907" y="9349"/>
                  <a:pt x="9174" y="9316"/>
                </a:cubicBezTo>
                <a:cubicBezTo>
                  <a:pt x="9508" y="9349"/>
                  <a:pt x="9808" y="9449"/>
                  <a:pt x="10075" y="9616"/>
                </a:cubicBezTo>
                <a:cubicBezTo>
                  <a:pt x="10273" y="9740"/>
                  <a:pt x="10507" y="9808"/>
                  <a:pt x="10738" y="9808"/>
                </a:cubicBezTo>
                <a:cubicBezTo>
                  <a:pt x="10818" y="9808"/>
                  <a:pt x="10898" y="9800"/>
                  <a:pt x="10975" y="9783"/>
                </a:cubicBezTo>
                <a:cubicBezTo>
                  <a:pt x="11309" y="9683"/>
                  <a:pt x="11476" y="9349"/>
                  <a:pt x="11342" y="9015"/>
                </a:cubicBezTo>
                <a:lnTo>
                  <a:pt x="11342" y="9015"/>
                </a:lnTo>
                <a:cubicBezTo>
                  <a:pt x="11450" y="9079"/>
                  <a:pt x="11566" y="9107"/>
                  <a:pt x="11683" y="9107"/>
                </a:cubicBezTo>
                <a:cubicBezTo>
                  <a:pt x="12181" y="9107"/>
                  <a:pt x="12691" y="8589"/>
                  <a:pt x="12610" y="8048"/>
                </a:cubicBezTo>
                <a:lnTo>
                  <a:pt x="12610" y="8048"/>
                </a:lnTo>
                <a:cubicBezTo>
                  <a:pt x="12651" y="8233"/>
                  <a:pt x="12806" y="8329"/>
                  <a:pt x="12966" y="8329"/>
                </a:cubicBezTo>
                <a:cubicBezTo>
                  <a:pt x="13036" y="8329"/>
                  <a:pt x="13107" y="8311"/>
                  <a:pt x="13169" y="8273"/>
                </a:cubicBezTo>
                <a:lnTo>
                  <a:pt x="13169" y="8273"/>
                </a:lnTo>
                <a:cubicBezTo>
                  <a:pt x="13102" y="8353"/>
                  <a:pt x="13099" y="8471"/>
                  <a:pt x="13177" y="8548"/>
                </a:cubicBezTo>
                <a:cubicBezTo>
                  <a:pt x="13216" y="8588"/>
                  <a:pt x="13266" y="8607"/>
                  <a:pt x="13314" y="8607"/>
                </a:cubicBezTo>
                <a:cubicBezTo>
                  <a:pt x="13388" y="8607"/>
                  <a:pt x="13457" y="8563"/>
                  <a:pt x="13477" y="8482"/>
                </a:cubicBezTo>
                <a:cubicBezTo>
                  <a:pt x="13564" y="8764"/>
                  <a:pt x="13807" y="8919"/>
                  <a:pt x="14058" y="8919"/>
                </a:cubicBezTo>
                <a:cubicBezTo>
                  <a:pt x="14192" y="8919"/>
                  <a:pt x="14328" y="8875"/>
                  <a:pt x="14445" y="8782"/>
                </a:cubicBezTo>
                <a:cubicBezTo>
                  <a:pt x="14745" y="8482"/>
                  <a:pt x="14678" y="7948"/>
                  <a:pt x="14311" y="7748"/>
                </a:cubicBezTo>
                <a:cubicBezTo>
                  <a:pt x="14678" y="7614"/>
                  <a:pt x="14912" y="7247"/>
                  <a:pt x="14845" y="6881"/>
                </a:cubicBezTo>
                <a:cubicBezTo>
                  <a:pt x="14812" y="6480"/>
                  <a:pt x="14511" y="6180"/>
                  <a:pt x="14111" y="6147"/>
                </a:cubicBezTo>
                <a:cubicBezTo>
                  <a:pt x="15012" y="6080"/>
                  <a:pt x="15045" y="4779"/>
                  <a:pt x="14144" y="4679"/>
                </a:cubicBezTo>
                <a:cubicBezTo>
                  <a:pt x="14711" y="4345"/>
                  <a:pt x="14912" y="3678"/>
                  <a:pt x="14611" y="3111"/>
                </a:cubicBezTo>
                <a:cubicBezTo>
                  <a:pt x="14426" y="2781"/>
                  <a:pt x="14087" y="2604"/>
                  <a:pt x="13737" y="2604"/>
                </a:cubicBezTo>
                <a:cubicBezTo>
                  <a:pt x="13521" y="2604"/>
                  <a:pt x="13301" y="2671"/>
                  <a:pt x="13110" y="2811"/>
                </a:cubicBezTo>
                <a:cubicBezTo>
                  <a:pt x="13177" y="2277"/>
                  <a:pt x="12977" y="1744"/>
                  <a:pt x="12543" y="1443"/>
                </a:cubicBezTo>
                <a:cubicBezTo>
                  <a:pt x="12338" y="1302"/>
                  <a:pt x="12104" y="1234"/>
                  <a:pt x="11868" y="1234"/>
                </a:cubicBezTo>
                <a:cubicBezTo>
                  <a:pt x="11604" y="1234"/>
                  <a:pt x="11338" y="1318"/>
                  <a:pt x="11109" y="1477"/>
                </a:cubicBezTo>
                <a:cubicBezTo>
                  <a:pt x="11042" y="843"/>
                  <a:pt x="10609" y="343"/>
                  <a:pt x="10008" y="176"/>
                </a:cubicBezTo>
                <a:cubicBezTo>
                  <a:pt x="9931" y="163"/>
                  <a:pt x="9855" y="157"/>
                  <a:pt x="9779" y="157"/>
                </a:cubicBezTo>
                <a:cubicBezTo>
                  <a:pt x="9291" y="157"/>
                  <a:pt x="8829" y="414"/>
                  <a:pt x="8558" y="854"/>
                </a:cubicBezTo>
                <a:lnTo>
                  <a:pt x="8558" y="854"/>
                </a:lnTo>
                <a:cubicBezTo>
                  <a:pt x="8462" y="733"/>
                  <a:pt x="8329" y="675"/>
                  <a:pt x="8197" y="675"/>
                </a:cubicBezTo>
                <a:cubicBezTo>
                  <a:pt x="7997" y="675"/>
                  <a:pt x="7799" y="807"/>
                  <a:pt x="7740" y="1043"/>
                </a:cubicBezTo>
                <a:cubicBezTo>
                  <a:pt x="7807" y="543"/>
                  <a:pt x="7473" y="109"/>
                  <a:pt x="7006" y="9"/>
                </a:cubicBezTo>
                <a:cubicBezTo>
                  <a:pt x="6963" y="3"/>
                  <a:pt x="6921" y="0"/>
                  <a:pt x="68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37"/>
          <p:cNvSpPr/>
          <p:nvPr/>
        </p:nvSpPr>
        <p:spPr>
          <a:xfrm flipH="1">
            <a:off x="2743443" y="3339025"/>
            <a:ext cx="161769" cy="137128"/>
          </a:xfrm>
          <a:custGeom>
            <a:avLst/>
            <a:gdLst/>
            <a:ahLst/>
            <a:cxnLst/>
            <a:rect l="l" t="t" r="r" b="b"/>
            <a:pathLst>
              <a:path w="8541" h="7240" extrusionOk="0">
                <a:moveTo>
                  <a:pt x="1" y="1"/>
                </a:moveTo>
                <a:lnTo>
                  <a:pt x="701" y="7239"/>
                </a:lnTo>
                <a:lnTo>
                  <a:pt x="7840" y="7239"/>
                </a:lnTo>
                <a:lnTo>
                  <a:pt x="8540" y="1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37"/>
          <p:cNvSpPr/>
          <p:nvPr/>
        </p:nvSpPr>
        <p:spPr>
          <a:xfrm flipH="1">
            <a:off x="2743443" y="3339025"/>
            <a:ext cx="161769" cy="137128"/>
          </a:xfrm>
          <a:custGeom>
            <a:avLst/>
            <a:gdLst/>
            <a:ahLst/>
            <a:cxnLst/>
            <a:rect l="l" t="t" r="r" b="b"/>
            <a:pathLst>
              <a:path w="8541" h="7240" extrusionOk="0">
                <a:moveTo>
                  <a:pt x="1" y="1"/>
                </a:moveTo>
                <a:lnTo>
                  <a:pt x="701" y="7239"/>
                </a:lnTo>
                <a:lnTo>
                  <a:pt x="7840" y="7239"/>
                </a:lnTo>
                <a:lnTo>
                  <a:pt x="85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1" name="Google Shape;2461;p37"/>
          <p:cNvGrpSpPr/>
          <p:nvPr/>
        </p:nvGrpSpPr>
        <p:grpSpPr>
          <a:xfrm>
            <a:off x="2713120" y="3218981"/>
            <a:ext cx="214840" cy="127639"/>
            <a:chOff x="8104161" y="2902962"/>
            <a:chExt cx="249206" cy="148056"/>
          </a:xfrm>
        </p:grpSpPr>
        <p:sp>
          <p:nvSpPr>
            <p:cNvPr id="2462" name="Google Shape;2462;p37"/>
            <p:cNvSpPr/>
            <p:nvPr/>
          </p:nvSpPr>
          <p:spPr>
            <a:xfrm flipH="1">
              <a:off x="8193579" y="2987414"/>
              <a:ext cx="64504" cy="29440"/>
            </a:xfrm>
            <a:custGeom>
              <a:avLst/>
              <a:gdLst/>
              <a:ahLst/>
              <a:cxnLst/>
              <a:rect l="l" t="t" r="r" b="b"/>
              <a:pathLst>
                <a:path w="2936" h="1340" extrusionOk="0">
                  <a:moveTo>
                    <a:pt x="442" y="1"/>
                  </a:moveTo>
                  <a:cubicBezTo>
                    <a:pt x="289" y="1"/>
                    <a:pt x="141" y="69"/>
                    <a:pt x="67" y="193"/>
                  </a:cubicBezTo>
                  <a:cubicBezTo>
                    <a:pt x="0" y="326"/>
                    <a:pt x="0" y="493"/>
                    <a:pt x="100" y="627"/>
                  </a:cubicBezTo>
                  <a:cubicBezTo>
                    <a:pt x="167" y="727"/>
                    <a:pt x="267" y="827"/>
                    <a:pt x="401" y="893"/>
                  </a:cubicBezTo>
                  <a:cubicBezTo>
                    <a:pt x="641" y="1164"/>
                    <a:pt x="989" y="1299"/>
                    <a:pt x="1372" y="1299"/>
                  </a:cubicBezTo>
                  <a:cubicBezTo>
                    <a:pt x="1415" y="1299"/>
                    <a:pt x="1458" y="1297"/>
                    <a:pt x="1501" y="1294"/>
                  </a:cubicBezTo>
                  <a:cubicBezTo>
                    <a:pt x="1568" y="1260"/>
                    <a:pt x="1668" y="1227"/>
                    <a:pt x="1768" y="1227"/>
                  </a:cubicBezTo>
                  <a:cubicBezTo>
                    <a:pt x="1802" y="1218"/>
                    <a:pt x="1836" y="1215"/>
                    <a:pt x="1870" y="1215"/>
                  </a:cubicBezTo>
                  <a:cubicBezTo>
                    <a:pt x="2069" y="1215"/>
                    <a:pt x="2268" y="1339"/>
                    <a:pt x="2467" y="1339"/>
                  </a:cubicBezTo>
                  <a:cubicBezTo>
                    <a:pt x="2501" y="1339"/>
                    <a:pt x="2535" y="1336"/>
                    <a:pt x="2569" y="1327"/>
                  </a:cubicBezTo>
                  <a:cubicBezTo>
                    <a:pt x="2802" y="1260"/>
                    <a:pt x="2936" y="1027"/>
                    <a:pt x="2902" y="793"/>
                  </a:cubicBezTo>
                  <a:cubicBezTo>
                    <a:pt x="2836" y="593"/>
                    <a:pt x="2636" y="426"/>
                    <a:pt x="2435" y="393"/>
                  </a:cubicBezTo>
                  <a:cubicBezTo>
                    <a:pt x="2380" y="385"/>
                    <a:pt x="2325" y="381"/>
                    <a:pt x="2270" y="381"/>
                  </a:cubicBezTo>
                  <a:cubicBezTo>
                    <a:pt x="2093" y="381"/>
                    <a:pt x="1921" y="425"/>
                    <a:pt x="1768" y="526"/>
                  </a:cubicBezTo>
                  <a:lnTo>
                    <a:pt x="1635" y="293"/>
                  </a:lnTo>
                  <a:lnTo>
                    <a:pt x="1635" y="293"/>
                  </a:lnTo>
                  <a:cubicBezTo>
                    <a:pt x="1668" y="360"/>
                    <a:pt x="1668" y="426"/>
                    <a:pt x="1668" y="493"/>
                  </a:cubicBezTo>
                  <a:cubicBezTo>
                    <a:pt x="1368" y="226"/>
                    <a:pt x="968" y="59"/>
                    <a:pt x="601" y="26"/>
                  </a:cubicBezTo>
                  <a:cubicBezTo>
                    <a:pt x="549" y="9"/>
                    <a:pt x="495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7"/>
            <p:cNvSpPr/>
            <p:nvPr/>
          </p:nvSpPr>
          <p:spPr>
            <a:xfrm flipH="1">
              <a:off x="8324125" y="2987480"/>
              <a:ext cx="29242" cy="17027"/>
            </a:xfrm>
            <a:custGeom>
              <a:avLst/>
              <a:gdLst/>
              <a:ahLst/>
              <a:cxnLst/>
              <a:rect l="l" t="t" r="r" b="b"/>
              <a:pathLst>
                <a:path w="1331" h="775" extrusionOk="0">
                  <a:moveTo>
                    <a:pt x="912" y="1"/>
                  </a:moveTo>
                  <a:cubicBezTo>
                    <a:pt x="877" y="1"/>
                    <a:pt x="840" y="8"/>
                    <a:pt x="801" y="23"/>
                  </a:cubicBezTo>
                  <a:cubicBezTo>
                    <a:pt x="668" y="56"/>
                    <a:pt x="568" y="123"/>
                    <a:pt x="468" y="190"/>
                  </a:cubicBezTo>
                  <a:lnTo>
                    <a:pt x="501" y="90"/>
                  </a:lnTo>
                  <a:lnTo>
                    <a:pt x="501" y="90"/>
                  </a:lnTo>
                  <a:cubicBezTo>
                    <a:pt x="368" y="123"/>
                    <a:pt x="234" y="190"/>
                    <a:pt x="134" y="290"/>
                  </a:cubicBezTo>
                  <a:cubicBezTo>
                    <a:pt x="34" y="357"/>
                    <a:pt x="1" y="523"/>
                    <a:pt x="68" y="624"/>
                  </a:cubicBezTo>
                  <a:cubicBezTo>
                    <a:pt x="114" y="739"/>
                    <a:pt x="239" y="774"/>
                    <a:pt x="379" y="774"/>
                  </a:cubicBezTo>
                  <a:cubicBezTo>
                    <a:pt x="441" y="774"/>
                    <a:pt x="506" y="767"/>
                    <a:pt x="568" y="757"/>
                  </a:cubicBezTo>
                  <a:cubicBezTo>
                    <a:pt x="735" y="757"/>
                    <a:pt x="902" y="690"/>
                    <a:pt x="1035" y="590"/>
                  </a:cubicBezTo>
                  <a:cubicBezTo>
                    <a:pt x="1330" y="413"/>
                    <a:pt x="1181" y="1"/>
                    <a:pt x="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7"/>
            <p:cNvSpPr/>
            <p:nvPr/>
          </p:nvSpPr>
          <p:spPr>
            <a:xfrm flipH="1">
              <a:off x="8130547" y="2915748"/>
              <a:ext cx="71117" cy="55386"/>
            </a:xfrm>
            <a:custGeom>
              <a:avLst/>
              <a:gdLst/>
              <a:ahLst/>
              <a:cxnLst/>
              <a:rect l="l" t="t" r="r" b="b"/>
              <a:pathLst>
                <a:path w="3237" h="2521" extrusionOk="0">
                  <a:moveTo>
                    <a:pt x="351" y="0"/>
                  </a:moveTo>
                  <a:cubicBezTo>
                    <a:pt x="255" y="0"/>
                    <a:pt x="159" y="61"/>
                    <a:pt x="68" y="219"/>
                  </a:cubicBezTo>
                  <a:cubicBezTo>
                    <a:pt x="1" y="386"/>
                    <a:pt x="1" y="519"/>
                    <a:pt x="101" y="653"/>
                  </a:cubicBezTo>
                  <a:cubicBezTo>
                    <a:pt x="168" y="786"/>
                    <a:pt x="301" y="886"/>
                    <a:pt x="434" y="953"/>
                  </a:cubicBezTo>
                  <a:cubicBezTo>
                    <a:pt x="726" y="1157"/>
                    <a:pt x="1042" y="1310"/>
                    <a:pt x="1384" y="1412"/>
                  </a:cubicBezTo>
                  <a:lnTo>
                    <a:pt x="1384" y="1412"/>
                  </a:lnTo>
                  <a:cubicBezTo>
                    <a:pt x="1231" y="1428"/>
                    <a:pt x="1068" y="1582"/>
                    <a:pt x="1068" y="1754"/>
                  </a:cubicBezTo>
                  <a:cubicBezTo>
                    <a:pt x="1102" y="1987"/>
                    <a:pt x="1235" y="2154"/>
                    <a:pt x="1435" y="2287"/>
                  </a:cubicBezTo>
                  <a:cubicBezTo>
                    <a:pt x="1602" y="2421"/>
                    <a:pt x="1802" y="2488"/>
                    <a:pt x="2002" y="2521"/>
                  </a:cubicBezTo>
                  <a:cubicBezTo>
                    <a:pt x="2236" y="2521"/>
                    <a:pt x="2436" y="2387"/>
                    <a:pt x="2503" y="2187"/>
                  </a:cubicBezTo>
                  <a:cubicBezTo>
                    <a:pt x="2536" y="2021"/>
                    <a:pt x="2469" y="1820"/>
                    <a:pt x="2302" y="1720"/>
                  </a:cubicBezTo>
                  <a:cubicBezTo>
                    <a:pt x="2169" y="1587"/>
                    <a:pt x="2002" y="1520"/>
                    <a:pt x="1835" y="1453"/>
                  </a:cubicBezTo>
                  <a:lnTo>
                    <a:pt x="1835" y="1453"/>
                  </a:lnTo>
                  <a:lnTo>
                    <a:pt x="2903" y="1720"/>
                  </a:lnTo>
                  <a:cubicBezTo>
                    <a:pt x="2936" y="1737"/>
                    <a:pt x="2978" y="1745"/>
                    <a:pt x="3020" y="1745"/>
                  </a:cubicBezTo>
                  <a:cubicBezTo>
                    <a:pt x="3061" y="1745"/>
                    <a:pt x="3103" y="1737"/>
                    <a:pt x="3136" y="1720"/>
                  </a:cubicBezTo>
                  <a:cubicBezTo>
                    <a:pt x="3203" y="1654"/>
                    <a:pt x="3236" y="1487"/>
                    <a:pt x="3203" y="1387"/>
                  </a:cubicBezTo>
                  <a:cubicBezTo>
                    <a:pt x="3136" y="986"/>
                    <a:pt x="2836" y="686"/>
                    <a:pt x="2503" y="519"/>
                  </a:cubicBezTo>
                  <a:cubicBezTo>
                    <a:pt x="2398" y="474"/>
                    <a:pt x="2296" y="456"/>
                    <a:pt x="2197" y="456"/>
                  </a:cubicBezTo>
                  <a:cubicBezTo>
                    <a:pt x="1863" y="456"/>
                    <a:pt x="1555" y="654"/>
                    <a:pt x="1263" y="654"/>
                  </a:cubicBezTo>
                  <a:cubicBezTo>
                    <a:pt x="1197" y="654"/>
                    <a:pt x="1132" y="644"/>
                    <a:pt x="1068" y="620"/>
                  </a:cubicBezTo>
                  <a:cubicBezTo>
                    <a:pt x="918" y="544"/>
                    <a:pt x="637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7"/>
            <p:cNvSpPr/>
            <p:nvPr/>
          </p:nvSpPr>
          <p:spPr>
            <a:xfrm flipH="1">
              <a:off x="8104161" y="2972563"/>
              <a:ext cx="75511" cy="42820"/>
            </a:xfrm>
            <a:custGeom>
              <a:avLst/>
              <a:gdLst/>
              <a:ahLst/>
              <a:cxnLst/>
              <a:rect l="l" t="t" r="r" b="b"/>
              <a:pathLst>
                <a:path w="3437" h="1949" extrusionOk="0">
                  <a:moveTo>
                    <a:pt x="2395" y="0"/>
                  </a:moveTo>
                  <a:cubicBezTo>
                    <a:pt x="2386" y="0"/>
                    <a:pt x="2377" y="1"/>
                    <a:pt x="2369" y="2"/>
                  </a:cubicBezTo>
                  <a:cubicBezTo>
                    <a:pt x="2104" y="26"/>
                    <a:pt x="2065" y="258"/>
                    <a:pt x="2164" y="435"/>
                  </a:cubicBezTo>
                  <a:lnTo>
                    <a:pt x="2164" y="435"/>
                  </a:lnTo>
                  <a:cubicBezTo>
                    <a:pt x="2028" y="346"/>
                    <a:pt x="1857" y="302"/>
                    <a:pt x="1702" y="302"/>
                  </a:cubicBezTo>
                  <a:cubicBezTo>
                    <a:pt x="1435" y="335"/>
                    <a:pt x="1235" y="669"/>
                    <a:pt x="1368" y="869"/>
                  </a:cubicBezTo>
                  <a:cubicBezTo>
                    <a:pt x="1201" y="635"/>
                    <a:pt x="968" y="469"/>
                    <a:pt x="734" y="369"/>
                  </a:cubicBezTo>
                  <a:cubicBezTo>
                    <a:pt x="674" y="346"/>
                    <a:pt x="613" y="335"/>
                    <a:pt x="552" y="335"/>
                  </a:cubicBezTo>
                  <a:cubicBezTo>
                    <a:pt x="342" y="335"/>
                    <a:pt x="145" y="462"/>
                    <a:pt x="67" y="669"/>
                  </a:cubicBezTo>
                  <a:cubicBezTo>
                    <a:pt x="1" y="1002"/>
                    <a:pt x="301" y="1236"/>
                    <a:pt x="568" y="1403"/>
                  </a:cubicBezTo>
                  <a:cubicBezTo>
                    <a:pt x="768" y="1569"/>
                    <a:pt x="1035" y="1669"/>
                    <a:pt x="1301" y="1669"/>
                  </a:cubicBezTo>
                  <a:cubicBezTo>
                    <a:pt x="1568" y="1636"/>
                    <a:pt x="1802" y="1369"/>
                    <a:pt x="1702" y="1136"/>
                  </a:cubicBezTo>
                  <a:lnTo>
                    <a:pt x="1702" y="1136"/>
                  </a:lnTo>
                  <a:cubicBezTo>
                    <a:pt x="2035" y="1403"/>
                    <a:pt x="2402" y="1636"/>
                    <a:pt x="2769" y="1836"/>
                  </a:cubicBezTo>
                  <a:cubicBezTo>
                    <a:pt x="2869" y="1911"/>
                    <a:pt x="2969" y="1949"/>
                    <a:pt x="3083" y="1949"/>
                  </a:cubicBezTo>
                  <a:cubicBezTo>
                    <a:pt x="3121" y="1949"/>
                    <a:pt x="3161" y="1945"/>
                    <a:pt x="3203" y="1936"/>
                  </a:cubicBezTo>
                  <a:cubicBezTo>
                    <a:pt x="3403" y="1870"/>
                    <a:pt x="3436" y="1536"/>
                    <a:pt x="3303" y="1336"/>
                  </a:cubicBezTo>
                  <a:cubicBezTo>
                    <a:pt x="3203" y="1216"/>
                    <a:pt x="3090" y="1132"/>
                    <a:pt x="2959" y="1069"/>
                  </a:cubicBezTo>
                  <a:lnTo>
                    <a:pt x="2959" y="1069"/>
                  </a:lnTo>
                  <a:cubicBezTo>
                    <a:pt x="2974" y="1060"/>
                    <a:pt x="2989" y="1049"/>
                    <a:pt x="3003" y="1036"/>
                  </a:cubicBezTo>
                  <a:cubicBezTo>
                    <a:pt x="3103" y="936"/>
                    <a:pt x="3136" y="802"/>
                    <a:pt x="3103" y="669"/>
                  </a:cubicBezTo>
                  <a:cubicBezTo>
                    <a:pt x="3038" y="475"/>
                    <a:pt x="2661" y="0"/>
                    <a:pt x="2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7"/>
            <p:cNvSpPr/>
            <p:nvPr/>
          </p:nvSpPr>
          <p:spPr>
            <a:xfrm flipH="1">
              <a:off x="8269068" y="2966851"/>
              <a:ext cx="48378" cy="43413"/>
            </a:xfrm>
            <a:custGeom>
              <a:avLst/>
              <a:gdLst/>
              <a:ahLst/>
              <a:cxnLst/>
              <a:rect l="l" t="t" r="r" b="b"/>
              <a:pathLst>
                <a:path w="2202" h="1976" extrusionOk="0">
                  <a:moveTo>
                    <a:pt x="1588" y="0"/>
                  </a:moveTo>
                  <a:cubicBezTo>
                    <a:pt x="1550" y="0"/>
                    <a:pt x="1510" y="9"/>
                    <a:pt x="1468" y="28"/>
                  </a:cubicBezTo>
                  <a:cubicBezTo>
                    <a:pt x="1034" y="195"/>
                    <a:pt x="1401" y="562"/>
                    <a:pt x="1201" y="729"/>
                  </a:cubicBezTo>
                  <a:cubicBezTo>
                    <a:pt x="1034" y="629"/>
                    <a:pt x="934" y="362"/>
                    <a:pt x="734" y="362"/>
                  </a:cubicBezTo>
                  <a:cubicBezTo>
                    <a:pt x="723" y="360"/>
                    <a:pt x="713" y="358"/>
                    <a:pt x="702" y="358"/>
                  </a:cubicBezTo>
                  <a:cubicBezTo>
                    <a:pt x="551" y="358"/>
                    <a:pt x="438" y="573"/>
                    <a:pt x="501" y="729"/>
                  </a:cubicBezTo>
                  <a:cubicBezTo>
                    <a:pt x="567" y="929"/>
                    <a:pt x="668" y="1062"/>
                    <a:pt x="834" y="1162"/>
                  </a:cubicBezTo>
                  <a:cubicBezTo>
                    <a:pt x="737" y="1113"/>
                    <a:pt x="621" y="1082"/>
                    <a:pt x="514" y="1082"/>
                  </a:cubicBezTo>
                  <a:cubicBezTo>
                    <a:pt x="475" y="1082"/>
                    <a:pt x="436" y="1087"/>
                    <a:pt x="401" y="1096"/>
                  </a:cubicBezTo>
                  <a:cubicBezTo>
                    <a:pt x="234" y="1096"/>
                    <a:pt x="100" y="1196"/>
                    <a:pt x="34" y="1329"/>
                  </a:cubicBezTo>
                  <a:cubicBezTo>
                    <a:pt x="0" y="1563"/>
                    <a:pt x="134" y="1763"/>
                    <a:pt x="367" y="1796"/>
                  </a:cubicBezTo>
                  <a:cubicBezTo>
                    <a:pt x="397" y="1800"/>
                    <a:pt x="427" y="1802"/>
                    <a:pt x="456" y="1802"/>
                  </a:cubicBezTo>
                  <a:cubicBezTo>
                    <a:pt x="651" y="1802"/>
                    <a:pt x="818" y="1708"/>
                    <a:pt x="934" y="1563"/>
                  </a:cubicBezTo>
                  <a:cubicBezTo>
                    <a:pt x="1135" y="1729"/>
                    <a:pt x="1368" y="1863"/>
                    <a:pt x="1635" y="1963"/>
                  </a:cubicBezTo>
                  <a:cubicBezTo>
                    <a:pt x="1662" y="1972"/>
                    <a:pt x="1691" y="1976"/>
                    <a:pt x="1721" y="1976"/>
                  </a:cubicBezTo>
                  <a:cubicBezTo>
                    <a:pt x="1804" y="1976"/>
                    <a:pt x="1895" y="1945"/>
                    <a:pt x="1968" y="1896"/>
                  </a:cubicBezTo>
                  <a:cubicBezTo>
                    <a:pt x="2035" y="1796"/>
                    <a:pt x="2002" y="1629"/>
                    <a:pt x="1902" y="1529"/>
                  </a:cubicBezTo>
                  <a:cubicBezTo>
                    <a:pt x="2035" y="1529"/>
                    <a:pt x="2169" y="1462"/>
                    <a:pt x="2202" y="1296"/>
                  </a:cubicBezTo>
                  <a:cubicBezTo>
                    <a:pt x="2202" y="1196"/>
                    <a:pt x="2169" y="1129"/>
                    <a:pt x="2102" y="1062"/>
                  </a:cubicBezTo>
                  <a:cubicBezTo>
                    <a:pt x="2002" y="929"/>
                    <a:pt x="1835" y="829"/>
                    <a:pt x="1668" y="829"/>
                  </a:cubicBezTo>
                  <a:cubicBezTo>
                    <a:pt x="2090" y="768"/>
                    <a:pt x="1940" y="0"/>
                    <a:pt x="1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7"/>
            <p:cNvSpPr/>
            <p:nvPr/>
          </p:nvSpPr>
          <p:spPr>
            <a:xfrm flipH="1">
              <a:off x="8196501" y="2946638"/>
              <a:ext cx="31549" cy="36009"/>
            </a:xfrm>
            <a:custGeom>
              <a:avLst/>
              <a:gdLst/>
              <a:ahLst/>
              <a:cxnLst/>
              <a:rect l="l" t="t" r="r" b="b"/>
              <a:pathLst>
                <a:path w="1436" h="1639" extrusionOk="0">
                  <a:moveTo>
                    <a:pt x="813" y="1"/>
                  </a:moveTo>
                  <a:cubicBezTo>
                    <a:pt x="735" y="1"/>
                    <a:pt x="661" y="17"/>
                    <a:pt x="601" y="47"/>
                  </a:cubicBezTo>
                  <a:cubicBezTo>
                    <a:pt x="201" y="214"/>
                    <a:pt x="1" y="615"/>
                    <a:pt x="34" y="1048"/>
                  </a:cubicBezTo>
                  <a:cubicBezTo>
                    <a:pt x="91" y="1415"/>
                    <a:pt x="409" y="1638"/>
                    <a:pt x="748" y="1638"/>
                  </a:cubicBezTo>
                  <a:cubicBezTo>
                    <a:pt x="810" y="1638"/>
                    <a:pt x="873" y="1631"/>
                    <a:pt x="935" y="1615"/>
                  </a:cubicBezTo>
                  <a:cubicBezTo>
                    <a:pt x="1235" y="1448"/>
                    <a:pt x="1402" y="1148"/>
                    <a:pt x="1369" y="848"/>
                  </a:cubicBezTo>
                  <a:cubicBezTo>
                    <a:pt x="1435" y="548"/>
                    <a:pt x="1302" y="248"/>
                    <a:pt x="1102" y="81"/>
                  </a:cubicBezTo>
                  <a:cubicBezTo>
                    <a:pt x="1010" y="26"/>
                    <a:pt x="908" y="1"/>
                    <a:pt x="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7"/>
            <p:cNvSpPr/>
            <p:nvPr/>
          </p:nvSpPr>
          <p:spPr>
            <a:xfrm flipH="1">
              <a:off x="8245604" y="2933896"/>
              <a:ext cx="41062" cy="25529"/>
            </a:xfrm>
            <a:custGeom>
              <a:avLst/>
              <a:gdLst/>
              <a:ahLst/>
              <a:cxnLst/>
              <a:rect l="l" t="t" r="r" b="b"/>
              <a:pathLst>
                <a:path w="1869" h="1162" extrusionOk="0">
                  <a:moveTo>
                    <a:pt x="542" y="0"/>
                  </a:moveTo>
                  <a:cubicBezTo>
                    <a:pt x="472" y="0"/>
                    <a:pt x="400" y="19"/>
                    <a:pt x="334" y="60"/>
                  </a:cubicBezTo>
                  <a:cubicBezTo>
                    <a:pt x="67" y="227"/>
                    <a:pt x="0" y="594"/>
                    <a:pt x="201" y="828"/>
                  </a:cubicBezTo>
                  <a:cubicBezTo>
                    <a:pt x="354" y="981"/>
                    <a:pt x="550" y="1062"/>
                    <a:pt x="743" y="1062"/>
                  </a:cubicBezTo>
                  <a:cubicBezTo>
                    <a:pt x="843" y="1062"/>
                    <a:pt x="943" y="1040"/>
                    <a:pt x="1034" y="994"/>
                  </a:cubicBezTo>
                  <a:cubicBezTo>
                    <a:pt x="1138" y="1110"/>
                    <a:pt x="1270" y="1161"/>
                    <a:pt x="1398" y="1161"/>
                  </a:cubicBezTo>
                  <a:cubicBezTo>
                    <a:pt x="1640" y="1161"/>
                    <a:pt x="1868" y="978"/>
                    <a:pt x="1868" y="694"/>
                  </a:cubicBezTo>
                  <a:cubicBezTo>
                    <a:pt x="1868" y="418"/>
                    <a:pt x="1651" y="236"/>
                    <a:pt x="1416" y="236"/>
                  </a:cubicBezTo>
                  <a:cubicBezTo>
                    <a:pt x="1314" y="236"/>
                    <a:pt x="1210" y="270"/>
                    <a:pt x="1117" y="344"/>
                  </a:cubicBezTo>
                  <a:lnTo>
                    <a:pt x="1117" y="344"/>
                  </a:lnTo>
                  <a:lnTo>
                    <a:pt x="1135" y="327"/>
                  </a:lnTo>
                  <a:lnTo>
                    <a:pt x="1068" y="294"/>
                  </a:lnTo>
                  <a:lnTo>
                    <a:pt x="934" y="427"/>
                  </a:lnTo>
                  <a:cubicBezTo>
                    <a:pt x="960" y="176"/>
                    <a:pt x="757" y="0"/>
                    <a:pt x="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7"/>
            <p:cNvSpPr/>
            <p:nvPr/>
          </p:nvSpPr>
          <p:spPr>
            <a:xfrm flipH="1">
              <a:off x="8313030" y="2951142"/>
              <a:ext cx="27133" cy="28341"/>
            </a:xfrm>
            <a:custGeom>
              <a:avLst/>
              <a:gdLst/>
              <a:ahLst/>
              <a:cxnLst/>
              <a:rect l="l" t="t" r="r" b="b"/>
              <a:pathLst>
                <a:path w="1235" h="1290" extrusionOk="0">
                  <a:moveTo>
                    <a:pt x="414" y="0"/>
                  </a:moveTo>
                  <a:cubicBezTo>
                    <a:pt x="267" y="0"/>
                    <a:pt x="113" y="106"/>
                    <a:pt x="67" y="243"/>
                  </a:cubicBezTo>
                  <a:cubicBezTo>
                    <a:pt x="0" y="476"/>
                    <a:pt x="67" y="743"/>
                    <a:pt x="200" y="910"/>
                  </a:cubicBezTo>
                  <a:cubicBezTo>
                    <a:pt x="345" y="1112"/>
                    <a:pt x="540" y="1290"/>
                    <a:pt x="741" y="1290"/>
                  </a:cubicBezTo>
                  <a:cubicBezTo>
                    <a:pt x="772" y="1290"/>
                    <a:pt x="803" y="1286"/>
                    <a:pt x="834" y="1277"/>
                  </a:cubicBezTo>
                  <a:cubicBezTo>
                    <a:pt x="1101" y="1177"/>
                    <a:pt x="1235" y="877"/>
                    <a:pt x="1134" y="643"/>
                  </a:cubicBezTo>
                  <a:cubicBezTo>
                    <a:pt x="1034" y="376"/>
                    <a:pt x="901" y="176"/>
                    <a:pt x="701" y="9"/>
                  </a:cubicBezTo>
                  <a:lnTo>
                    <a:pt x="601" y="76"/>
                  </a:lnTo>
                  <a:cubicBezTo>
                    <a:pt x="548" y="23"/>
                    <a:pt x="482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7"/>
            <p:cNvSpPr/>
            <p:nvPr/>
          </p:nvSpPr>
          <p:spPr>
            <a:xfrm flipH="1">
              <a:off x="8214824" y="2902962"/>
              <a:ext cx="60857" cy="33812"/>
            </a:xfrm>
            <a:custGeom>
              <a:avLst/>
              <a:gdLst/>
              <a:ahLst/>
              <a:cxnLst/>
              <a:rect l="l" t="t" r="r" b="b"/>
              <a:pathLst>
                <a:path w="2770" h="1539" extrusionOk="0">
                  <a:moveTo>
                    <a:pt x="468" y="1"/>
                  </a:moveTo>
                  <a:cubicBezTo>
                    <a:pt x="234" y="1"/>
                    <a:pt x="67" y="201"/>
                    <a:pt x="34" y="401"/>
                  </a:cubicBezTo>
                  <a:cubicBezTo>
                    <a:pt x="1" y="701"/>
                    <a:pt x="268" y="901"/>
                    <a:pt x="501" y="1035"/>
                  </a:cubicBezTo>
                  <a:cubicBezTo>
                    <a:pt x="668" y="1135"/>
                    <a:pt x="835" y="1202"/>
                    <a:pt x="1035" y="1235"/>
                  </a:cubicBezTo>
                  <a:cubicBezTo>
                    <a:pt x="1074" y="1240"/>
                    <a:pt x="1112" y="1243"/>
                    <a:pt x="1149" y="1243"/>
                  </a:cubicBezTo>
                  <a:cubicBezTo>
                    <a:pt x="1333" y="1243"/>
                    <a:pt x="1491" y="1174"/>
                    <a:pt x="1602" y="1035"/>
                  </a:cubicBezTo>
                  <a:lnTo>
                    <a:pt x="1602" y="1035"/>
                  </a:lnTo>
                  <a:cubicBezTo>
                    <a:pt x="1539" y="1316"/>
                    <a:pt x="1828" y="1538"/>
                    <a:pt x="2084" y="1538"/>
                  </a:cubicBezTo>
                  <a:cubicBezTo>
                    <a:pt x="2101" y="1538"/>
                    <a:pt x="2119" y="1537"/>
                    <a:pt x="2136" y="1535"/>
                  </a:cubicBezTo>
                  <a:cubicBezTo>
                    <a:pt x="2402" y="1502"/>
                    <a:pt x="2603" y="1335"/>
                    <a:pt x="2703" y="1135"/>
                  </a:cubicBezTo>
                  <a:cubicBezTo>
                    <a:pt x="2769" y="901"/>
                    <a:pt x="2703" y="668"/>
                    <a:pt x="2503" y="534"/>
                  </a:cubicBezTo>
                  <a:cubicBezTo>
                    <a:pt x="2434" y="489"/>
                    <a:pt x="2357" y="466"/>
                    <a:pt x="2281" y="466"/>
                  </a:cubicBezTo>
                  <a:cubicBezTo>
                    <a:pt x="2135" y="466"/>
                    <a:pt x="1990" y="548"/>
                    <a:pt x="1902" y="701"/>
                  </a:cubicBezTo>
                  <a:lnTo>
                    <a:pt x="1935" y="634"/>
                  </a:lnTo>
                  <a:lnTo>
                    <a:pt x="1935" y="634"/>
                  </a:lnTo>
                  <a:cubicBezTo>
                    <a:pt x="1876" y="658"/>
                    <a:pt x="1817" y="669"/>
                    <a:pt x="1758" y="669"/>
                  </a:cubicBezTo>
                  <a:cubicBezTo>
                    <a:pt x="1650" y="669"/>
                    <a:pt x="1543" y="632"/>
                    <a:pt x="1435" y="568"/>
                  </a:cubicBezTo>
                  <a:cubicBezTo>
                    <a:pt x="1302" y="468"/>
                    <a:pt x="1202" y="334"/>
                    <a:pt x="1068" y="234"/>
                  </a:cubicBezTo>
                  <a:cubicBezTo>
                    <a:pt x="901" y="67"/>
                    <a:pt x="701" y="1"/>
                    <a:pt x="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7"/>
            <p:cNvSpPr/>
            <p:nvPr/>
          </p:nvSpPr>
          <p:spPr>
            <a:xfrm flipH="1">
              <a:off x="8121759" y="3029751"/>
              <a:ext cx="221348" cy="21267"/>
            </a:xfrm>
            <a:custGeom>
              <a:avLst/>
              <a:gdLst/>
              <a:ahLst/>
              <a:cxnLst/>
              <a:rect l="l" t="t" r="r" b="b"/>
              <a:pathLst>
                <a:path w="10075" h="968" extrusionOk="0">
                  <a:moveTo>
                    <a:pt x="1" y="0"/>
                  </a:moveTo>
                  <a:lnTo>
                    <a:pt x="168" y="968"/>
                  </a:lnTo>
                  <a:lnTo>
                    <a:pt x="9908" y="968"/>
                  </a:lnTo>
                  <a:lnTo>
                    <a:pt x="10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2" name="Google Shape;2472;p37"/>
          <p:cNvSpPr/>
          <p:nvPr/>
        </p:nvSpPr>
        <p:spPr>
          <a:xfrm flipH="1">
            <a:off x="2623399" y="3561423"/>
            <a:ext cx="61310" cy="1159357"/>
          </a:xfrm>
          <a:custGeom>
            <a:avLst/>
            <a:gdLst/>
            <a:ahLst/>
            <a:cxnLst/>
            <a:rect l="l" t="t" r="r" b="b"/>
            <a:pathLst>
              <a:path w="3237" h="61211" extrusionOk="0">
                <a:moveTo>
                  <a:pt x="0" y="0"/>
                </a:moveTo>
                <a:lnTo>
                  <a:pt x="968" y="60110"/>
                </a:lnTo>
                <a:cubicBezTo>
                  <a:pt x="968" y="60710"/>
                  <a:pt x="1468" y="61211"/>
                  <a:pt x="2102" y="61211"/>
                </a:cubicBezTo>
                <a:cubicBezTo>
                  <a:pt x="2736" y="61211"/>
                  <a:pt x="3236" y="60710"/>
                  <a:pt x="3236" y="60077"/>
                </a:cubicBezTo>
                <a:lnTo>
                  <a:pt x="31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37"/>
          <p:cNvSpPr/>
          <p:nvPr/>
        </p:nvSpPr>
        <p:spPr>
          <a:xfrm flipH="1">
            <a:off x="2948150" y="3561423"/>
            <a:ext cx="61310" cy="1159357"/>
          </a:xfrm>
          <a:custGeom>
            <a:avLst/>
            <a:gdLst/>
            <a:ahLst/>
            <a:cxnLst/>
            <a:rect l="l" t="t" r="r" b="b"/>
            <a:pathLst>
              <a:path w="3237" h="61211" extrusionOk="0">
                <a:moveTo>
                  <a:pt x="1" y="0"/>
                </a:moveTo>
                <a:lnTo>
                  <a:pt x="968" y="60110"/>
                </a:lnTo>
                <a:cubicBezTo>
                  <a:pt x="968" y="60710"/>
                  <a:pt x="1469" y="61211"/>
                  <a:pt x="2102" y="61211"/>
                </a:cubicBezTo>
                <a:cubicBezTo>
                  <a:pt x="2736" y="61211"/>
                  <a:pt x="3236" y="60710"/>
                  <a:pt x="3236" y="60077"/>
                </a:cubicBezTo>
                <a:lnTo>
                  <a:pt x="31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37"/>
          <p:cNvSpPr/>
          <p:nvPr/>
        </p:nvSpPr>
        <p:spPr>
          <a:xfrm flipH="1">
            <a:off x="1210715" y="3561423"/>
            <a:ext cx="61310" cy="1159357"/>
          </a:xfrm>
          <a:custGeom>
            <a:avLst/>
            <a:gdLst/>
            <a:ahLst/>
            <a:cxnLst/>
            <a:rect l="l" t="t" r="r" b="b"/>
            <a:pathLst>
              <a:path w="3237" h="61211" extrusionOk="0">
                <a:moveTo>
                  <a:pt x="1" y="0"/>
                </a:moveTo>
                <a:lnTo>
                  <a:pt x="968" y="60110"/>
                </a:lnTo>
                <a:cubicBezTo>
                  <a:pt x="968" y="60710"/>
                  <a:pt x="1469" y="61211"/>
                  <a:pt x="2102" y="61211"/>
                </a:cubicBezTo>
                <a:cubicBezTo>
                  <a:pt x="2736" y="61211"/>
                  <a:pt x="3237" y="60710"/>
                  <a:pt x="3237" y="60077"/>
                </a:cubicBezTo>
                <a:lnTo>
                  <a:pt x="3137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37"/>
          <p:cNvSpPr/>
          <p:nvPr/>
        </p:nvSpPr>
        <p:spPr>
          <a:xfrm flipH="1">
            <a:off x="1210715" y="3561423"/>
            <a:ext cx="61310" cy="1159357"/>
          </a:xfrm>
          <a:custGeom>
            <a:avLst/>
            <a:gdLst/>
            <a:ahLst/>
            <a:cxnLst/>
            <a:rect l="l" t="t" r="r" b="b"/>
            <a:pathLst>
              <a:path w="3237" h="61211" extrusionOk="0">
                <a:moveTo>
                  <a:pt x="1" y="0"/>
                </a:moveTo>
                <a:lnTo>
                  <a:pt x="968" y="60110"/>
                </a:lnTo>
                <a:cubicBezTo>
                  <a:pt x="968" y="60710"/>
                  <a:pt x="1469" y="61211"/>
                  <a:pt x="2102" y="61211"/>
                </a:cubicBezTo>
                <a:cubicBezTo>
                  <a:pt x="2736" y="61211"/>
                  <a:pt x="3237" y="60710"/>
                  <a:pt x="3237" y="60077"/>
                </a:cubicBezTo>
                <a:lnTo>
                  <a:pt x="3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2476;p37"/>
          <p:cNvSpPr/>
          <p:nvPr/>
        </p:nvSpPr>
        <p:spPr>
          <a:xfrm flipH="1">
            <a:off x="1535447" y="3561423"/>
            <a:ext cx="61310" cy="1159357"/>
          </a:xfrm>
          <a:custGeom>
            <a:avLst/>
            <a:gdLst/>
            <a:ahLst/>
            <a:cxnLst/>
            <a:rect l="l" t="t" r="r" b="b"/>
            <a:pathLst>
              <a:path w="3237" h="61211" extrusionOk="0">
                <a:moveTo>
                  <a:pt x="0" y="0"/>
                </a:moveTo>
                <a:lnTo>
                  <a:pt x="968" y="60110"/>
                </a:lnTo>
                <a:cubicBezTo>
                  <a:pt x="968" y="60710"/>
                  <a:pt x="1468" y="61211"/>
                  <a:pt x="2102" y="61211"/>
                </a:cubicBezTo>
                <a:cubicBezTo>
                  <a:pt x="2736" y="61211"/>
                  <a:pt x="3236" y="60710"/>
                  <a:pt x="3236" y="60077"/>
                </a:cubicBezTo>
                <a:lnTo>
                  <a:pt x="31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37"/>
          <p:cNvSpPr/>
          <p:nvPr/>
        </p:nvSpPr>
        <p:spPr>
          <a:xfrm flipH="1">
            <a:off x="1217666" y="3561423"/>
            <a:ext cx="1789900" cy="213571"/>
          </a:xfrm>
          <a:custGeom>
            <a:avLst/>
            <a:gdLst/>
            <a:ahLst/>
            <a:cxnLst/>
            <a:rect l="l" t="t" r="r" b="b"/>
            <a:pathLst>
              <a:path w="94502" h="11276" extrusionOk="0">
                <a:moveTo>
                  <a:pt x="1" y="0"/>
                </a:moveTo>
                <a:lnTo>
                  <a:pt x="34" y="11275"/>
                </a:lnTo>
                <a:lnTo>
                  <a:pt x="94502" y="10575"/>
                </a:lnTo>
                <a:lnTo>
                  <a:pt x="94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37"/>
          <p:cNvSpPr/>
          <p:nvPr/>
        </p:nvSpPr>
        <p:spPr>
          <a:xfrm flipH="1">
            <a:off x="2680902" y="3561423"/>
            <a:ext cx="326664" cy="213571"/>
          </a:xfrm>
          <a:custGeom>
            <a:avLst/>
            <a:gdLst/>
            <a:ahLst/>
            <a:cxnLst/>
            <a:rect l="l" t="t" r="r" b="b"/>
            <a:pathLst>
              <a:path w="17247" h="11276" extrusionOk="0">
                <a:moveTo>
                  <a:pt x="1" y="0"/>
                </a:moveTo>
                <a:lnTo>
                  <a:pt x="34" y="11275"/>
                </a:lnTo>
                <a:lnTo>
                  <a:pt x="17247" y="11142"/>
                </a:lnTo>
                <a:lnTo>
                  <a:pt x="17046" y="100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37"/>
          <p:cNvSpPr/>
          <p:nvPr/>
        </p:nvSpPr>
        <p:spPr>
          <a:xfrm flipH="1">
            <a:off x="1148174" y="3464751"/>
            <a:ext cx="1908656" cy="97959"/>
          </a:xfrm>
          <a:custGeom>
            <a:avLst/>
            <a:gdLst/>
            <a:ahLst/>
            <a:cxnLst/>
            <a:rect l="l" t="t" r="r" b="b"/>
            <a:pathLst>
              <a:path w="100772" h="5172" extrusionOk="0">
                <a:moveTo>
                  <a:pt x="1201" y="1"/>
                </a:moveTo>
                <a:cubicBezTo>
                  <a:pt x="534" y="1"/>
                  <a:pt x="0" y="1168"/>
                  <a:pt x="0" y="2569"/>
                </a:cubicBezTo>
                <a:cubicBezTo>
                  <a:pt x="0" y="4004"/>
                  <a:pt x="534" y="5138"/>
                  <a:pt x="1201" y="5171"/>
                </a:cubicBezTo>
                <a:lnTo>
                  <a:pt x="99604" y="5171"/>
                </a:lnTo>
                <a:cubicBezTo>
                  <a:pt x="100238" y="5138"/>
                  <a:pt x="100772" y="4004"/>
                  <a:pt x="100772" y="2569"/>
                </a:cubicBezTo>
                <a:cubicBezTo>
                  <a:pt x="100772" y="1168"/>
                  <a:pt x="100238" y="1"/>
                  <a:pt x="996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37"/>
          <p:cNvSpPr/>
          <p:nvPr/>
        </p:nvSpPr>
        <p:spPr>
          <a:xfrm flipH="1">
            <a:off x="2575386" y="3464751"/>
            <a:ext cx="481444" cy="97959"/>
          </a:xfrm>
          <a:custGeom>
            <a:avLst/>
            <a:gdLst/>
            <a:ahLst/>
            <a:cxnLst/>
            <a:rect l="l" t="t" r="r" b="b"/>
            <a:pathLst>
              <a:path w="25419" h="5172" extrusionOk="0">
                <a:moveTo>
                  <a:pt x="1201" y="1"/>
                </a:moveTo>
                <a:cubicBezTo>
                  <a:pt x="534" y="1"/>
                  <a:pt x="0" y="1168"/>
                  <a:pt x="0" y="2569"/>
                </a:cubicBezTo>
                <a:cubicBezTo>
                  <a:pt x="0" y="4004"/>
                  <a:pt x="534" y="5138"/>
                  <a:pt x="1201" y="5171"/>
                </a:cubicBezTo>
                <a:lnTo>
                  <a:pt x="24217" y="5171"/>
                </a:lnTo>
                <a:cubicBezTo>
                  <a:pt x="24884" y="5138"/>
                  <a:pt x="25418" y="4004"/>
                  <a:pt x="25418" y="2569"/>
                </a:cubicBezTo>
                <a:cubicBezTo>
                  <a:pt x="25418" y="1168"/>
                  <a:pt x="24884" y="1"/>
                  <a:pt x="242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37"/>
          <p:cNvSpPr/>
          <p:nvPr/>
        </p:nvSpPr>
        <p:spPr>
          <a:xfrm flipH="1">
            <a:off x="735301" y="2120235"/>
            <a:ext cx="447969" cy="381622"/>
          </a:xfrm>
          <a:custGeom>
            <a:avLst/>
            <a:gdLst/>
            <a:ahLst/>
            <a:cxnLst/>
            <a:rect l="l" t="t" r="r" b="b"/>
            <a:pathLst>
              <a:path w="23652" h="20149" extrusionOk="0">
                <a:moveTo>
                  <a:pt x="22183" y="401"/>
                </a:moveTo>
                <a:cubicBezTo>
                  <a:pt x="22750" y="401"/>
                  <a:pt x="23217" y="868"/>
                  <a:pt x="23217" y="1435"/>
                </a:cubicBezTo>
                <a:lnTo>
                  <a:pt x="23217" y="14711"/>
                </a:lnTo>
                <a:cubicBezTo>
                  <a:pt x="23217" y="15312"/>
                  <a:pt x="22750" y="15779"/>
                  <a:pt x="22183" y="15779"/>
                </a:cubicBezTo>
                <a:lnTo>
                  <a:pt x="8474" y="15779"/>
                </a:lnTo>
                <a:lnTo>
                  <a:pt x="3570" y="19581"/>
                </a:lnTo>
                <a:cubicBezTo>
                  <a:pt x="3437" y="19681"/>
                  <a:pt x="3303" y="19715"/>
                  <a:pt x="3136" y="19715"/>
                </a:cubicBezTo>
                <a:cubicBezTo>
                  <a:pt x="2736" y="19715"/>
                  <a:pt x="2436" y="19381"/>
                  <a:pt x="2436" y="19014"/>
                </a:cubicBezTo>
                <a:lnTo>
                  <a:pt x="2436" y="15779"/>
                </a:lnTo>
                <a:lnTo>
                  <a:pt x="1469" y="15779"/>
                </a:lnTo>
                <a:cubicBezTo>
                  <a:pt x="868" y="15779"/>
                  <a:pt x="401" y="15312"/>
                  <a:pt x="401" y="14745"/>
                </a:cubicBezTo>
                <a:lnTo>
                  <a:pt x="401" y="1435"/>
                </a:lnTo>
                <a:cubicBezTo>
                  <a:pt x="401" y="868"/>
                  <a:pt x="868" y="401"/>
                  <a:pt x="1469" y="401"/>
                </a:cubicBezTo>
                <a:close/>
                <a:moveTo>
                  <a:pt x="1435" y="1"/>
                </a:moveTo>
                <a:cubicBezTo>
                  <a:pt x="635" y="1"/>
                  <a:pt x="1" y="635"/>
                  <a:pt x="1" y="1435"/>
                </a:cubicBezTo>
                <a:lnTo>
                  <a:pt x="1" y="14745"/>
                </a:lnTo>
                <a:cubicBezTo>
                  <a:pt x="1" y="15545"/>
                  <a:pt x="635" y="16179"/>
                  <a:pt x="1469" y="16179"/>
                </a:cubicBezTo>
                <a:lnTo>
                  <a:pt x="2002" y="16179"/>
                </a:lnTo>
                <a:lnTo>
                  <a:pt x="2002" y="19014"/>
                </a:lnTo>
                <a:cubicBezTo>
                  <a:pt x="2002" y="19615"/>
                  <a:pt x="2536" y="20148"/>
                  <a:pt x="3170" y="20148"/>
                </a:cubicBezTo>
                <a:cubicBezTo>
                  <a:pt x="3403" y="20148"/>
                  <a:pt x="3637" y="20048"/>
                  <a:pt x="3837" y="19915"/>
                </a:cubicBezTo>
                <a:lnTo>
                  <a:pt x="8640" y="16179"/>
                </a:lnTo>
                <a:lnTo>
                  <a:pt x="22183" y="16179"/>
                </a:lnTo>
                <a:cubicBezTo>
                  <a:pt x="22984" y="16179"/>
                  <a:pt x="23651" y="15545"/>
                  <a:pt x="23651" y="14745"/>
                </a:cubicBezTo>
                <a:lnTo>
                  <a:pt x="23651" y="1435"/>
                </a:lnTo>
                <a:cubicBezTo>
                  <a:pt x="23651" y="635"/>
                  <a:pt x="22984" y="1"/>
                  <a:pt x="221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37"/>
          <p:cNvSpPr/>
          <p:nvPr/>
        </p:nvSpPr>
        <p:spPr>
          <a:xfrm flipH="1">
            <a:off x="1022145" y="2242817"/>
            <a:ext cx="51820" cy="52445"/>
          </a:xfrm>
          <a:custGeom>
            <a:avLst/>
            <a:gdLst/>
            <a:ahLst/>
            <a:cxnLst/>
            <a:rect l="l" t="t" r="r" b="b"/>
            <a:pathLst>
              <a:path w="2736" h="2769" extrusionOk="0">
                <a:moveTo>
                  <a:pt x="1368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35"/>
                  <a:pt x="601" y="2769"/>
                  <a:pt x="1368" y="2769"/>
                </a:cubicBezTo>
                <a:cubicBezTo>
                  <a:pt x="2136" y="2769"/>
                  <a:pt x="2736" y="2135"/>
                  <a:pt x="2736" y="1368"/>
                </a:cubicBezTo>
                <a:cubicBezTo>
                  <a:pt x="2736" y="634"/>
                  <a:pt x="2136" y="0"/>
                  <a:pt x="1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37"/>
          <p:cNvSpPr/>
          <p:nvPr/>
        </p:nvSpPr>
        <p:spPr>
          <a:xfrm flipH="1">
            <a:off x="933694" y="2242817"/>
            <a:ext cx="61290" cy="52464"/>
          </a:xfrm>
          <a:custGeom>
            <a:avLst/>
            <a:gdLst/>
            <a:ahLst/>
            <a:cxnLst/>
            <a:rect l="l" t="t" r="r" b="b"/>
            <a:pathLst>
              <a:path w="3236" h="2770" extrusionOk="0">
                <a:moveTo>
                  <a:pt x="1835" y="0"/>
                </a:moveTo>
                <a:cubicBezTo>
                  <a:pt x="601" y="0"/>
                  <a:pt x="0" y="1501"/>
                  <a:pt x="868" y="2368"/>
                </a:cubicBezTo>
                <a:cubicBezTo>
                  <a:pt x="1145" y="2645"/>
                  <a:pt x="1487" y="2769"/>
                  <a:pt x="1823" y="2769"/>
                </a:cubicBezTo>
                <a:cubicBezTo>
                  <a:pt x="2541" y="2769"/>
                  <a:pt x="3236" y="2208"/>
                  <a:pt x="3236" y="1368"/>
                </a:cubicBezTo>
                <a:cubicBezTo>
                  <a:pt x="3203" y="634"/>
                  <a:pt x="2602" y="0"/>
                  <a:pt x="1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37"/>
          <p:cNvSpPr/>
          <p:nvPr/>
        </p:nvSpPr>
        <p:spPr>
          <a:xfrm flipH="1">
            <a:off x="846493" y="2242817"/>
            <a:ext cx="51839" cy="52445"/>
          </a:xfrm>
          <a:custGeom>
            <a:avLst/>
            <a:gdLst/>
            <a:ahLst/>
            <a:cxnLst/>
            <a:rect l="l" t="t" r="r" b="b"/>
            <a:pathLst>
              <a:path w="2737" h="2769" extrusionOk="0">
                <a:moveTo>
                  <a:pt x="1369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35"/>
                  <a:pt x="601" y="2769"/>
                  <a:pt x="1369" y="2769"/>
                </a:cubicBezTo>
                <a:cubicBezTo>
                  <a:pt x="2136" y="2769"/>
                  <a:pt x="2736" y="2135"/>
                  <a:pt x="2736" y="1368"/>
                </a:cubicBezTo>
                <a:cubicBezTo>
                  <a:pt x="2736" y="634"/>
                  <a:pt x="2136" y="0"/>
                  <a:pt x="13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37"/>
          <p:cNvSpPr/>
          <p:nvPr/>
        </p:nvSpPr>
        <p:spPr>
          <a:xfrm flipH="1">
            <a:off x="2461043" y="2943513"/>
            <a:ext cx="97315" cy="485876"/>
          </a:xfrm>
          <a:custGeom>
            <a:avLst/>
            <a:gdLst/>
            <a:ahLst/>
            <a:cxnLst/>
            <a:rect l="l" t="t" r="r" b="b"/>
            <a:pathLst>
              <a:path w="5138" h="25653" extrusionOk="0">
                <a:moveTo>
                  <a:pt x="2803" y="1"/>
                </a:moveTo>
                <a:lnTo>
                  <a:pt x="1135" y="68"/>
                </a:lnTo>
                <a:cubicBezTo>
                  <a:pt x="735" y="68"/>
                  <a:pt x="1" y="568"/>
                  <a:pt x="401" y="4804"/>
                </a:cubicBezTo>
                <a:lnTo>
                  <a:pt x="2036" y="22751"/>
                </a:lnTo>
                <a:cubicBezTo>
                  <a:pt x="2302" y="24585"/>
                  <a:pt x="2503" y="25586"/>
                  <a:pt x="3370" y="25653"/>
                </a:cubicBezTo>
                <a:lnTo>
                  <a:pt x="5138" y="25653"/>
                </a:lnTo>
                <a:lnTo>
                  <a:pt x="2803" y="1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37"/>
          <p:cNvSpPr/>
          <p:nvPr/>
        </p:nvSpPr>
        <p:spPr>
          <a:xfrm flipH="1">
            <a:off x="2461043" y="2943513"/>
            <a:ext cx="97315" cy="485876"/>
          </a:xfrm>
          <a:custGeom>
            <a:avLst/>
            <a:gdLst/>
            <a:ahLst/>
            <a:cxnLst/>
            <a:rect l="l" t="t" r="r" b="b"/>
            <a:pathLst>
              <a:path w="5138" h="25653" extrusionOk="0">
                <a:moveTo>
                  <a:pt x="2803" y="1"/>
                </a:moveTo>
                <a:lnTo>
                  <a:pt x="1135" y="68"/>
                </a:lnTo>
                <a:cubicBezTo>
                  <a:pt x="735" y="68"/>
                  <a:pt x="1" y="568"/>
                  <a:pt x="401" y="4804"/>
                </a:cubicBezTo>
                <a:lnTo>
                  <a:pt x="2036" y="22751"/>
                </a:lnTo>
                <a:cubicBezTo>
                  <a:pt x="2302" y="24585"/>
                  <a:pt x="2503" y="25586"/>
                  <a:pt x="3370" y="25653"/>
                </a:cubicBezTo>
                <a:lnTo>
                  <a:pt x="5138" y="25653"/>
                </a:lnTo>
                <a:lnTo>
                  <a:pt x="280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37"/>
          <p:cNvSpPr/>
          <p:nvPr/>
        </p:nvSpPr>
        <p:spPr>
          <a:xfrm flipH="1">
            <a:off x="1814704" y="2943513"/>
            <a:ext cx="729752" cy="485876"/>
          </a:xfrm>
          <a:custGeom>
            <a:avLst/>
            <a:gdLst/>
            <a:ahLst/>
            <a:cxnLst/>
            <a:rect l="l" t="t" r="r" b="b"/>
            <a:pathLst>
              <a:path w="38529" h="25653" extrusionOk="0">
                <a:moveTo>
                  <a:pt x="701" y="1"/>
                </a:moveTo>
                <a:cubicBezTo>
                  <a:pt x="301" y="1"/>
                  <a:pt x="1" y="401"/>
                  <a:pt x="67" y="802"/>
                </a:cubicBezTo>
                <a:lnTo>
                  <a:pt x="2269" y="24852"/>
                </a:lnTo>
                <a:cubicBezTo>
                  <a:pt x="2269" y="25286"/>
                  <a:pt x="2603" y="25619"/>
                  <a:pt x="3036" y="25653"/>
                </a:cubicBezTo>
                <a:lnTo>
                  <a:pt x="37828" y="25653"/>
                </a:lnTo>
                <a:cubicBezTo>
                  <a:pt x="38228" y="25619"/>
                  <a:pt x="38528" y="25252"/>
                  <a:pt x="38428" y="24852"/>
                </a:cubicBezTo>
                <a:lnTo>
                  <a:pt x="36260" y="802"/>
                </a:lnTo>
                <a:cubicBezTo>
                  <a:pt x="36260" y="368"/>
                  <a:pt x="35926" y="1"/>
                  <a:pt x="354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37"/>
          <p:cNvSpPr/>
          <p:nvPr/>
        </p:nvSpPr>
        <p:spPr>
          <a:xfrm flipH="1">
            <a:off x="1863362" y="2992796"/>
            <a:ext cx="631812" cy="379110"/>
          </a:xfrm>
          <a:custGeom>
            <a:avLst/>
            <a:gdLst/>
            <a:ahLst/>
            <a:cxnLst/>
            <a:rect l="l" t="t" r="r" b="b"/>
            <a:pathLst>
              <a:path w="33358" h="20016" extrusionOk="0">
                <a:moveTo>
                  <a:pt x="1" y="1"/>
                </a:moveTo>
                <a:lnTo>
                  <a:pt x="1768" y="20015"/>
                </a:lnTo>
                <a:lnTo>
                  <a:pt x="33358" y="20015"/>
                </a:lnTo>
                <a:lnTo>
                  <a:pt x="31590" y="1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37"/>
          <p:cNvSpPr/>
          <p:nvPr/>
        </p:nvSpPr>
        <p:spPr>
          <a:xfrm flipH="1">
            <a:off x="1834288" y="2963741"/>
            <a:ext cx="686796" cy="437844"/>
          </a:xfrm>
          <a:custGeom>
            <a:avLst/>
            <a:gdLst/>
            <a:ahLst/>
            <a:cxnLst/>
            <a:rect l="l" t="t" r="r" b="b"/>
            <a:pathLst>
              <a:path w="36261" h="23117" extrusionOk="0">
                <a:moveTo>
                  <a:pt x="1535" y="0"/>
                </a:moveTo>
                <a:cubicBezTo>
                  <a:pt x="668" y="0"/>
                  <a:pt x="1" y="734"/>
                  <a:pt x="68" y="1602"/>
                </a:cubicBezTo>
                <a:lnTo>
                  <a:pt x="1836" y="21516"/>
                </a:lnTo>
                <a:cubicBezTo>
                  <a:pt x="1902" y="22416"/>
                  <a:pt x="2669" y="23117"/>
                  <a:pt x="3570" y="23117"/>
                </a:cubicBezTo>
                <a:lnTo>
                  <a:pt x="34692" y="23117"/>
                </a:lnTo>
                <a:cubicBezTo>
                  <a:pt x="35560" y="23117"/>
                  <a:pt x="36260" y="22383"/>
                  <a:pt x="36160" y="21516"/>
                </a:cubicBezTo>
                <a:lnTo>
                  <a:pt x="34425" y="1602"/>
                </a:lnTo>
                <a:cubicBezTo>
                  <a:pt x="34325" y="701"/>
                  <a:pt x="33558" y="34"/>
                  <a:pt x="326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37"/>
          <p:cNvSpPr/>
          <p:nvPr/>
        </p:nvSpPr>
        <p:spPr>
          <a:xfrm flipH="1">
            <a:off x="1863362" y="2992796"/>
            <a:ext cx="631812" cy="379110"/>
          </a:xfrm>
          <a:custGeom>
            <a:avLst/>
            <a:gdLst/>
            <a:ahLst/>
            <a:cxnLst/>
            <a:rect l="l" t="t" r="r" b="b"/>
            <a:pathLst>
              <a:path w="33358" h="20016" extrusionOk="0">
                <a:moveTo>
                  <a:pt x="1" y="1"/>
                </a:moveTo>
                <a:lnTo>
                  <a:pt x="1768" y="20015"/>
                </a:lnTo>
                <a:lnTo>
                  <a:pt x="33358" y="20015"/>
                </a:lnTo>
                <a:lnTo>
                  <a:pt x="31590" y="1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37"/>
          <p:cNvSpPr/>
          <p:nvPr/>
        </p:nvSpPr>
        <p:spPr>
          <a:xfrm flipH="1">
            <a:off x="1863362" y="2992796"/>
            <a:ext cx="631812" cy="379110"/>
          </a:xfrm>
          <a:custGeom>
            <a:avLst/>
            <a:gdLst/>
            <a:ahLst/>
            <a:cxnLst/>
            <a:rect l="l" t="t" r="r" b="b"/>
            <a:pathLst>
              <a:path w="33358" h="20016" extrusionOk="0">
                <a:moveTo>
                  <a:pt x="1" y="1"/>
                </a:moveTo>
                <a:lnTo>
                  <a:pt x="1768" y="20015"/>
                </a:lnTo>
                <a:lnTo>
                  <a:pt x="33358" y="20015"/>
                </a:lnTo>
                <a:lnTo>
                  <a:pt x="3159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37"/>
          <p:cNvSpPr/>
          <p:nvPr/>
        </p:nvSpPr>
        <p:spPr>
          <a:xfrm flipH="1">
            <a:off x="2197583" y="3110321"/>
            <a:ext cx="14546" cy="13277"/>
          </a:xfrm>
          <a:custGeom>
            <a:avLst/>
            <a:gdLst/>
            <a:ahLst/>
            <a:cxnLst/>
            <a:rect l="l" t="t" r="r" b="b"/>
            <a:pathLst>
              <a:path w="768" h="701" extrusionOk="0">
                <a:moveTo>
                  <a:pt x="334" y="0"/>
                </a:moveTo>
                <a:cubicBezTo>
                  <a:pt x="167" y="0"/>
                  <a:pt x="1" y="167"/>
                  <a:pt x="34" y="367"/>
                </a:cubicBezTo>
                <a:cubicBezTo>
                  <a:pt x="67" y="567"/>
                  <a:pt x="234" y="701"/>
                  <a:pt x="434" y="701"/>
                </a:cubicBezTo>
                <a:cubicBezTo>
                  <a:pt x="634" y="701"/>
                  <a:pt x="768" y="534"/>
                  <a:pt x="734" y="367"/>
                </a:cubicBezTo>
                <a:cubicBezTo>
                  <a:pt x="701" y="167"/>
                  <a:pt x="534" y="0"/>
                  <a:pt x="3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37"/>
          <p:cNvSpPr/>
          <p:nvPr/>
        </p:nvSpPr>
        <p:spPr>
          <a:xfrm flipH="1">
            <a:off x="2197583" y="3110321"/>
            <a:ext cx="14546" cy="13277"/>
          </a:xfrm>
          <a:custGeom>
            <a:avLst/>
            <a:gdLst/>
            <a:ahLst/>
            <a:cxnLst/>
            <a:rect l="l" t="t" r="r" b="b"/>
            <a:pathLst>
              <a:path w="768" h="701" extrusionOk="0">
                <a:moveTo>
                  <a:pt x="334" y="0"/>
                </a:moveTo>
                <a:cubicBezTo>
                  <a:pt x="167" y="0"/>
                  <a:pt x="1" y="167"/>
                  <a:pt x="34" y="367"/>
                </a:cubicBezTo>
                <a:cubicBezTo>
                  <a:pt x="67" y="567"/>
                  <a:pt x="234" y="701"/>
                  <a:pt x="434" y="701"/>
                </a:cubicBezTo>
                <a:cubicBezTo>
                  <a:pt x="634" y="701"/>
                  <a:pt x="768" y="534"/>
                  <a:pt x="734" y="367"/>
                </a:cubicBezTo>
                <a:cubicBezTo>
                  <a:pt x="701" y="167"/>
                  <a:pt x="534" y="0"/>
                  <a:pt x="3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4" name="Google Shape;2494;p37"/>
          <p:cNvSpPr/>
          <p:nvPr/>
        </p:nvSpPr>
        <p:spPr>
          <a:xfrm flipH="1">
            <a:off x="1893685" y="2992796"/>
            <a:ext cx="601488" cy="33505"/>
          </a:xfrm>
          <a:custGeom>
            <a:avLst/>
            <a:gdLst/>
            <a:ahLst/>
            <a:cxnLst/>
            <a:rect l="l" t="t" r="r" b="b"/>
            <a:pathLst>
              <a:path w="31757" h="1769" extrusionOk="0">
                <a:moveTo>
                  <a:pt x="1" y="1"/>
                </a:moveTo>
                <a:lnTo>
                  <a:pt x="167" y="1769"/>
                </a:lnTo>
                <a:lnTo>
                  <a:pt x="31757" y="1769"/>
                </a:lnTo>
                <a:lnTo>
                  <a:pt x="315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5" name="Google Shape;2495;p37"/>
          <p:cNvSpPr/>
          <p:nvPr/>
        </p:nvSpPr>
        <p:spPr>
          <a:xfrm flipH="1">
            <a:off x="2467350" y="3001016"/>
            <a:ext cx="14546" cy="13277"/>
          </a:xfrm>
          <a:custGeom>
            <a:avLst/>
            <a:gdLst/>
            <a:ahLst/>
            <a:cxnLst/>
            <a:rect l="l" t="t" r="r" b="b"/>
            <a:pathLst>
              <a:path w="768" h="701" extrusionOk="0">
                <a:moveTo>
                  <a:pt x="367" y="0"/>
                </a:moveTo>
                <a:cubicBezTo>
                  <a:pt x="167" y="0"/>
                  <a:pt x="0" y="167"/>
                  <a:pt x="33" y="334"/>
                </a:cubicBezTo>
                <a:cubicBezTo>
                  <a:pt x="67" y="534"/>
                  <a:pt x="234" y="701"/>
                  <a:pt x="434" y="701"/>
                </a:cubicBezTo>
                <a:cubicBezTo>
                  <a:pt x="634" y="701"/>
                  <a:pt x="767" y="534"/>
                  <a:pt x="767" y="334"/>
                </a:cubicBezTo>
                <a:cubicBezTo>
                  <a:pt x="734" y="134"/>
                  <a:pt x="567" y="0"/>
                  <a:pt x="3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6" name="Google Shape;2496;p37"/>
          <p:cNvSpPr/>
          <p:nvPr/>
        </p:nvSpPr>
        <p:spPr>
          <a:xfrm flipH="1">
            <a:off x="2449035" y="3001016"/>
            <a:ext cx="14546" cy="13277"/>
          </a:xfrm>
          <a:custGeom>
            <a:avLst/>
            <a:gdLst/>
            <a:ahLst/>
            <a:cxnLst/>
            <a:rect l="l" t="t" r="r" b="b"/>
            <a:pathLst>
              <a:path w="768" h="701" extrusionOk="0">
                <a:moveTo>
                  <a:pt x="334" y="0"/>
                </a:moveTo>
                <a:cubicBezTo>
                  <a:pt x="167" y="0"/>
                  <a:pt x="0" y="167"/>
                  <a:pt x="34" y="334"/>
                </a:cubicBezTo>
                <a:cubicBezTo>
                  <a:pt x="34" y="534"/>
                  <a:pt x="201" y="701"/>
                  <a:pt x="401" y="701"/>
                </a:cubicBezTo>
                <a:cubicBezTo>
                  <a:pt x="601" y="701"/>
                  <a:pt x="768" y="534"/>
                  <a:pt x="734" y="334"/>
                </a:cubicBezTo>
                <a:cubicBezTo>
                  <a:pt x="701" y="134"/>
                  <a:pt x="534" y="0"/>
                  <a:pt x="3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7" name="Google Shape;2497;p37"/>
          <p:cNvSpPr/>
          <p:nvPr/>
        </p:nvSpPr>
        <p:spPr>
          <a:xfrm flipH="1">
            <a:off x="2431344" y="3001016"/>
            <a:ext cx="14546" cy="13277"/>
          </a:xfrm>
          <a:custGeom>
            <a:avLst/>
            <a:gdLst/>
            <a:ahLst/>
            <a:cxnLst/>
            <a:rect l="l" t="t" r="r" b="b"/>
            <a:pathLst>
              <a:path w="768" h="701" extrusionOk="0">
                <a:moveTo>
                  <a:pt x="334" y="0"/>
                </a:moveTo>
                <a:cubicBezTo>
                  <a:pt x="134" y="0"/>
                  <a:pt x="0" y="167"/>
                  <a:pt x="0" y="334"/>
                </a:cubicBezTo>
                <a:cubicBezTo>
                  <a:pt x="34" y="568"/>
                  <a:pt x="234" y="701"/>
                  <a:pt x="434" y="701"/>
                </a:cubicBezTo>
                <a:cubicBezTo>
                  <a:pt x="634" y="701"/>
                  <a:pt x="768" y="534"/>
                  <a:pt x="768" y="334"/>
                </a:cubicBezTo>
                <a:cubicBezTo>
                  <a:pt x="734" y="134"/>
                  <a:pt x="567" y="0"/>
                  <a:pt x="3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37"/>
          <p:cNvSpPr/>
          <p:nvPr/>
        </p:nvSpPr>
        <p:spPr>
          <a:xfrm flipH="1">
            <a:off x="1807128" y="3430640"/>
            <a:ext cx="700054" cy="37294"/>
          </a:xfrm>
          <a:custGeom>
            <a:avLst/>
            <a:gdLst/>
            <a:ahLst/>
            <a:cxnLst/>
            <a:rect l="l" t="t" r="r" b="b"/>
            <a:pathLst>
              <a:path w="36961" h="1969" extrusionOk="0">
                <a:moveTo>
                  <a:pt x="735" y="0"/>
                </a:moveTo>
                <a:cubicBezTo>
                  <a:pt x="334" y="0"/>
                  <a:pt x="1" y="334"/>
                  <a:pt x="1" y="768"/>
                </a:cubicBezTo>
                <a:lnTo>
                  <a:pt x="1" y="1201"/>
                </a:lnTo>
                <a:cubicBezTo>
                  <a:pt x="1" y="1635"/>
                  <a:pt x="334" y="1968"/>
                  <a:pt x="735" y="1968"/>
                </a:cubicBezTo>
                <a:lnTo>
                  <a:pt x="36193" y="1968"/>
                </a:lnTo>
                <a:cubicBezTo>
                  <a:pt x="36627" y="1968"/>
                  <a:pt x="36960" y="1635"/>
                  <a:pt x="36960" y="1201"/>
                </a:cubicBezTo>
                <a:lnTo>
                  <a:pt x="36960" y="768"/>
                </a:lnTo>
                <a:cubicBezTo>
                  <a:pt x="36960" y="334"/>
                  <a:pt x="36627" y="0"/>
                  <a:pt x="36193" y="0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2499;p37"/>
          <p:cNvSpPr/>
          <p:nvPr/>
        </p:nvSpPr>
        <p:spPr>
          <a:xfrm flipH="1">
            <a:off x="1807128" y="3430640"/>
            <a:ext cx="700054" cy="37294"/>
          </a:xfrm>
          <a:custGeom>
            <a:avLst/>
            <a:gdLst/>
            <a:ahLst/>
            <a:cxnLst/>
            <a:rect l="l" t="t" r="r" b="b"/>
            <a:pathLst>
              <a:path w="36961" h="1969" extrusionOk="0">
                <a:moveTo>
                  <a:pt x="735" y="0"/>
                </a:moveTo>
                <a:cubicBezTo>
                  <a:pt x="334" y="0"/>
                  <a:pt x="1" y="334"/>
                  <a:pt x="1" y="768"/>
                </a:cubicBezTo>
                <a:lnTo>
                  <a:pt x="1" y="1201"/>
                </a:lnTo>
                <a:cubicBezTo>
                  <a:pt x="1" y="1635"/>
                  <a:pt x="334" y="1968"/>
                  <a:pt x="735" y="1968"/>
                </a:cubicBezTo>
                <a:lnTo>
                  <a:pt x="36193" y="1968"/>
                </a:lnTo>
                <a:cubicBezTo>
                  <a:pt x="36627" y="1968"/>
                  <a:pt x="36960" y="1635"/>
                  <a:pt x="36960" y="1201"/>
                </a:cubicBezTo>
                <a:lnTo>
                  <a:pt x="36960" y="768"/>
                </a:lnTo>
                <a:cubicBezTo>
                  <a:pt x="36960" y="334"/>
                  <a:pt x="36627" y="0"/>
                  <a:pt x="361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37"/>
          <p:cNvSpPr/>
          <p:nvPr/>
        </p:nvSpPr>
        <p:spPr>
          <a:xfrm flipH="1">
            <a:off x="1546206" y="3430640"/>
            <a:ext cx="694353" cy="37294"/>
          </a:xfrm>
          <a:custGeom>
            <a:avLst/>
            <a:gdLst/>
            <a:ahLst/>
            <a:cxnLst/>
            <a:rect l="l" t="t" r="r" b="b"/>
            <a:pathLst>
              <a:path w="36660" h="1969" extrusionOk="0">
                <a:moveTo>
                  <a:pt x="0" y="0"/>
                </a:moveTo>
                <a:lnTo>
                  <a:pt x="0" y="434"/>
                </a:lnTo>
                <a:cubicBezTo>
                  <a:pt x="0" y="1268"/>
                  <a:pt x="668" y="1968"/>
                  <a:pt x="1502" y="1968"/>
                </a:cubicBezTo>
                <a:lnTo>
                  <a:pt x="35159" y="1968"/>
                </a:lnTo>
                <a:cubicBezTo>
                  <a:pt x="35959" y="1968"/>
                  <a:pt x="36660" y="1268"/>
                  <a:pt x="36660" y="434"/>
                </a:cubicBezTo>
                <a:lnTo>
                  <a:pt x="36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37"/>
          <p:cNvSpPr/>
          <p:nvPr/>
        </p:nvSpPr>
        <p:spPr>
          <a:xfrm flipH="1">
            <a:off x="1805859" y="3431909"/>
            <a:ext cx="121957" cy="18334"/>
          </a:xfrm>
          <a:custGeom>
            <a:avLst/>
            <a:gdLst/>
            <a:ahLst/>
            <a:cxnLst/>
            <a:rect l="l" t="t" r="r" b="b"/>
            <a:pathLst>
              <a:path w="6439" h="968" extrusionOk="0">
                <a:moveTo>
                  <a:pt x="0" y="0"/>
                </a:moveTo>
                <a:cubicBezTo>
                  <a:pt x="0" y="534"/>
                  <a:pt x="434" y="967"/>
                  <a:pt x="968" y="967"/>
                </a:cubicBezTo>
                <a:lnTo>
                  <a:pt x="5471" y="967"/>
                </a:lnTo>
                <a:cubicBezTo>
                  <a:pt x="6005" y="967"/>
                  <a:pt x="6438" y="534"/>
                  <a:pt x="6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2" name="Google Shape;2502;p37"/>
          <p:cNvSpPr/>
          <p:nvPr/>
        </p:nvSpPr>
        <p:spPr>
          <a:xfrm flipH="1">
            <a:off x="1516507" y="2765872"/>
            <a:ext cx="453185" cy="354355"/>
          </a:xfrm>
          <a:custGeom>
            <a:avLst/>
            <a:gdLst/>
            <a:ahLst/>
            <a:cxnLst/>
            <a:rect l="l" t="t" r="r" b="b"/>
            <a:pathLst>
              <a:path w="23927" h="18709" extrusionOk="0">
                <a:moveTo>
                  <a:pt x="1394" y="1"/>
                </a:moveTo>
                <a:cubicBezTo>
                  <a:pt x="0" y="1"/>
                  <a:pt x="1477" y="5010"/>
                  <a:pt x="1477" y="5010"/>
                </a:cubicBezTo>
                <a:cubicBezTo>
                  <a:pt x="1477" y="5010"/>
                  <a:pt x="4413" y="17786"/>
                  <a:pt x="9883" y="18653"/>
                </a:cubicBezTo>
                <a:cubicBezTo>
                  <a:pt x="10123" y="18691"/>
                  <a:pt x="10362" y="18709"/>
                  <a:pt x="10600" y="18709"/>
                </a:cubicBezTo>
                <a:cubicBezTo>
                  <a:pt x="15841" y="18709"/>
                  <a:pt x="20724" y="9980"/>
                  <a:pt x="20724" y="9980"/>
                </a:cubicBezTo>
                <a:cubicBezTo>
                  <a:pt x="20724" y="9980"/>
                  <a:pt x="23693" y="7145"/>
                  <a:pt x="23827" y="5877"/>
                </a:cubicBezTo>
                <a:cubicBezTo>
                  <a:pt x="23927" y="4643"/>
                  <a:pt x="23026" y="2342"/>
                  <a:pt x="21425" y="1808"/>
                </a:cubicBezTo>
                <a:cubicBezTo>
                  <a:pt x="21276" y="1758"/>
                  <a:pt x="21143" y="1735"/>
                  <a:pt x="21025" y="1735"/>
                </a:cubicBezTo>
                <a:cubicBezTo>
                  <a:pt x="19868" y="1735"/>
                  <a:pt x="19999" y="3895"/>
                  <a:pt x="18456" y="4410"/>
                </a:cubicBezTo>
                <a:cubicBezTo>
                  <a:pt x="16755" y="4977"/>
                  <a:pt x="17889" y="8613"/>
                  <a:pt x="17889" y="8613"/>
                </a:cubicBezTo>
                <a:cubicBezTo>
                  <a:pt x="17889" y="8613"/>
                  <a:pt x="12818" y="13624"/>
                  <a:pt x="11232" y="13624"/>
                </a:cubicBezTo>
                <a:cubicBezTo>
                  <a:pt x="11151" y="13624"/>
                  <a:pt x="11079" y="13611"/>
                  <a:pt x="11018" y="13583"/>
                </a:cubicBezTo>
                <a:cubicBezTo>
                  <a:pt x="9717" y="13016"/>
                  <a:pt x="8349" y="7712"/>
                  <a:pt x="6648" y="4043"/>
                </a:cubicBezTo>
                <a:cubicBezTo>
                  <a:pt x="5714" y="1908"/>
                  <a:pt x="3779" y="407"/>
                  <a:pt x="1477" y="7"/>
                </a:cubicBezTo>
                <a:cubicBezTo>
                  <a:pt x="1448" y="3"/>
                  <a:pt x="1421" y="1"/>
                  <a:pt x="1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2503;p37"/>
          <p:cNvSpPr/>
          <p:nvPr/>
        </p:nvSpPr>
        <p:spPr>
          <a:xfrm flipH="1">
            <a:off x="1827981" y="2884760"/>
            <a:ext cx="84682" cy="209783"/>
          </a:xfrm>
          <a:custGeom>
            <a:avLst/>
            <a:gdLst/>
            <a:ahLst/>
            <a:cxnLst/>
            <a:rect l="l" t="t" r="r" b="b"/>
            <a:pathLst>
              <a:path w="4471" h="11076" extrusionOk="0">
                <a:moveTo>
                  <a:pt x="2269" y="1"/>
                </a:moveTo>
                <a:lnTo>
                  <a:pt x="1" y="3403"/>
                </a:lnTo>
                <a:cubicBezTo>
                  <a:pt x="1202" y="6639"/>
                  <a:pt x="2169" y="9007"/>
                  <a:pt x="4471" y="11075"/>
                </a:cubicBezTo>
                <a:cubicBezTo>
                  <a:pt x="2002" y="7106"/>
                  <a:pt x="2269" y="1"/>
                  <a:pt x="22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Google Shape;2504;p37"/>
          <p:cNvSpPr/>
          <p:nvPr/>
        </p:nvSpPr>
        <p:spPr>
          <a:xfrm flipH="1">
            <a:off x="1846940" y="2750189"/>
            <a:ext cx="481444" cy="587150"/>
          </a:xfrm>
          <a:custGeom>
            <a:avLst/>
            <a:gdLst/>
            <a:ahLst/>
            <a:cxnLst/>
            <a:rect l="l" t="t" r="r" b="b"/>
            <a:pathLst>
              <a:path w="25419" h="31000" extrusionOk="0">
                <a:moveTo>
                  <a:pt x="16379" y="1"/>
                </a:moveTo>
                <a:lnTo>
                  <a:pt x="16379" y="34"/>
                </a:lnTo>
                <a:lnTo>
                  <a:pt x="16146" y="1035"/>
                </a:lnTo>
                <a:lnTo>
                  <a:pt x="14911" y="2703"/>
                </a:lnTo>
                <a:lnTo>
                  <a:pt x="13010" y="3170"/>
                </a:lnTo>
                <a:lnTo>
                  <a:pt x="11075" y="2869"/>
                </a:lnTo>
                <a:lnTo>
                  <a:pt x="8674" y="1435"/>
                </a:lnTo>
                <a:lnTo>
                  <a:pt x="7773" y="768"/>
                </a:lnTo>
                <a:lnTo>
                  <a:pt x="7673" y="668"/>
                </a:lnTo>
                <a:lnTo>
                  <a:pt x="7606" y="601"/>
                </a:lnTo>
                <a:cubicBezTo>
                  <a:pt x="5605" y="935"/>
                  <a:pt x="3637" y="1402"/>
                  <a:pt x="1669" y="1969"/>
                </a:cubicBezTo>
                <a:cubicBezTo>
                  <a:pt x="668" y="2236"/>
                  <a:pt x="1" y="3236"/>
                  <a:pt x="134" y="4270"/>
                </a:cubicBezTo>
                <a:cubicBezTo>
                  <a:pt x="701" y="9074"/>
                  <a:pt x="2136" y="22450"/>
                  <a:pt x="2202" y="28454"/>
                </a:cubicBezTo>
                <a:cubicBezTo>
                  <a:pt x="2236" y="29488"/>
                  <a:pt x="3003" y="30389"/>
                  <a:pt x="4070" y="30522"/>
                </a:cubicBezTo>
                <a:cubicBezTo>
                  <a:pt x="6628" y="30840"/>
                  <a:pt x="9200" y="30999"/>
                  <a:pt x="11777" y="30999"/>
                </a:cubicBezTo>
                <a:cubicBezTo>
                  <a:pt x="14612" y="30999"/>
                  <a:pt x="17451" y="30807"/>
                  <a:pt x="20282" y="30422"/>
                </a:cubicBezTo>
                <a:cubicBezTo>
                  <a:pt x="21116" y="30322"/>
                  <a:pt x="21850" y="29689"/>
                  <a:pt x="22050" y="28821"/>
                </a:cubicBezTo>
                <a:cubicBezTo>
                  <a:pt x="22984" y="25052"/>
                  <a:pt x="25419" y="14578"/>
                  <a:pt x="24618" y="9908"/>
                </a:cubicBezTo>
                <a:cubicBezTo>
                  <a:pt x="24218" y="7673"/>
                  <a:pt x="23951" y="5438"/>
                  <a:pt x="23784" y="3203"/>
                </a:cubicBezTo>
                <a:cubicBezTo>
                  <a:pt x="23751" y="2402"/>
                  <a:pt x="23284" y="1735"/>
                  <a:pt x="22584" y="1402"/>
                </a:cubicBezTo>
                <a:cubicBezTo>
                  <a:pt x="20616" y="568"/>
                  <a:pt x="18514" y="101"/>
                  <a:pt x="16379" y="1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5" name="Google Shape;2505;p37"/>
          <p:cNvSpPr/>
          <p:nvPr/>
        </p:nvSpPr>
        <p:spPr>
          <a:xfrm flipH="1">
            <a:off x="1846940" y="2750189"/>
            <a:ext cx="481444" cy="587150"/>
          </a:xfrm>
          <a:custGeom>
            <a:avLst/>
            <a:gdLst/>
            <a:ahLst/>
            <a:cxnLst/>
            <a:rect l="l" t="t" r="r" b="b"/>
            <a:pathLst>
              <a:path w="25419" h="31000" extrusionOk="0">
                <a:moveTo>
                  <a:pt x="16379" y="1"/>
                </a:moveTo>
                <a:lnTo>
                  <a:pt x="16379" y="34"/>
                </a:lnTo>
                <a:lnTo>
                  <a:pt x="16146" y="1035"/>
                </a:lnTo>
                <a:lnTo>
                  <a:pt x="14911" y="2703"/>
                </a:lnTo>
                <a:lnTo>
                  <a:pt x="13010" y="3170"/>
                </a:lnTo>
                <a:lnTo>
                  <a:pt x="11075" y="2869"/>
                </a:lnTo>
                <a:lnTo>
                  <a:pt x="8674" y="1435"/>
                </a:lnTo>
                <a:lnTo>
                  <a:pt x="7773" y="768"/>
                </a:lnTo>
                <a:lnTo>
                  <a:pt x="7673" y="668"/>
                </a:lnTo>
                <a:lnTo>
                  <a:pt x="7606" y="601"/>
                </a:lnTo>
                <a:cubicBezTo>
                  <a:pt x="5605" y="935"/>
                  <a:pt x="3637" y="1402"/>
                  <a:pt x="1669" y="1969"/>
                </a:cubicBezTo>
                <a:cubicBezTo>
                  <a:pt x="668" y="2236"/>
                  <a:pt x="1" y="3236"/>
                  <a:pt x="134" y="4270"/>
                </a:cubicBezTo>
                <a:cubicBezTo>
                  <a:pt x="701" y="9074"/>
                  <a:pt x="2136" y="22450"/>
                  <a:pt x="2202" y="28454"/>
                </a:cubicBezTo>
                <a:cubicBezTo>
                  <a:pt x="2236" y="29488"/>
                  <a:pt x="3003" y="30389"/>
                  <a:pt x="4070" y="30522"/>
                </a:cubicBezTo>
                <a:cubicBezTo>
                  <a:pt x="6628" y="30840"/>
                  <a:pt x="9200" y="30999"/>
                  <a:pt x="11777" y="30999"/>
                </a:cubicBezTo>
                <a:cubicBezTo>
                  <a:pt x="14612" y="30999"/>
                  <a:pt x="17451" y="30807"/>
                  <a:pt x="20282" y="30422"/>
                </a:cubicBezTo>
                <a:cubicBezTo>
                  <a:pt x="21116" y="30322"/>
                  <a:pt x="21850" y="29689"/>
                  <a:pt x="22050" y="28821"/>
                </a:cubicBezTo>
                <a:cubicBezTo>
                  <a:pt x="22984" y="25052"/>
                  <a:pt x="25419" y="14578"/>
                  <a:pt x="24618" y="9908"/>
                </a:cubicBezTo>
                <a:cubicBezTo>
                  <a:pt x="24218" y="7673"/>
                  <a:pt x="23951" y="5438"/>
                  <a:pt x="23784" y="3203"/>
                </a:cubicBezTo>
                <a:cubicBezTo>
                  <a:pt x="23751" y="2402"/>
                  <a:pt x="23284" y="1735"/>
                  <a:pt x="22584" y="1402"/>
                </a:cubicBezTo>
                <a:cubicBezTo>
                  <a:pt x="20616" y="568"/>
                  <a:pt x="18514" y="101"/>
                  <a:pt x="163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37"/>
          <p:cNvSpPr/>
          <p:nvPr/>
        </p:nvSpPr>
        <p:spPr>
          <a:xfrm flipH="1">
            <a:off x="1944237" y="2449701"/>
            <a:ext cx="276112" cy="270089"/>
          </a:xfrm>
          <a:custGeom>
            <a:avLst/>
            <a:gdLst/>
            <a:ahLst/>
            <a:cxnLst/>
            <a:rect l="l" t="t" r="r" b="b"/>
            <a:pathLst>
              <a:path w="14578" h="14260" extrusionOk="0">
                <a:moveTo>
                  <a:pt x="3854" y="1"/>
                </a:moveTo>
                <a:cubicBezTo>
                  <a:pt x="3032" y="1"/>
                  <a:pt x="2330" y="255"/>
                  <a:pt x="2102" y="922"/>
                </a:cubicBezTo>
                <a:cubicBezTo>
                  <a:pt x="1302" y="3190"/>
                  <a:pt x="1" y="5658"/>
                  <a:pt x="568" y="7993"/>
                </a:cubicBezTo>
                <a:cubicBezTo>
                  <a:pt x="1135" y="10328"/>
                  <a:pt x="3637" y="12497"/>
                  <a:pt x="5938" y="13230"/>
                </a:cubicBezTo>
                <a:cubicBezTo>
                  <a:pt x="7428" y="13740"/>
                  <a:pt x="9057" y="14260"/>
                  <a:pt x="10547" y="14260"/>
                </a:cubicBezTo>
                <a:cubicBezTo>
                  <a:pt x="11692" y="14260"/>
                  <a:pt x="12755" y="13952"/>
                  <a:pt x="13611" y="13097"/>
                </a:cubicBezTo>
                <a:cubicBezTo>
                  <a:pt x="14578" y="12096"/>
                  <a:pt x="14011" y="10128"/>
                  <a:pt x="13110" y="9094"/>
                </a:cubicBezTo>
                <a:cubicBezTo>
                  <a:pt x="12454" y="8344"/>
                  <a:pt x="11517" y="7939"/>
                  <a:pt x="10566" y="7939"/>
                </a:cubicBezTo>
                <a:cubicBezTo>
                  <a:pt x="10164" y="7939"/>
                  <a:pt x="9761" y="8012"/>
                  <a:pt x="9374" y="8160"/>
                </a:cubicBezTo>
                <a:cubicBezTo>
                  <a:pt x="9508" y="6959"/>
                  <a:pt x="9441" y="5758"/>
                  <a:pt x="9141" y="4591"/>
                </a:cubicBezTo>
                <a:cubicBezTo>
                  <a:pt x="8841" y="3056"/>
                  <a:pt x="7973" y="1722"/>
                  <a:pt x="6706" y="822"/>
                </a:cubicBezTo>
                <a:cubicBezTo>
                  <a:pt x="5996" y="367"/>
                  <a:pt x="4839" y="1"/>
                  <a:pt x="38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7" name="Google Shape;2507;p37"/>
          <p:cNvSpPr/>
          <p:nvPr/>
        </p:nvSpPr>
        <p:spPr>
          <a:xfrm flipH="1">
            <a:off x="2018786" y="2589083"/>
            <a:ext cx="164914" cy="226204"/>
          </a:xfrm>
          <a:custGeom>
            <a:avLst/>
            <a:gdLst/>
            <a:ahLst/>
            <a:cxnLst/>
            <a:rect l="l" t="t" r="r" b="b"/>
            <a:pathLst>
              <a:path w="8707" h="11943" extrusionOk="0">
                <a:moveTo>
                  <a:pt x="1902" y="1"/>
                </a:moveTo>
                <a:cubicBezTo>
                  <a:pt x="1902" y="1"/>
                  <a:pt x="2536" y="7306"/>
                  <a:pt x="1001" y="8940"/>
                </a:cubicBezTo>
                <a:cubicBezTo>
                  <a:pt x="885" y="9057"/>
                  <a:pt x="718" y="9082"/>
                  <a:pt x="538" y="9082"/>
                </a:cubicBezTo>
                <a:cubicBezTo>
                  <a:pt x="404" y="9082"/>
                  <a:pt x="263" y="9068"/>
                  <a:pt x="130" y="9068"/>
                </a:cubicBezTo>
                <a:cubicBezTo>
                  <a:pt x="86" y="9068"/>
                  <a:pt x="42" y="9070"/>
                  <a:pt x="1" y="9074"/>
                </a:cubicBezTo>
                <a:lnTo>
                  <a:pt x="1435" y="10241"/>
                </a:lnTo>
                <a:lnTo>
                  <a:pt x="3203" y="11509"/>
                </a:lnTo>
                <a:lnTo>
                  <a:pt x="4737" y="11942"/>
                </a:lnTo>
                <a:lnTo>
                  <a:pt x="6439" y="11942"/>
                </a:lnTo>
                <a:lnTo>
                  <a:pt x="7606" y="11109"/>
                </a:lnTo>
                <a:lnTo>
                  <a:pt x="8440" y="9674"/>
                </a:lnTo>
                <a:lnTo>
                  <a:pt x="8707" y="8507"/>
                </a:lnTo>
                <a:cubicBezTo>
                  <a:pt x="8519" y="8507"/>
                  <a:pt x="8305" y="8572"/>
                  <a:pt x="8106" y="8572"/>
                </a:cubicBezTo>
                <a:cubicBezTo>
                  <a:pt x="7987" y="8572"/>
                  <a:pt x="7873" y="8548"/>
                  <a:pt x="7773" y="8473"/>
                </a:cubicBezTo>
                <a:cubicBezTo>
                  <a:pt x="6705" y="7606"/>
                  <a:pt x="6439" y="3069"/>
                  <a:pt x="6439" y="3069"/>
                </a:cubicBezTo>
                <a:lnTo>
                  <a:pt x="190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p37"/>
          <p:cNvSpPr/>
          <p:nvPr/>
        </p:nvSpPr>
        <p:spPr>
          <a:xfrm flipH="1">
            <a:off x="2054166" y="2622569"/>
            <a:ext cx="94152" cy="82144"/>
          </a:xfrm>
          <a:custGeom>
            <a:avLst/>
            <a:gdLst/>
            <a:ahLst/>
            <a:cxnLst/>
            <a:rect l="l" t="t" r="r" b="b"/>
            <a:pathLst>
              <a:path w="4971" h="4337" extrusionOk="0">
                <a:moveTo>
                  <a:pt x="134" y="0"/>
                </a:moveTo>
                <a:lnTo>
                  <a:pt x="1" y="1235"/>
                </a:lnTo>
                <a:cubicBezTo>
                  <a:pt x="634" y="2469"/>
                  <a:pt x="2002" y="4003"/>
                  <a:pt x="4971" y="4337"/>
                </a:cubicBezTo>
                <a:lnTo>
                  <a:pt x="4671" y="3103"/>
                </a:lnTo>
                <a:lnTo>
                  <a:pt x="1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Google Shape;2509;p37"/>
          <p:cNvSpPr/>
          <p:nvPr/>
        </p:nvSpPr>
        <p:spPr>
          <a:xfrm flipH="1">
            <a:off x="1958120" y="2408127"/>
            <a:ext cx="240107" cy="277097"/>
          </a:xfrm>
          <a:custGeom>
            <a:avLst/>
            <a:gdLst/>
            <a:ahLst/>
            <a:cxnLst/>
            <a:rect l="l" t="t" r="r" b="b"/>
            <a:pathLst>
              <a:path w="12677" h="14630" extrusionOk="0">
                <a:moveTo>
                  <a:pt x="6001" y="0"/>
                </a:moveTo>
                <a:cubicBezTo>
                  <a:pt x="2632" y="0"/>
                  <a:pt x="0" y="3217"/>
                  <a:pt x="934" y="6652"/>
                </a:cubicBezTo>
                <a:lnTo>
                  <a:pt x="901" y="6652"/>
                </a:lnTo>
                <a:cubicBezTo>
                  <a:pt x="1868" y="10388"/>
                  <a:pt x="2202" y="12023"/>
                  <a:pt x="4470" y="13591"/>
                </a:cubicBezTo>
                <a:cubicBezTo>
                  <a:pt x="5501" y="14304"/>
                  <a:pt x="6614" y="14629"/>
                  <a:pt x="7674" y="14629"/>
                </a:cubicBezTo>
                <a:cubicBezTo>
                  <a:pt x="10182" y="14629"/>
                  <a:pt x="12392" y="12812"/>
                  <a:pt x="12509" y="10022"/>
                </a:cubicBezTo>
                <a:cubicBezTo>
                  <a:pt x="12676" y="6452"/>
                  <a:pt x="11108" y="882"/>
                  <a:pt x="7105" y="114"/>
                </a:cubicBezTo>
                <a:cubicBezTo>
                  <a:pt x="6731" y="37"/>
                  <a:pt x="6362" y="0"/>
                  <a:pt x="60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6" name="Google Shape;2516;p37"/>
          <p:cNvSpPr/>
          <p:nvPr/>
        </p:nvSpPr>
        <p:spPr>
          <a:xfrm flipH="1">
            <a:off x="2051022" y="2514673"/>
            <a:ext cx="13296" cy="7860"/>
          </a:xfrm>
          <a:custGeom>
            <a:avLst/>
            <a:gdLst/>
            <a:ahLst/>
            <a:cxnLst/>
            <a:rect l="l" t="t" r="r" b="b"/>
            <a:pathLst>
              <a:path w="702" h="415" extrusionOk="0">
                <a:moveTo>
                  <a:pt x="701" y="0"/>
                </a:moveTo>
                <a:lnTo>
                  <a:pt x="1" y="334"/>
                </a:lnTo>
                <a:cubicBezTo>
                  <a:pt x="84" y="391"/>
                  <a:pt x="161" y="414"/>
                  <a:pt x="231" y="414"/>
                </a:cubicBezTo>
                <a:cubicBezTo>
                  <a:pt x="527" y="414"/>
                  <a:pt x="701" y="0"/>
                  <a:pt x="7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7" name="Google Shape;2517;p37"/>
          <p:cNvSpPr/>
          <p:nvPr/>
        </p:nvSpPr>
        <p:spPr>
          <a:xfrm flipH="1">
            <a:off x="1916149" y="2407398"/>
            <a:ext cx="153341" cy="134552"/>
          </a:xfrm>
          <a:custGeom>
            <a:avLst/>
            <a:gdLst/>
            <a:ahLst/>
            <a:cxnLst/>
            <a:rect l="l" t="t" r="r" b="b"/>
            <a:pathLst>
              <a:path w="8096" h="7104" extrusionOk="0">
                <a:moveTo>
                  <a:pt x="3329" y="0"/>
                </a:moveTo>
                <a:cubicBezTo>
                  <a:pt x="1410" y="0"/>
                  <a:pt x="215" y="1518"/>
                  <a:pt x="123" y="2137"/>
                </a:cubicBezTo>
                <a:cubicBezTo>
                  <a:pt x="0" y="2969"/>
                  <a:pt x="872" y="3857"/>
                  <a:pt x="1795" y="3857"/>
                </a:cubicBezTo>
                <a:cubicBezTo>
                  <a:pt x="1871" y="3857"/>
                  <a:pt x="1948" y="3851"/>
                  <a:pt x="2025" y="3838"/>
                </a:cubicBezTo>
                <a:cubicBezTo>
                  <a:pt x="2409" y="3793"/>
                  <a:pt x="2808" y="3625"/>
                  <a:pt x="3171" y="3625"/>
                </a:cubicBezTo>
                <a:cubicBezTo>
                  <a:pt x="3344" y="3625"/>
                  <a:pt x="3508" y="3664"/>
                  <a:pt x="3659" y="3771"/>
                </a:cubicBezTo>
                <a:cubicBezTo>
                  <a:pt x="3893" y="3938"/>
                  <a:pt x="4026" y="4238"/>
                  <a:pt x="3993" y="4539"/>
                </a:cubicBezTo>
                <a:cubicBezTo>
                  <a:pt x="3926" y="4805"/>
                  <a:pt x="3926" y="5072"/>
                  <a:pt x="3893" y="5373"/>
                </a:cubicBezTo>
                <a:cubicBezTo>
                  <a:pt x="3926" y="6140"/>
                  <a:pt x="4693" y="6740"/>
                  <a:pt x="5527" y="6974"/>
                </a:cubicBezTo>
                <a:cubicBezTo>
                  <a:pt x="5985" y="7062"/>
                  <a:pt x="6443" y="7103"/>
                  <a:pt x="6896" y="7103"/>
                </a:cubicBezTo>
                <a:cubicBezTo>
                  <a:pt x="7301" y="7103"/>
                  <a:pt x="7702" y="7070"/>
                  <a:pt x="8096" y="7007"/>
                </a:cubicBezTo>
                <a:cubicBezTo>
                  <a:pt x="7495" y="6940"/>
                  <a:pt x="7062" y="6440"/>
                  <a:pt x="7095" y="5840"/>
                </a:cubicBezTo>
                <a:cubicBezTo>
                  <a:pt x="7128" y="5306"/>
                  <a:pt x="7429" y="4805"/>
                  <a:pt x="7562" y="4305"/>
                </a:cubicBezTo>
                <a:cubicBezTo>
                  <a:pt x="7829" y="3104"/>
                  <a:pt x="7362" y="1870"/>
                  <a:pt x="6361" y="1170"/>
                </a:cubicBezTo>
                <a:cubicBezTo>
                  <a:pt x="5225" y="314"/>
                  <a:pt x="4202" y="0"/>
                  <a:pt x="33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8" name="Google Shape;2518;p37"/>
          <p:cNvSpPr/>
          <p:nvPr/>
        </p:nvSpPr>
        <p:spPr>
          <a:xfrm flipH="1">
            <a:off x="1946377" y="2337297"/>
            <a:ext cx="389603" cy="240561"/>
          </a:xfrm>
          <a:custGeom>
            <a:avLst/>
            <a:gdLst/>
            <a:ahLst/>
            <a:cxnLst/>
            <a:rect l="l" t="t" r="r" b="b"/>
            <a:pathLst>
              <a:path w="20570" h="12701" extrusionOk="0">
                <a:moveTo>
                  <a:pt x="10194" y="0"/>
                </a:moveTo>
                <a:cubicBezTo>
                  <a:pt x="2201" y="0"/>
                  <a:pt x="0" y="11366"/>
                  <a:pt x="0" y="11366"/>
                </a:cubicBezTo>
                <a:lnTo>
                  <a:pt x="8140" y="12701"/>
                </a:lnTo>
                <a:cubicBezTo>
                  <a:pt x="11275" y="11867"/>
                  <a:pt x="11242" y="5662"/>
                  <a:pt x="11242" y="5662"/>
                </a:cubicBezTo>
                <a:lnTo>
                  <a:pt x="11242" y="5662"/>
                </a:lnTo>
                <a:cubicBezTo>
                  <a:pt x="12002" y="5711"/>
                  <a:pt x="12681" y="5734"/>
                  <a:pt x="13288" y="5734"/>
                </a:cubicBezTo>
                <a:cubicBezTo>
                  <a:pt x="20569" y="5734"/>
                  <a:pt x="17374" y="2468"/>
                  <a:pt x="16112" y="1760"/>
                </a:cubicBezTo>
                <a:cubicBezTo>
                  <a:pt x="13855" y="514"/>
                  <a:pt x="11894" y="0"/>
                  <a:pt x="1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2519;p37"/>
          <p:cNvSpPr/>
          <p:nvPr/>
        </p:nvSpPr>
        <p:spPr>
          <a:xfrm flipH="1">
            <a:off x="2073751" y="2463224"/>
            <a:ext cx="276112" cy="269843"/>
          </a:xfrm>
          <a:custGeom>
            <a:avLst/>
            <a:gdLst/>
            <a:ahLst/>
            <a:cxnLst/>
            <a:rect l="l" t="t" r="r" b="b"/>
            <a:pathLst>
              <a:path w="14578" h="14247" extrusionOk="0">
                <a:moveTo>
                  <a:pt x="3857" y="1"/>
                </a:moveTo>
                <a:cubicBezTo>
                  <a:pt x="3034" y="1"/>
                  <a:pt x="2331" y="252"/>
                  <a:pt x="2102" y="908"/>
                </a:cubicBezTo>
                <a:cubicBezTo>
                  <a:pt x="1302" y="3176"/>
                  <a:pt x="1" y="5645"/>
                  <a:pt x="568" y="7980"/>
                </a:cubicBezTo>
                <a:cubicBezTo>
                  <a:pt x="1135" y="10315"/>
                  <a:pt x="3670" y="12483"/>
                  <a:pt x="5938" y="13217"/>
                </a:cubicBezTo>
                <a:cubicBezTo>
                  <a:pt x="7428" y="13726"/>
                  <a:pt x="9057" y="14246"/>
                  <a:pt x="10547" y="14246"/>
                </a:cubicBezTo>
                <a:cubicBezTo>
                  <a:pt x="11692" y="14246"/>
                  <a:pt x="12755" y="13939"/>
                  <a:pt x="13610" y="13083"/>
                </a:cubicBezTo>
                <a:cubicBezTo>
                  <a:pt x="14578" y="12083"/>
                  <a:pt x="14011" y="10115"/>
                  <a:pt x="13110" y="9081"/>
                </a:cubicBezTo>
                <a:cubicBezTo>
                  <a:pt x="12453" y="8330"/>
                  <a:pt x="11516" y="7926"/>
                  <a:pt x="10566" y="7926"/>
                </a:cubicBezTo>
                <a:cubicBezTo>
                  <a:pt x="10164" y="7926"/>
                  <a:pt x="9760" y="7998"/>
                  <a:pt x="9374" y="8147"/>
                </a:cubicBezTo>
                <a:cubicBezTo>
                  <a:pt x="9507" y="6946"/>
                  <a:pt x="9441" y="5745"/>
                  <a:pt x="9141" y="4577"/>
                </a:cubicBezTo>
                <a:cubicBezTo>
                  <a:pt x="8840" y="3043"/>
                  <a:pt x="7973" y="1675"/>
                  <a:pt x="6705" y="808"/>
                </a:cubicBezTo>
                <a:cubicBezTo>
                  <a:pt x="5981" y="355"/>
                  <a:pt x="4834" y="1"/>
                  <a:pt x="3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37"/>
          <p:cNvSpPr/>
          <p:nvPr/>
        </p:nvSpPr>
        <p:spPr>
          <a:xfrm flipH="1">
            <a:off x="1973916" y="2747386"/>
            <a:ext cx="231887" cy="195521"/>
          </a:xfrm>
          <a:custGeom>
            <a:avLst/>
            <a:gdLst/>
            <a:ahLst/>
            <a:cxnLst/>
            <a:rect l="l" t="t" r="r" b="b"/>
            <a:pathLst>
              <a:path w="12243" h="10323" extrusionOk="0">
                <a:moveTo>
                  <a:pt x="9847" y="0"/>
                </a:moveTo>
                <a:cubicBezTo>
                  <a:pt x="9629" y="0"/>
                  <a:pt x="9418" y="37"/>
                  <a:pt x="9273" y="149"/>
                </a:cubicBezTo>
                <a:cubicBezTo>
                  <a:pt x="9273" y="149"/>
                  <a:pt x="9340" y="2917"/>
                  <a:pt x="7139" y="3251"/>
                </a:cubicBezTo>
                <a:cubicBezTo>
                  <a:pt x="7021" y="3268"/>
                  <a:pt x="6900" y="3277"/>
                  <a:pt x="6777" y="3277"/>
                </a:cubicBezTo>
                <a:cubicBezTo>
                  <a:pt x="4555" y="3277"/>
                  <a:pt x="1501" y="582"/>
                  <a:pt x="1501" y="582"/>
                </a:cubicBezTo>
                <a:cubicBezTo>
                  <a:pt x="1355" y="553"/>
                  <a:pt x="1207" y="538"/>
                  <a:pt x="1058" y="538"/>
                </a:cubicBezTo>
                <a:cubicBezTo>
                  <a:pt x="695" y="538"/>
                  <a:pt x="331" y="627"/>
                  <a:pt x="0" y="816"/>
                </a:cubicBezTo>
                <a:lnTo>
                  <a:pt x="8740" y="10323"/>
                </a:lnTo>
                <a:cubicBezTo>
                  <a:pt x="12242" y="6653"/>
                  <a:pt x="10741" y="149"/>
                  <a:pt x="10741" y="149"/>
                </a:cubicBezTo>
                <a:cubicBezTo>
                  <a:pt x="10741" y="149"/>
                  <a:pt x="10282" y="0"/>
                  <a:pt x="98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37"/>
          <p:cNvSpPr/>
          <p:nvPr/>
        </p:nvSpPr>
        <p:spPr>
          <a:xfrm flipH="1">
            <a:off x="1730684" y="2794017"/>
            <a:ext cx="622342" cy="349866"/>
          </a:xfrm>
          <a:custGeom>
            <a:avLst/>
            <a:gdLst/>
            <a:ahLst/>
            <a:cxnLst/>
            <a:rect l="l" t="t" r="r" b="b"/>
            <a:pathLst>
              <a:path w="32858" h="18472" extrusionOk="0">
                <a:moveTo>
                  <a:pt x="2462" y="1"/>
                </a:moveTo>
                <a:cubicBezTo>
                  <a:pt x="2215" y="1"/>
                  <a:pt x="2015" y="92"/>
                  <a:pt x="1869" y="289"/>
                </a:cubicBezTo>
                <a:cubicBezTo>
                  <a:pt x="1" y="2857"/>
                  <a:pt x="1735" y="7594"/>
                  <a:pt x="2569" y="8728"/>
                </a:cubicBezTo>
                <a:cubicBezTo>
                  <a:pt x="5684" y="12940"/>
                  <a:pt x="9933" y="18472"/>
                  <a:pt x="14308" y="18472"/>
                </a:cubicBezTo>
                <a:cubicBezTo>
                  <a:pt x="14853" y="18472"/>
                  <a:pt x="15399" y="18386"/>
                  <a:pt x="15946" y="18201"/>
                </a:cubicBezTo>
                <a:cubicBezTo>
                  <a:pt x="20916" y="16533"/>
                  <a:pt x="27754" y="11697"/>
                  <a:pt x="27754" y="11697"/>
                </a:cubicBezTo>
                <a:cubicBezTo>
                  <a:pt x="28922" y="11030"/>
                  <a:pt x="30056" y="10296"/>
                  <a:pt x="31156" y="9528"/>
                </a:cubicBezTo>
                <a:cubicBezTo>
                  <a:pt x="32858" y="8294"/>
                  <a:pt x="31557" y="5025"/>
                  <a:pt x="30456" y="3858"/>
                </a:cubicBezTo>
                <a:cubicBezTo>
                  <a:pt x="30212" y="3592"/>
                  <a:pt x="29993" y="3483"/>
                  <a:pt x="29785" y="3483"/>
                </a:cubicBezTo>
                <a:cubicBezTo>
                  <a:pt x="29055" y="3483"/>
                  <a:pt x="28467" y="4828"/>
                  <a:pt x="27454" y="5426"/>
                </a:cubicBezTo>
                <a:cubicBezTo>
                  <a:pt x="26153" y="6159"/>
                  <a:pt x="25853" y="9262"/>
                  <a:pt x="25853" y="9262"/>
                </a:cubicBezTo>
                <a:cubicBezTo>
                  <a:pt x="25853" y="9262"/>
                  <a:pt x="16980" y="12230"/>
                  <a:pt x="15078" y="13198"/>
                </a:cubicBezTo>
                <a:cubicBezTo>
                  <a:pt x="15078" y="13198"/>
                  <a:pt x="5437" y="1"/>
                  <a:pt x="2462" y="1"/>
                </a:cubicBezTo>
                <a:close/>
              </a:path>
            </a:pathLst>
          </a:custGeom>
          <a:solidFill>
            <a:srgbClr val="EEC8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37"/>
          <p:cNvSpPr/>
          <p:nvPr/>
        </p:nvSpPr>
        <p:spPr>
          <a:xfrm flipH="1">
            <a:off x="1730684" y="2794017"/>
            <a:ext cx="622342" cy="349866"/>
          </a:xfrm>
          <a:custGeom>
            <a:avLst/>
            <a:gdLst/>
            <a:ahLst/>
            <a:cxnLst/>
            <a:rect l="l" t="t" r="r" b="b"/>
            <a:pathLst>
              <a:path w="32858" h="18472" extrusionOk="0">
                <a:moveTo>
                  <a:pt x="2462" y="1"/>
                </a:moveTo>
                <a:cubicBezTo>
                  <a:pt x="2215" y="1"/>
                  <a:pt x="2015" y="92"/>
                  <a:pt x="1869" y="289"/>
                </a:cubicBezTo>
                <a:cubicBezTo>
                  <a:pt x="1" y="2857"/>
                  <a:pt x="1735" y="7594"/>
                  <a:pt x="2569" y="8728"/>
                </a:cubicBezTo>
                <a:cubicBezTo>
                  <a:pt x="5684" y="12940"/>
                  <a:pt x="9933" y="18472"/>
                  <a:pt x="14308" y="18472"/>
                </a:cubicBezTo>
                <a:cubicBezTo>
                  <a:pt x="14853" y="18472"/>
                  <a:pt x="15399" y="18386"/>
                  <a:pt x="15946" y="18201"/>
                </a:cubicBezTo>
                <a:cubicBezTo>
                  <a:pt x="20916" y="16533"/>
                  <a:pt x="27754" y="11697"/>
                  <a:pt x="27754" y="11697"/>
                </a:cubicBezTo>
                <a:cubicBezTo>
                  <a:pt x="28922" y="11030"/>
                  <a:pt x="30056" y="10296"/>
                  <a:pt x="31156" y="9528"/>
                </a:cubicBezTo>
                <a:cubicBezTo>
                  <a:pt x="32858" y="8294"/>
                  <a:pt x="31557" y="5025"/>
                  <a:pt x="30456" y="3858"/>
                </a:cubicBezTo>
                <a:cubicBezTo>
                  <a:pt x="30212" y="3592"/>
                  <a:pt x="29993" y="3483"/>
                  <a:pt x="29785" y="3483"/>
                </a:cubicBezTo>
                <a:cubicBezTo>
                  <a:pt x="29055" y="3483"/>
                  <a:pt x="28467" y="4828"/>
                  <a:pt x="27454" y="5426"/>
                </a:cubicBezTo>
                <a:cubicBezTo>
                  <a:pt x="26153" y="6159"/>
                  <a:pt x="25853" y="9262"/>
                  <a:pt x="25853" y="9262"/>
                </a:cubicBezTo>
                <a:cubicBezTo>
                  <a:pt x="25853" y="9262"/>
                  <a:pt x="16980" y="12230"/>
                  <a:pt x="15078" y="13198"/>
                </a:cubicBezTo>
                <a:cubicBezTo>
                  <a:pt x="15078" y="13198"/>
                  <a:pt x="5437" y="1"/>
                  <a:pt x="24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37"/>
          <p:cNvSpPr/>
          <p:nvPr/>
        </p:nvSpPr>
        <p:spPr>
          <a:xfrm flipH="1">
            <a:off x="1900636" y="3296694"/>
            <a:ext cx="399319" cy="48033"/>
          </a:xfrm>
          <a:custGeom>
            <a:avLst/>
            <a:gdLst/>
            <a:ahLst/>
            <a:cxnLst/>
            <a:rect l="l" t="t" r="r" b="b"/>
            <a:pathLst>
              <a:path w="21083" h="2536" extrusionOk="0">
                <a:moveTo>
                  <a:pt x="20549" y="1"/>
                </a:moveTo>
                <a:cubicBezTo>
                  <a:pt x="20549" y="1"/>
                  <a:pt x="14100" y="669"/>
                  <a:pt x="8117" y="669"/>
                </a:cubicBezTo>
                <a:cubicBezTo>
                  <a:pt x="5335" y="669"/>
                  <a:pt x="2653" y="524"/>
                  <a:pt x="768" y="101"/>
                </a:cubicBezTo>
                <a:lnTo>
                  <a:pt x="1" y="2536"/>
                </a:lnTo>
                <a:lnTo>
                  <a:pt x="21083" y="2502"/>
                </a:lnTo>
                <a:lnTo>
                  <a:pt x="205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8" name="Google Shape;2528;p37"/>
          <p:cNvSpPr/>
          <p:nvPr/>
        </p:nvSpPr>
        <p:spPr>
          <a:xfrm flipH="1">
            <a:off x="1601194" y="2804956"/>
            <a:ext cx="33941" cy="28164"/>
          </a:xfrm>
          <a:custGeom>
            <a:avLst/>
            <a:gdLst/>
            <a:ahLst/>
            <a:cxnLst/>
            <a:rect l="l" t="t" r="r" b="b"/>
            <a:pathLst>
              <a:path w="1792" h="1487" extrusionOk="0">
                <a:moveTo>
                  <a:pt x="1057" y="0"/>
                </a:moveTo>
                <a:cubicBezTo>
                  <a:pt x="1038" y="0"/>
                  <a:pt x="1020" y="1"/>
                  <a:pt x="1001" y="3"/>
                </a:cubicBezTo>
                <a:cubicBezTo>
                  <a:pt x="334" y="3"/>
                  <a:pt x="1" y="803"/>
                  <a:pt x="501" y="1270"/>
                </a:cubicBezTo>
                <a:cubicBezTo>
                  <a:pt x="650" y="1419"/>
                  <a:pt x="837" y="1487"/>
                  <a:pt x="1020" y="1487"/>
                </a:cubicBezTo>
                <a:cubicBezTo>
                  <a:pt x="1412" y="1487"/>
                  <a:pt x="1791" y="1180"/>
                  <a:pt x="1769" y="703"/>
                </a:cubicBezTo>
                <a:cubicBezTo>
                  <a:pt x="1769" y="321"/>
                  <a:pt x="1435" y="0"/>
                  <a:pt x="10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2529;p37"/>
          <p:cNvSpPr/>
          <p:nvPr/>
        </p:nvSpPr>
        <p:spPr>
          <a:xfrm flipH="1">
            <a:off x="1271362" y="2753977"/>
            <a:ext cx="30986" cy="53847"/>
          </a:xfrm>
          <a:custGeom>
            <a:avLst/>
            <a:gdLst/>
            <a:ahLst/>
            <a:cxnLst/>
            <a:rect l="l" t="t" r="r" b="b"/>
            <a:pathLst>
              <a:path w="1636" h="2843" extrusionOk="0">
                <a:moveTo>
                  <a:pt x="1635" y="1"/>
                </a:moveTo>
                <a:cubicBezTo>
                  <a:pt x="1202" y="901"/>
                  <a:pt x="668" y="1735"/>
                  <a:pt x="1" y="2503"/>
                </a:cubicBezTo>
                <a:cubicBezTo>
                  <a:pt x="279" y="2781"/>
                  <a:pt x="691" y="2842"/>
                  <a:pt x="1002" y="2842"/>
                </a:cubicBezTo>
                <a:cubicBezTo>
                  <a:pt x="1251" y="2842"/>
                  <a:pt x="1435" y="2803"/>
                  <a:pt x="1435" y="2803"/>
                </a:cubicBezTo>
                <a:lnTo>
                  <a:pt x="16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7"/>
          <p:cNvSpPr/>
          <p:nvPr/>
        </p:nvSpPr>
        <p:spPr>
          <a:xfrm flipH="1">
            <a:off x="1070462" y="2843072"/>
            <a:ext cx="181335" cy="220731"/>
          </a:xfrm>
          <a:custGeom>
            <a:avLst/>
            <a:gdLst/>
            <a:ahLst/>
            <a:cxnLst/>
            <a:rect l="l" t="t" r="r" b="b"/>
            <a:pathLst>
              <a:path w="9574" h="11654" extrusionOk="0">
                <a:moveTo>
                  <a:pt x="9440" y="0"/>
                </a:moveTo>
                <a:lnTo>
                  <a:pt x="6672" y="2102"/>
                </a:lnTo>
                <a:lnTo>
                  <a:pt x="2869" y="4904"/>
                </a:lnTo>
                <a:cubicBezTo>
                  <a:pt x="3069" y="5337"/>
                  <a:pt x="3203" y="5804"/>
                  <a:pt x="3236" y="6271"/>
                </a:cubicBezTo>
                <a:cubicBezTo>
                  <a:pt x="3336" y="7339"/>
                  <a:pt x="3470" y="8106"/>
                  <a:pt x="1101" y="8706"/>
                </a:cubicBezTo>
                <a:cubicBezTo>
                  <a:pt x="601" y="8840"/>
                  <a:pt x="201" y="9240"/>
                  <a:pt x="100" y="9740"/>
                </a:cubicBezTo>
                <a:cubicBezTo>
                  <a:pt x="0" y="10374"/>
                  <a:pt x="367" y="11108"/>
                  <a:pt x="2536" y="11508"/>
                </a:cubicBezTo>
                <a:cubicBezTo>
                  <a:pt x="3084" y="11606"/>
                  <a:pt x="3637" y="11654"/>
                  <a:pt x="4190" y="11654"/>
                </a:cubicBezTo>
                <a:cubicBezTo>
                  <a:pt x="5720" y="11654"/>
                  <a:pt x="7243" y="11285"/>
                  <a:pt x="8640" y="10574"/>
                </a:cubicBezTo>
                <a:cubicBezTo>
                  <a:pt x="9541" y="10141"/>
                  <a:pt x="9574" y="9574"/>
                  <a:pt x="9174" y="8640"/>
                </a:cubicBezTo>
                <a:cubicBezTo>
                  <a:pt x="8073" y="5971"/>
                  <a:pt x="8673" y="2602"/>
                  <a:pt x="94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7"/>
          <p:cNvSpPr/>
          <p:nvPr/>
        </p:nvSpPr>
        <p:spPr>
          <a:xfrm flipH="1">
            <a:off x="1272006" y="2738124"/>
            <a:ext cx="15171" cy="22880"/>
          </a:xfrm>
          <a:custGeom>
            <a:avLst/>
            <a:gdLst/>
            <a:ahLst/>
            <a:cxnLst/>
            <a:rect l="l" t="t" r="r" b="b"/>
            <a:pathLst>
              <a:path w="801" h="1208" extrusionOk="0">
                <a:moveTo>
                  <a:pt x="507" y="1"/>
                </a:moveTo>
                <a:cubicBezTo>
                  <a:pt x="372" y="1"/>
                  <a:pt x="163" y="225"/>
                  <a:pt x="100" y="538"/>
                </a:cubicBezTo>
                <a:cubicBezTo>
                  <a:pt x="0" y="871"/>
                  <a:pt x="100" y="1171"/>
                  <a:pt x="234" y="1205"/>
                </a:cubicBezTo>
                <a:cubicBezTo>
                  <a:pt x="245" y="1207"/>
                  <a:pt x="255" y="1208"/>
                  <a:pt x="267" y="1208"/>
                </a:cubicBezTo>
                <a:cubicBezTo>
                  <a:pt x="430" y="1208"/>
                  <a:pt x="638" y="983"/>
                  <a:pt x="701" y="671"/>
                </a:cubicBezTo>
                <a:cubicBezTo>
                  <a:pt x="801" y="371"/>
                  <a:pt x="701" y="71"/>
                  <a:pt x="534" y="4"/>
                </a:cubicBezTo>
                <a:cubicBezTo>
                  <a:pt x="526" y="2"/>
                  <a:pt x="517" y="1"/>
                  <a:pt x="50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7"/>
          <p:cNvSpPr/>
          <p:nvPr/>
        </p:nvSpPr>
        <p:spPr>
          <a:xfrm flipH="1">
            <a:off x="1234088" y="2709751"/>
            <a:ext cx="44870" cy="29092"/>
          </a:xfrm>
          <a:custGeom>
            <a:avLst/>
            <a:gdLst/>
            <a:ahLst/>
            <a:cxnLst/>
            <a:rect l="l" t="t" r="r" b="b"/>
            <a:pathLst>
              <a:path w="2369" h="1536" extrusionOk="0">
                <a:moveTo>
                  <a:pt x="267" y="1"/>
                </a:moveTo>
                <a:cubicBezTo>
                  <a:pt x="0" y="1"/>
                  <a:pt x="0" y="434"/>
                  <a:pt x="267" y="434"/>
                </a:cubicBezTo>
                <a:cubicBezTo>
                  <a:pt x="967" y="468"/>
                  <a:pt x="1601" y="835"/>
                  <a:pt x="1935" y="1435"/>
                </a:cubicBezTo>
                <a:cubicBezTo>
                  <a:pt x="1968" y="1502"/>
                  <a:pt x="2035" y="1535"/>
                  <a:pt x="2135" y="1535"/>
                </a:cubicBezTo>
                <a:cubicBezTo>
                  <a:pt x="2168" y="1535"/>
                  <a:pt x="2202" y="1535"/>
                  <a:pt x="2235" y="1502"/>
                </a:cubicBezTo>
                <a:cubicBezTo>
                  <a:pt x="2335" y="1435"/>
                  <a:pt x="2368" y="1335"/>
                  <a:pt x="2302" y="1235"/>
                </a:cubicBezTo>
                <a:cubicBezTo>
                  <a:pt x="1868" y="501"/>
                  <a:pt x="1101" y="34"/>
                  <a:pt x="2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7"/>
          <p:cNvSpPr/>
          <p:nvPr/>
        </p:nvSpPr>
        <p:spPr>
          <a:xfrm flipH="1">
            <a:off x="1034400" y="2622777"/>
            <a:ext cx="258460" cy="315565"/>
          </a:xfrm>
          <a:custGeom>
            <a:avLst/>
            <a:gdLst/>
            <a:ahLst/>
            <a:cxnLst/>
            <a:rect l="l" t="t" r="r" b="b"/>
            <a:pathLst>
              <a:path w="13646" h="16661" extrusionOk="0">
                <a:moveTo>
                  <a:pt x="7114" y="1"/>
                </a:moveTo>
                <a:cubicBezTo>
                  <a:pt x="6674" y="1"/>
                  <a:pt x="6225" y="51"/>
                  <a:pt x="5771" y="156"/>
                </a:cubicBezTo>
                <a:cubicBezTo>
                  <a:pt x="1468" y="1190"/>
                  <a:pt x="0" y="7328"/>
                  <a:pt x="367" y="11231"/>
                </a:cubicBezTo>
                <a:cubicBezTo>
                  <a:pt x="567" y="13132"/>
                  <a:pt x="1601" y="14800"/>
                  <a:pt x="3236" y="15834"/>
                </a:cubicBezTo>
                <a:cubicBezTo>
                  <a:pt x="3770" y="16168"/>
                  <a:pt x="4337" y="16401"/>
                  <a:pt x="4970" y="16535"/>
                </a:cubicBezTo>
                <a:cubicBezTo>
                  <a:pt x="5356" y="16619"/>
                  <a:pt x="5745" y="16660"/>
                  <a:pt x="6129" y="16660"/>
                </a:cubicBezTo>
                <a:cubicBezTo>
                  <a:pt x="7273" y="16660"/>
                  <a:pt x="8383" y="16291"/>
                  <a:pt x="9307" y="15567"/>
                </a:cubicBezTo>
                <a:cubicBezTo>
                  <a:pt x="11742" y="13733"/>
                  <a:pt x="12009" y="11264"/>
                  <a:pt x="12843" y="7095"/>
                </a:cubicBezTo>
                <a:cubicBezTo>
                  <a:pt x="13645" y="3349"/>
                  <a:pt x="10713" y="1"/>
                  <a:pt x="71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7"/>
          <p:cNvSpPr/>
          <p:nvPr/>
        </p:nvSpPr>
        <p:spPr>
          <a:xfrm flipH="1">
            <a:off x="1197438" y="2920141"/>
            <a:ext cx="34149" cy="15815"/>
          </a:xfrm>
          <a:custGeom>
            <a:avLst/>
            <a:gdLst/>
            <a:ahLst/>
            <a:cxnLst/>
            <a:rect l="l" t="t" r="r" b="b"/>
            <a:pathLst>
              <a:path w="1803" h="835" extrusionOk="0">
                <a:moveTo>
                  <a:pt x="1535" y="1"/>
                </a:moveTo>
                <a:cubicBezTo>
                  <a:pt x="1535" y="1"/>
                  <a:pt x="1369" y="300"/>
                  <a:pt x="849" y="300"/>
                </a:cubicBezTo>
                <a:cubicBezTo>
                  <a:pt x="632" y="300"/>
                  <a:pt x="354" y="248"/>
                  <a:pt x="1" y="101"/>
                </a:cubicBezTo>
                <a:lnTo>
                  <a:pt x="1" y="101"/>
                </a:lnTo>
                <a:cubicBezTo>
                  <a:pt x="535" y="434"/>
                  <a:pt x="1102" y="701"/>
                  <a:pt x="1735" y="835"/>
                </a:cubicBezTo>
                <a:lnTo>
                  <a:pt x="1802" y="835"/>
                </a:lnTo>
                <a:lnTo>
                  <a:pt x="153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7"/>
          <p:cNvSpPr/>
          <p:nvPr/>
        </p:nvSpPr>
        <p:spPr>
          <a:xfrm flipH="1">
            <a:off x="999057" y="2580673"/>
            <a:ext cx="358256" cy="307515"/>
          </a:xfrm>
          <a:custGeom>
            <a:avLst/>
            <a:gdLst/>
            <a:ahLst/>
            <a:cxnLst/>
            <a:rect l="l" t="t" r="r" b="b"/>
            <a:pathLst>
              <a:path w="18915" h="16236" extrusionOk="0">
                <a:moveTo>
                  <a:pt x="9045" y="1"/>
                </a:moveTo>
                <a:cubicBezTo>
                  <a:pt x="6782" y="1"/>
                  <a:pt x="4508" y="1024"/>
                  <a:pt x="3303" y="2980"/>
                </a:cubicBezTo>
                <a:cubicBezTo>
                  <a:pt x="1" y="8317"/>
                  <a:pt x="7439" y="10985"/>
                  <a:pt x="7840" y="11086"/>
                </a:cubicBezTo>
                <a:cubicBezTo>
                  <a:pt x="8173" y="10518"/>
                  <a:pt x="7806" y="9718"/>
                  <a:pt x="8073" y="9117"/>
                </a:cubicBezTo>
                <a:lnTo>
                  <a:pt x="8073" y="9117"/>
                </a:lnTo>
                <a:cubicBezTo>
                  <a:pt x="8840" y="10552"/>
                  <a:pt x="10408" y="14888"/>
                  <a:pt x="10375" y="16156"/>
                </a:cubicBezTo>
                <a:cubicBezTo>
                  <a:pt x="10375" y="16156"/>
                  <a:pt x="11635" y="16235"/>
                  <a:pt x="12784" y="16235"/>
                </a:cubicBezTo>
                <a:cubicBezTo>
                  <a:pt x="13605" y="16235"/>
                  <a:pt x="14369" y="16195"/>
                  <a:pt x="14578" y="16056"/>
                </a:cubicBezTo>
                <a:cubicBezTo>
                  <a:pt x="15879" y="15188"/>
                  <a:pt x="16746" y="13754"/>
                  <a:pt x="17447" y="12320"/>
                </a:cubicBezTo>
                <a:cubicBezTo>
                  <a:pt x="18314" y="10552"/>
                  <a:pt x="18914" y="8617"/>
                  <a:pt x="18714" y="6649"/>
                </a:cubicBezTo>
                <a:cubicBezTo>
                  <a:pt x="18647" y="5481"/>
                  <a:pt x="18214" y="4414"/>
                  <a:pt x="17480" y="3547"/>
                </a:cubicBezTo>
                <a:cubicBezTo>
                  <a:pt x="16865" y="2880"/>
                  <a:pt x="16013" y="2509"/>
                  <a:pt x="15153" y="2509"/>
                </a:cubicBezTo>
                <a:cubicBezTo>
                  <a:pt x="14893" y="2509"/>
                  <a:pt x="14633" y="2543"/>
                  <a:pt x="14378" y="2613"/>
                </a:cubicBezTo>
                <a:cubicBezTo>
                  <a:pt x="13154" y="848"/>
                  <a:pt x="11104" y="1"/>
                  <a:pt x="90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7"/>
          <p:cNvSpPr/>
          <p:nvPr/>
        </p:nvSpPr>
        <p:spPr>
          <a:xfrm flipH="1">
            <a:off x="1154766" y="2738598"/>
            <a:ext cx="67333" cy="88527"/>
          </a:xfrm>
          <a:custGeom>
            <a:avLst/>
            <a:gdLst/>
            <a:ahLst/>
            <a:cxnLst/>
            <a:rect l="l" t="t" r="r" b="b"/>
            <a:pathLst>
              <a:path w="3555" h="4674" extrusionOk="0">
                <a:moveTo>
                  <a:pt x="2068" y="0"/>
                </a:moveTo>
                <a:cubicBezTo>
                  <a:pt x="1919" y="0"/>
                  <a:pt x="1763" y="25"/>
                  <a:pt x="1601" y="79"/>
                </a:cubicBezTo>
                <a:cubicBezTo>
                  <a:pt x="501" y="446"/>
                  <a:pt x="0" y="2014"/>
                  <a:pt x="100" y="3081"/>
                </a:cubicBezTo>
                <a:cubicBezTo>
                  <a:pt x="222" y="3957"/>
                  <a:pt x="840" y="4673"/>
                  <a:pt x="1516" y="4673"/>
                </a:cubicBezTo>
                <a:cubicBezTo>
                  <a:pt x="1766" y="4673"/>
                  <a:pt x="2025" y="4574"/>
                  <a:pt x="2268" y="4349"/>
                </a:cubicBezTo>
                <a:cubicBezTo>
                  <a:pt x="2969" y="3682"/>
                  <a:pt x="3369" y="2781"/>
                  <a:pt x="3469" y="1847"/>
                </a:cubicBezTo>
                <a:cubicBezTo>
                  <a:pt x="3555" y="851"/>
                  <a:pt x="2936" y="0"/>
                  <a:pt x="2068" y="0"/>
                </a:cubicBezTo>
                <a:close/>
              </a:path>
            </a:pathLst>
          </a:custGeom>
          <a:solidFill>
            <a:srgbClr val="FF8B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7"/>
          <p:cNvSpPr/>
          <p:nvPr/>
        </p:nvSpPr>
        <p:spPr>
          <a:xfrm flipH="1">
            <a:off x="1766065" y="4335363"/>
            <a:ext cx="142810" cy="212946"/>
          </a:xfrm>
          <a:custGeom>
            <a:avLst/>
            <a:gdLst/>
            <a:ahLst/>
            <a:cxnLst/>
            <a:rect l="l" t="t" r="r" b="b"/>
            <a:pathLst>
              <a:path w="7540" h="11243" extrusionOk="0">
                <a:moveTo>
                  <a:pt x="2870" y="1"/>
                </a:moveTo>
                <a:lnTo>
                  <a:pt x="1" y="9374"/>
                </a:lnTo>
                <a:lnTo>
                  <a:pt x="3870" y="11242"/>
                </a:lnTo>
                <a:lnTo>
                  <a:pt x="7540" y="2603"/>
                </a:lnTo>
                <a:lnTo>
                  <a:pt x="287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7"/>
          <p:cNvSpPr/>
          <p:nvPr/>
        </p:nvSpPr>
        <p:spPr>
          <a:xfrm flipH="1">
            <a:off x="1747106" y="4282292"/>
            <a:ext cx="130177" cy="167452"/>
          </a:xfrm>
          <a:custGeom>
            <a:avLst/>
            <a:gdLst/>
            <a:ahLst/>
            <a:cxnLst/>
            <a:rect l="l" t="t" r="r" b="b"/>
            <a:pathLst>
              <a:path w="6873" h="8841" extrusionOk="0">
                <a:moveTo>
                  <a:pt x="1936" y="1"/>
                </a:moveTo>
                <a:lnTo>
                  <a:pt x="1" y="6739"/>
                </a:lnTo>
                <a:lnTo>
                  <a:pt x="4437" y="8841"/>
                </a:lnTo>
                <a:lnTo>
                  <a:pt x="6872" y="2836"/>
                </a:lnTo>
                <a:lnTo>
                  <a:pt x="193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7"/>
          <p:cNvSpPr/>
          <p:nvPr/>
        </p:nvSpPr>
        <p:spPr>
          <a:xfrm flipH="1">
            <a:off x="1824818" y="4496867"/>
            <a:ext cx="263953" cy="140272"/>
          </a:xfrm>
          <a:custGeom>
            <a:avLst/>
            <a:gdLst/>
            <a:ahLst/>
            <a:cxnLst/>
            <a:rect l="l" t="t" r="r" b="b"/>
            <a:pathLst>
              <a:path w="13936" h="7406" extrusionOk="0">
                <a:moveTo>
                  <a:pt x="8844" y="0"/>
                </a:moveTo>
                <a:cubicBezTo>
                  <a:pt x="8722" y="0"/>
                  <a:pt x="8603" y="17"/>
                  <a:pt x="8498" y="47"/>
                </a:cubicBezTo>
                <a:cubicBezTo>
                  <a:pt x="7575" y="368"/>
                  <a:pt x="6471" y="532"/>
                  <a:pt x="4976" y="532"/>
                </a:cubicBezTo>
                <a:cubicBezTo>
                  <a:pt x="3985" y="532"/>
                  <a:pt x="2822" y="460"/>
                  <a:pt x="1427" y="314"/>
                </a:cubicBezTo>
                <a:cubicBezTo>
                  <a:pt x="1408" y="311"/>
                  <a:pt x="1389" y="310"/>
                  <a:pt x="1371" y="310"/>
                </a:cubicBezTo>
                <a:cubicBezTo>
                  <a:pt x="627" y="310"/>
                  <a:pt x="0" y="2230"/>
                  <a:pt x="1660" y="2815"/>
                </a:cubicBezTo>
                <a:cubicBezTo>
                  <a:pt x="3328" y="3449"/>
                  <a:pt x="6063" y="4750"/>
                  <a:pt x="7264" y="5284"/>
                </a:cubicBezTo>
                <a:cubicBezTo>
                  <a:pt x="9165" y="6184"/>
                  <a:pt x="9866" y="6618"/>
                  <a:pt x="11400" y="7352"/>
                </a:cubicBezTo>
                <a:cubicBezTo>
                  <a:pt x="11496" y="7389"/>
                  <a:pt x="11592" y="7406"/>
                  <a:pt x="11684" y="7406"/>
                </a:cubicBezTo>
                <a:cubicBezTo>
                  <a:pt x="12011" y="7406"/>
                  <a:pt x="12297" y="7190"/>
                  <a:pt x="12401" y="6852"/>
                </a:cubicBezTo>
                <a:lnTo>
                  <a:pt x="13869" y="2582"/>
                </a:lnTo>
                <a:cubicBezTo>
                  <a:pt x="13935" y="2415"/>
                  <a:pt x="13835" y="2215"/>
                  <a:pt x="13669" y="2115"/>
                </a:cubicBezTo>
                <a:lnTo>
                  <a:pt x="9299" y="80"/>
                </a:lnTo>
                <a:cubicBezTo>
                  <a:pt x="9152" y="25"/>
                  <a:pt x="8995" y="0"/>
                  <a:pt x="88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7"/>
          <p:cNvSpPr/>
          <p:nvPr/>
        </p:nvSpPr>
        <p:spPr>
          <a:xfrm flipH="1">
            <a:off x="1932854" y="4480692"/>
            <a:ext cx="36668" cy="29073"/>
          </a:xfrm>
          <a:custGeom>
            <a:avLst/>
            <a:gdLst/>
            <a:ahLst/>
            <a:cxnLst/>
            <a:rect l="l" t="t" r="r" b="b"/>
            <a:pathLst>
              <a:path w="1936" h="1535" extrusionOk="0">
                <a:moveTo>
                  <a:pt x="501" y="200"/>
                </a:moveTo>
                <a:cubicBezTo>
                  <a:pt x="801" y="200"/>
                  <a:pt x="1335" y="801"/>
                  <a:pt x="1635" y="1301"/>
                </a:cubicBezTo>
                <a:cubicBezTo>
                  <a:pt x="868" y="1134"/>
                  <a:pt x="368" y="901"/>
                  <a:pt x="268" y="634"/>
                </a:cubicBezTo>
                <a:cubicBezTo>
                  <a:pt x="234" y="500"/>
                  <a:pt x="234" y="367"/>
                  <a:pt x="334" y="300"/>
                </a:cubicBezTo>
                <a:cubicBezTo>
                  <a:pt x="368" y="234"/>
                  <a:pt x="434" y="200"/>
                  <a:pt x="501" y="200"/>
                </a:cubicBezTo>
                <a:close/>
                <a:moveTo>
                  <a:pt x="501" y="0"/>
                </a:moveTo>
                <a:cubicBezTo>
                  <a:pt x="368" y="0"/>
                  <a:pt x="234" y="33"/>
                  <a:pt x="167" y="167"/>
                </a:cubicBezTo>
                <a:cubicBezTo>
                  <a:pt x="34" y="300"/>
                  <a:pt x="1" y="534"/>
                  <a:pt x="67" y="701"/>
                </a:cubicBezTo>
                <a:cubicBezTo>
                  <a:pt x="201" y="967"/>
                  <a:pt x="434" y="1134"/>
                  <a:pt x="735" y="1234"/>
                </a:cubicBezTo>
                <a:cubicBezTo>
                  <a:pt x="1068" y="1368"/>
                  <a:pt x="1435" y="1468"/>
                  <a:pt x="1802" y="1534"/>
                </a:cubicBezTo>
                <a:cubicBezTo>
                  <a:pt x="1835" y="1534"/>
                  <a:pt x="1902" y="1534"/>
                  <a:pt x="1902" y="1501"/>
                </a:cubicBezTo>
                <a:cubicBezTo>
                  <a:pt x="1935" y="1468"/>
                  <a:pt x="1935" y="1434"/>
                  <a:pt x="1935" y="1401"/>
                </a:cubicBezTo>
                <a:cubicBezTo>
                  <a:pt x="1835" y="1234"/>
                  <a:pt x="1035" y="0"/>
                  <a:pt x="5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7"/>
          <p:cNvSpPr/>
          <p:nvPr/>
        </p:nvSpPr>
        <p:spPr>
          <a:xfrm flipH="1">
            <a:off x="1921489" y="4470597"/>
            <a:ext cx="24660" cy="39169"/>
          </a:xfrm>
          <a:custGeom>
            <a:avLst/>
            <a:gdLst/>
            <a:ahLst/>
            <a:cxnLst/>
            <a:rect l="l" t="t" r="r" b="b"/>
            <a:pathLst>
              <a:path w="1302" h="2068" extrusionOk="0">
                <a:moveTo>
                  <a:pt x="556" y="204"/>
                </a:moveTo>
                <a:cubicBezTo>
                  <a:pt x="588" y="204"/>
                  <a:pt x="627" y="212"/>
                  <a:pt x="668" y="233"/>
                </a:cubicBezTo>
                <a:lnTo>
                  <a:pt x="735" y="233"/>
                </a:lnTo>
                <a:cubicBezTo>
                  <a:pt x="801" y="266"/>
                  <a:pt x="868" y="333"/>
                  <a:pt x="902" y="400"/>
                </a:cubicBezTo>
                <a:cubicBezTo>
                  <a:pt x="935" y="867"/>
                  <a:pt x="835" y="1367"/>
                  <a:pt x="601" y="1767"/>
                </a:cubicBezTo>
                <a:cubicBezTo>
                  <a:pt x="368" y="1300"/>
                  <a:pt x="301" y="767"/>
                  <a:pt x="435" y="266"/>
                </a:cubicBezTo>
                <a:cubicBezTo>
                  <a:pt x="435" y="243"/>
                  <a:pt x="482" y="204"/>
                  <a:pt x="556" y="204"/>
                </a:cubicBezTo>
                <a:close/>
                <a:moveTo>
                  <a:pt x="571" y="0"/>
                </a:moveTo>
                <a:cubicBezTo>
                  <a:pt x="451" y="0"/>
                  <a:pt x="336" y="52"/>
                  <a:pt x="268" y="166"/>
                </a:cubicBezTo>
                <a:cubicBezTo>
                  <a:pt x="1" y="533"/>
                  <a:pt x="234" y="1634"/>
                  <a:pt x="535" y="2034"/>
                </a:cubicBezTo>
                <a:cubicBezTo>
                  <a:pt x="535" y="2034"/>
                  <a:pt x="568" y="2067"/>
                  <a:pt x="568" y="2067"/>
                </a:cubicBezTo>
                <a:lnTo>
                  <a:pt x="635" y="2067"/>
                </a:lnTo>
                <a:cubicBezTo>
                  <a:pt x="668" y="2067"/>
                  <a:pt x="701" y="2034"/>
                  <a:pt x="701" y="2001"/>
                </a:cubicBezTo>
                <a:cubicBezTo>
                  <a:pt x="701" y="1967"/>
                  <a:pt x="1302" y="867"/>
                  <a:pt x="1068" y="300"/>
                </a:cubicBezTo>
                <a:cubicBezTo>
                  <a:pt x="1002" y="166"/>
                  <a:pt x="868" y="66"/>
                  <a:pt x="735" y="33"/>
                </a:cubicBezTo>
                <a:cubicBezTo>
                  <a:pt x="682" y="12"/>
                  <a:pt x="626" y="0"/>
                  <a:pt x="57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7"/>
          <p:cNvSpPr/>
          <p:nvPr/>
        </p:nvSpPr>
        <p:spPr>
          <a:xfrm flipH="1">
            <a:off x="1030650" y="3621331"/>
            <a:ext cx="848527" cy="792407"/>
          </a:xfrm>
          <a:custGeom>
            <a:avLst/>
            <a:gdLst/>
            <a:ahLst/>
            <a:cxnLst/>
            <a:rect l="l" t="t" r="r" b="b"/>
            <a:pathLst>
              <a:path w="44800" h="41837" extrusionOk="0">
                <a:moveTo>
                  <a:pt x="23917" y="1"/>
                </a:moveTo>
                <a:cubicBezTo>
                  <a:pt x="17061" y="1"/>
                  <a:pt x="7816" y="1465"/>
                  <a:pt x="6072" y="9079"/>
                </a:cubicBezTo>
                <a:cubicBezTo>
                  <a:pt x="3870" y="17752"/>
                  <a:pt x="2803" y="21255"/>
                  <a:pt x="1" y="40502"/>
                </a:cubicBezTo>
                <a:lnTo>
                  <a:pt x="5972" y="41836"/>
                </a:lnTo>
                <a:cubicBezTo>
                  <a:pt x="5972" y="41836"/>
                  <a:pt x="15612" y="22155"/>
                  <a:pt x="16179" y="13783"/>
                </a:cubicBezTo>
                <a:cubicBezTo>
                  <a:pt x="19960" y="14419"/>
                  <a:pt x="26460" y="15707"/>
                  <a:pt x="32016" y="15707"/>
                </a:cubicBezTo>
                <a:cubicBezTo>
                  <a:pt x="36361" y="15707"/>
                  <a:pt x="40129" y="14919"/>
                  <a:pt x="41564" y="12415"/>
                </a:cubicBezTo>
                <a:cubicBezTo>
                  <a:pt x="43198" y="9480"/>
                  <a:pt x="44299" y="6311"/>
                  <a:pt x="44799" y="3008"/>
                </a:cubicBezTo>
                <a:lnTo>
                  <a:pt x="31557" y="573"/>
                </a:lnTo>
                <a:cubicBezTo>
                  <a:pt x="31557" y="573"/>
                  <a:pt x="28204" y="1"/>
                  <a:pt x="23917" y="1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7"/>
          <p:cNvSpPr/>
          <p:nvPr/>
        </p:nvSpPr>
        <p:spPr>
          <a:xfrm flipH="1">
            <a:off x="1030650" y="3621331"/>
            <a:ext cx="848527" cy="792407"/>
          </a:xfrm>
          <a:custGeom>
            <a:avLst/>
            <a:gdLst/>
            <a:ahLst/>
            <a:cxnLst/>
            <a:rect l="l" t="t" r="r" b="b"/>
            <a:pathLst>
              <a:path w="44800" h="41837" extrusionOk="0">
                <a:moveTo>
                  <a:pt x="23917" y="1"/>
                </a:moveTo>
                <a:cubicBezTo>
                  <a:pt x="17061" y="1"/>
                  <a:pt x="7816" y="1465"/>
                  <a:pt x="6072" y="9079"/>
                </a:cubicBezTo>
                <a:cubicBezTo>
                  <a:pt x="3870" y="17752"/>
                  <a:pt x="2803" y="21255"/>
                  <a:pt x="1" y="40502"/>
                </a:cubicBezTo>
                <a:lnTo>
                  <a:pt x="5972" y="41836"/>
                </a:lnTo>
                <a:cubicBezTo>
                  <a:pt x="5972" y="41836"/>
                  <a:pt x="15612" y="22155"/>
                  <a:pt x="16179" y="13783"/>
                </a:cubicBezTo>
                <a:cubicBezTo>
                  <a:pt x="19960" y="14419"/>
                  <a:pt x="26460" y="15707"/>
                  <a:pt x="32016" y="15707"/>
                </a:cubicBezTo>
                <a:cubicBezTo>
                  <a:pt x="36361" y="15707"/>
                  <a:pt x="40129" y="14919"/>
                  <a:pt x="41564" y="12415"/>
                </a:cubicBezTo>
                <a:cubicBezTo>
                  <a:pt x="43198" y="9480"/>
                  <a:pt x="44299" y="6311"/>
                  <a:pt x="44799" y="3008"/>
                </a:cubicBezTo>
                <a:lnTo>
                  <a:pt x="31557" y="573"/>
                </a:lnTo>
                <a:cubicBezTo>
                  <a:pt x="31557" y="573"/>
                  <a:pt x="28204" y="1"/>
                  <a:pt x="239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7"/>
          <p:cNvSpPr/>
          <p:nvPr/>
        </p:nvSpPr>
        <p:spPr>
          <a:xfrm flipH="1">
            <a:off x="1734473" y="4322729"/>
            <a:ext cx="161750" cy="116275"/>
          </a:xfrm>
          <a:custGeom>
            <a:avLst/>
            <a:gdLst/>
            <a:ahLst/>
            <a:cxnLst/>
            <a:rect l="l" t="t" r="r" b="b"/>
            <a:pathLst>
              <a:path w="8540" h="6139" extrusionOk="0">
                <a:moveTo>
                  <a:pt x="701" y="1"/>
                </a:moveTo>
                <a:lnTo>
                  <a:pt x="0" y="3470"/>
                </a:lnTo>
                <a:lnTo>
                  <a:pt x="7639" y="6138"/>
                </a:lnTo>
                <a:lnTo>
                  <a:pt x="8540" y="3170"/>
                </a:lnTo>
                <a:lnTo>
                  <a:pt x="7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7"/>
          <p:cNvSpPr/>
          <p:nvPr/>
        </p:nvSpPr>
        <p:spPr>
          <a:xfrm flipH="1">
            <a:off x="2042158" y="4332844"/>
            <a:ext cx="169971" cy="189555"/>
          </a:xfrm>
          <a:custGeom>
            <a:avLst/>
            <a:gdLst/>
            <a:ahLst/>
            <a:cxnLst/>
            <a:rect l="l" t="t" r="r" b="b"/>
            <a:pathLst>
              <a:path w="8974" h="10008" extrusionOk="0">
                <a:moveTo>
                  <a:pt x="4003" y="0"/>
                </a:moveTo>
                <a:lnTo>
                  <a:pt x="1" y="7773"/>
                </a:lnTo>
                <a:lnTo>
                  <a:pt x="4037" y="10008"/>
                </a:lnTo>
                <a:lnTo>
                  <a:pt x="8974" y="2035"/>
                </a:lnTo>
                <a:lnTo>
                  <a:pt x="400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7"/>
          <p:cNvSpPr/>
          <p:nvPr/>
        </p:nvSpPr>
        <p:spPr>
          <a:xfrm flipH="1">
            <a:off x="2015623" y="4258919"/>
            <a:ext cx="140272" cy="172509"/>
          </a:xfrm>
          <a:custGeom>
            <a:avLst/>
            <a:gdLst/>
            <a:ahLst/>
            <a:cxnLst/>
            <a:rect l="l" t="t" r="r" b="b"/>
            <a:pathLst>
              <a:path w="7406" h="9108" extrusionOk="0">
                <a:moveTo>
                  <a:pt x="2969" y="1"/>
                </a:moveTo>
                <a:lnTo>
                  <a:pt x="0" y="6339"/>
                </a:lnTo>
                <a:lnTo>
                  <a:pt x="4070" y="9107"/>
                </a:lnTo>
                <a:lnTo>
                  <a:pt x="7406" y="3537"/>
                </a:lnTo>
                <a:lnTo>
                  <a:pt x="296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37"/>
          <p:cNvSpPr/>
          <p:nvPr/>
        </p:nvSpPr>
        <p:spPr>
          <a:xfrm flipH="1">
            <a:off x="2124284" y="4441940"/>
            <a:ext cx="259672" cy="162944"/>
          </a:xfrm>
          <a:custGeom>
            <a:avLst/>
            <a:gdLst/>
            <a:ahLst/>
            <a:cxnLst/>
            <a:rect l="l" t="t" r="r" b="b"/>
            <a:pathLst>
              <a:path w="13710" h="8603" extrusionOk="0">
                <a:moveTo>
                  <a:pt x="1567" y="1"/>
                </a:moveTo>
                <a:cubicBezTo>
                  <a:pt x="821" y="1"/>
                  <a:pt x="0" y="1716"/>
                  <a:pt x="1500" y="2546"/>
                </a:cubicBezTo>
                <a:cubicBezTo>
                  <a:pt x="3068" y="3414"/>
                  <a:pt x="5570" y="5115"/>
                  <a:pt x="6671" y="5815"/>
                </a:cubicBezTo>
                <a:cubicBezTo>
                  <a:pt x="8439" y="7016"/>
                  <a:pt x="9039" y="7550"/>
                  <a:pt x="10440" y="8517"/>
                </a:cubicBezTo>
                <a:cubicBezTo>
                  <a:pt x="10555" y="8575"/>
                  <a:pt x="10679" y="8602"/>
                  <a:pt x="10801" y="8602"/>
                </a:cubicBezTo>
                <a:cubicBezTo>
                  <a:pt x="11104" y="8602"/>
                  <a:pt x="11398" y="8436"/>
                  <a:pt x="11541" y="8150"/>
                </a:cubicBezTo>
                <a:lnTo>
                  <a:pt x="13609" y="4148"/>
                </a:lnTo>
                <a:cubicBezTo>
                  <a:pt x="13709" y="3981"/>
                  <a:pt x="13642" y="3814"/>
                  <a:pt x="13509" y="3681"/>
                </a:cubicBezTo>
                <a:lnTo>
                  <a:pt x="9473" y="1012"/>
                </a:lnTo>
                <a:cubicBezTo>
                  <a:pt x="9292" y="883"/>
                  <a:pt x="9071" y="834"/>
                  <a:pt x="8856" y="834"/>
                </a:cubicBezTo>
                <a:cubicBezTo>
                  <a:pt x="8794" y="834"/>
                  <a:pt x="8732" y="838"/>
                  <a:pt x="8672" y="845"/>
                </a:cubicBezTo>
                <a:cubicBezTo>
                  <a:pt x="8246" y="927"/>
                  <a:pt x="7785" y="969"/>
                  <a:pt x="7271" y="969"/>
                </a:cubicBezTo>
                <a:cubicBezTo>
                  <a:pt x="5896" y="969"/>
                  <a:pt x="4144" y="667"/>
                  <a:pt x="1667" y="11"/>
                </a:cubicBezTo>
                <a:cubicBezTo>
                  <a:pt x="1634" y="4"/>
                  <a:pt x="1601" y="1"/>
                  <a:pt x="15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37"/>
          <p:cNvSpPr/>
          <p:nvPr/>
        </p:nvSpPr>
        <p:spPr>
          <a:xfrm flipH="1">
            <a:off x="2225368" y="4436220"/>
            <a:ext cx="34149" cy="32748"/>
          </a:xfrm>
          <a:custGeom>
            <a:avLst/>
            <a:gdLst/>
            <a:ahLst/>
            <a:cxnLst/>
            <a:rect l="l" t="t" r="r" b="b"/>
            <a:pathLst>
              <a:path w="1803" h="1729" extrusionOk="0">
                <a:moveTo>
                  <a:pt x="510" y="199"/>
                </a:moveTo>
                <a:cubicBezTo>
                  <a:pt x="529" y="199"/>
                  <a:pt x="548" y="203"/>
                  <a:pt x="568" y="213"/>
                </a:cubicBezTo>
                <a:cubicBezTo>
                  <a:pt x="835" y="247"/>
                  <a:pt x="1268" y="947"/>
                  <a:pt x="1535" y="1481"/>
                </a:cubicBezTo>
                <a:cubicBezTo>
                  <a:pt x="801" y="1181"/>
                  <a:pt x="334" y="880"/>
                  <a:pt x="268" y="613"/>
                </a:cubicBezTo>
                <a:cubicBezTo>
                  <a:pt x="234" y="480"/>
                  <a:pt x="301" y="347"/>
                  <a:pt x="401" y="247"/>
                </a:cubicBezTo>
                <a:cubicBezTo>
                  <a:pt x="425" y="223"/>
                  <a:pt x="465" y="199"/>
                  <a:pt x="510" y="199"/>
                </a:cubicBezTo>
                <a:close/>
                <a:moveTo>
                  <a:pt x="469" y="1"/>
                </a:moveTo>
                <a:cubicBezTo>
                  <a:pt x="372" y="1"/>
                  <a:pt x="284" y="38"/>
                  <a:pt x="234" y="113"/>
                </a:cubicBezTo>
                <a:cubicBezTo>
                  <a:pt x="67" y="247"/>
                  <a:pt x="1" y="447"/>
                  <a:pt x="34" y="647"/>
                </a:cubicBezTo>
                <a:cubicBezTo>
                  <a:pt x="168" y="914"/>
                  <a:pt x="368" y="1147"/>
                  <a:pt x="635" y="1247"/>
                </a:cubicBezTo>
                <a:cubicBezTo>
                  <a:pt x="935" y="1447"/>
                  <a:pt x="1302" y="1614"/>
                  <a:pt x="1669" y="1714"/>
                </a:cubicBezTo>
                <a:cubicBezTo>
                  <a:pt x="1678" y="1724"/>
                  <a:pt x="1688" y="1728"/>
                  <a:pt x="1698" y="1728"/>
                </a:cubicBezTo>
                <a:cubicBezTo>
                  <a:pt x="1721" y="1728"/>
                  <a:pt x="1745" y="1704"/>
                  <a:pt x="1769" y="1681"/>
                </a:cubicBezTo>
                <a:cubicBezTo>
                  <a:pt x="1769" y="1681"/>
                  <a:pt x="1802" y="1648"/>
                  <a:pt x="1802" y="1614"/>
                </a:cubicBezTo>
                <a:cubicBezTo>
                  <a:pt x="1735" y="1447"/>
                  <a:pt x="1135" y="113"/>
                  <a:pt x="568" y="13"/>
                </a:cubicBezTo>
                <a:cubicBezTo>
                  <a:pt x="534" y="5"/>
                  <a:pt x="501" y="1"/>
                  <a:pt x="4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37"/>
          <p:cNvSpPr/>
          <p:nvPr/>
        </p:nvSpPr>
        <p:spPr>
          <a:xfrm flipH="1">
            <a:off x="2210841" y="4429667"/>
            <a:ext cx="23391" cy="39036"/>
          </a:xfrm>
          <a:custGeom>
            <a:avLst/>
            <a:gdLst/>
            <a:ahLst/>
            <a:cxnLst/>
            <a:rect l="l" t="t" r="r" b="b"/>
            <a:pathLst>
              <a:path w="1235" h="2061" extrusionOk="0">
                <a:moveTo>
                  <a:pt x="566" y="223"/>
                </a:moveTo>
                <a:cubicBezTo>
                  <a:pt x="603" y="223"/>
                  <a:pt x="650" y="233"/>
                  <a:pt x="701" y="259"/>
                </a:cubicBezTo>
                <a:lnTo>
                  <a:pt x="734" y="292"/>
                </a:lnTo>
                <a:cubicBezTo>
                  <a:pt x="801" y="326"/>
                  <a:pt x="867" y="392"/>
                  <a:pt x="867" y="459"/>
                </a:cubicBezTo>
                <a:cubicBezTo>
                  <a:pt x="867" y="959"/>
                  <a:pt x="701" y="1393"/>
                  <a:pt x="400" y="1760"/>
                </a:cubicBezTo>
                <a:cubicBezTo>
                  <a:pt x="234" y="1293"/>
                  <a:pt x="234" y="759"/>
                  <a:pt x="467" y="292"/>
                </a:cubicBezTo>
                <a:cubicBezTo>
                  <a:pt x="467" y="251"/>
                  <a:pt x="505" y="223"/>
                  <a:pt x="566" y="223"/>
                </a:cubicBezTo>
                <a:close/>
                <a:moveTo>
                  <a:pt x="586" y="1"/>
                </a:moveTo>
                <a:cubicBezTo>
                  <a:pt x="486" y="1"/>
                  <a:pt x="381" y="45"/>
                  <a:pt x="300" y="126"/>
                </a:cubicBezTo>
                <a:cubicBezTo>
                  <a:pt x="0" y="459"/>
                  <a:pt x="67" y="1560"/>
                  <a:pt x="300" y="2027"/>
                </a:cubicBezTo>
                <a:cubicBezTo>
                  <a:pt x="300" y="2027"/>
                  <a:pt x="300" y="2060"/>
                  <a:pt x="334" y="2060"/>
                </a:cubicBezTo>
                <a:lnTo>
                  <a:pt x="367" y="2060"/>
                </a:lnTo>
                <a:cubicBezTo>
                  <a:pt x="400" y="2060"/>
                  <a:pt x="434" y="2060"/>
                  <a:pt x="467" y="2027"/>
                </a:cubicBezTo>
                <a:cubicBezTo>
                  <a:pt x="467" y="1994"/>
                  <a:pt x="1234" y="993"/>
                  <a:pt x="1067" y="392"/>
                </a:cubicBezTo>
                <a:cubicBezTo>
                  <a:pt x="1034" y="259"/>
                  <a:pt x="934" y="126"/>
                  <a:pt x="767" y="59"/>
                </a:cubicBezTo>
                <a:cubicBezTo>
                  <a:pt x="715" y="19"/>
                  <a:pt x="652" y="1"/>
                  <a:pt x="5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37"/>
          <p:cNvSpPr/>
          <p:nvPr/>
        </p:nvSpPr>
        <p:spPr>
          <a:xfrm flipH="1">
            <a:off x="1179123" y="3578753"/>
            <a:ext cx="969821" cy="830553"/>
          </a:xfrm>
          <a:custGeom>
            <a:avLst/>
            <a:gdLst/>
            <a:ahLst/>
            <a:cxnLst/>
            <a:rect l="l" t="t" r="r" b="b"/>
            <a:pathLst>
              <a:path w="51204" h="43851" extrusionOk="0">
                <a:moveTo>
                  <a:pt x="26116" y="0"/>
                </a:moveTo>
                <a:cubicBezTo>
                  <a:pt x="19298" y="0"/>
                  <a:pt x="11837" y="1751"/>
                  <a:pt x="9741" y="8892"/>
                </a:cubicBezTo>
                <a:cubicBezTo>
                  <a:pt x="4137" y="25905"/>
                  <a:pt x="0" y="40315"/>
                  <a:pt x="0" y="40315"/>
                </a:cubicBezTo>
                <a:lnTo>
                  <a:pt x="4837" y="43851"/>
                </a:lnTo>
                <a:cubicBezTo>
                  <a:pt x="4837" y="43851"/>
                  <a:pt x="17179" y="26772"/>
                  <a:pt x="19014" y="15063"/>
                </a:cubicBezTo>
                <a:cubicBezTo>
                  <a:pt x="19492" y="15010"/>
                  <a:pt x="20012" y="14985"/>
                  <a:pt x="20567" y="14985"/>
                </a:cubicBezTo>
                <a:cubicBezTo>
                  <a:pt x="26237" y="14985"/>
                  <a:pt x="35572" y="17546"/>
                  <a:pt x="41967" y="17546"/>
                </a:cubicBezTo>
                <a:cubicBezTo>
                  <a:pt x="45024" y="17546"/>
                  <a:pt x="47410" y="16961"/>
                  <a:pt x="48401" y="15230"/>
                </a:cubicBezTo>
                <a:cubicBezTo>
                  <a:pt x="51070" y="10560"/>
                  <a:pt x="51203" y="3755"/>
                  <a:pt x="51203" y="3755"/>
                </a:cubicBezTo>
                <a:lnTo>
                  <a:pt x="38661" y="1620"/>
                </a:lnTo>
                <a:cubicBezTo>
                  <a:pt x="38580" y="1604"/>
                  <a:pt x="32642" y="0"/>
                  <a:pt x="26116" y="0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37"/>
          <p:cNvSpPr/>
          <p:nvPr/>
        </p:nvSpPr>
        <p:spPr>
          <a:xfrm flipH="1">
            <a:off x="1179123" y="3578753"/>
            <a:ext cx="969821" cy="830553"/>
          </a:xfrm>
          <a:custGeom>
            <a:avLst/>
            <a:gdLst/>
            <a:ahLst/>
            <a:cxnLst/>
            <a:rect l="l" t="t" r="r" b="b"/>
            <a:pathLst>
              <a:path w="51204" h="43851" extrusionOk="0">
                <a:moveTo>
                  <a:pt x="26116" y="0"/>
                </a:moveTo>
                <a:cubicBezTo>
                  <a:pt x="19298" y="0"/>
                  <a:pt x="11837" y="1751"/>
                  <a:pt x="9741" y="8892"/>
                </a:cubicBezTo>
                <a:cubicBezTo>
                  <a:pt x="4137" y="25905"/>
                  <a:pt x="0" y="40315"/>
                  <a:pt x="0" y="40315"/>
                </a:cubicBezTo>
                <a:lnTo>
                  <a:pt x="4837" y="43851"/>
                </a:lnTo>
                <a:cubicBezTo>
                  <a:pt x="4837" y="43851"/>
                  <a:pt x="17179" y="26772"/>
                  <a:pt x="19014" y="15063"/>
                </a:cubicBezTo>
                <a:cubicBezTo>
                  <a:pt x="19492" y="15010"/>
                  <a:pt x="20012" y="14985"/>
                  <a:pt x="20567" y="14985"/>
                </a:cubicBezTo>
                <a:cubicBezTo>
                  <a:pt x="26237" y="14985"/>
                  <a:pt x="35572" y="17546"/>
                  <a:pt x="41967" y="17546"/>
                </a:cubicBezTo>
                <a:cubicBezTo>
                  <a:pt x="45024" y="17546"/>
                  <a:pt x="47410" y="16961"/>
                  <a:pt x="48401" y="15230"/>
                </a:cubicBezTo>
                <a:cubicBezTo>
                  <a:pt x="51070" y="10560"/>
                  <a:pt x="51203" y="3755"/>
                  <a:pt x="51203" y="3755"/>
                </a:cubicBezTo>
                <a:lnTo>
                  <a:pt x="38661" y="1620"/>
                </a:lnTo>
                <a:cubicBezTo>
                  <a:pt x="38580" y="1604"/>
                  <a:pt x="32642" y="0"/>
                  <a:pt x="261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37"/>
          <p:cNvSpPr/>
          <p:nvPr/>
        </p:nvSpPr>
        <p:spPr>
          <a:xfrm flipH="1">
            <a:off x="2014354" y="4289887"/>
            <a:ext cx="153549" cy="136484"/>
          </a:xfrm>
          <a:custGeom>
            <a:avLst/>
            <a:gdLst/>
            <a:ahLst/>
            <a:cxnLst/>
            <a:rect l="l" t="t" r="r" b="b"/>
            <a:pathLst>
              <a:path w="8107" h="7206" extrusionOk="0">
                <a:moveTo>
                  <a:pt x="1068" y="0"/>
                </a:moveTo>
                <a:lnTo>
                  <a:pt x="1" y="2802"/>
                </a:lnTo>
                <a:lnTo>
                  <a:pt x="6539" y="7205"/>
                </a:lnTo>
                <a:lnTo>
                  <a:pt x="8106" y="3836"/>
                </a:lnTo>
                <a:lnTo>
                  <a:pt x="1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37"/>
          <p:cNvSpPr/>
          <p:nvPr/>
        </p:nvSpPr>
        <p:spPr>
          <a:xfrm flipH="1">
            <a:off x="976935" y="3027892"/>
            <a:ext cx="408808" cy="392027"/>
          </a:xfrm>
          <a:custGeom>
            <a:avLst/>
            <a:gdLst/>
            <a:ahLst/>
            <a:cxnLst/>
            <a:rect l="l" t="t" r="r" b="b"/>
            <a:pathLst>
              <a:path w="21584" h="20698" extrusionOk="0">
                <a:moveTo>
                  <a:pt x="9407" y="15360"/>
                </a:moveTo>
                <a:cubicBezTo>
                  <a:pt x="9426" y="15379"/>
                  <a:pt x="9421" y="15387"/>
                  <a:pt x="9399" y="15387"/>
                </a:cubicBezTo>
                <a:cubicBezTo>
                  <a:pt x="9374" y="15387"/>
                  <a:pt x="9329" y="15377"/>
                  <a:pt x="9269" y="15360"/>
                </a:cubicBezTo>
                <a:close/>
                <a:moveTo>
                  <a:pt x="17097" y="0"/>
                </a:moveTo>
                <a:cubicBezTo>
                  <a:pt x="16297" y="0"/>
                  <a:pt x="15668" y="202"/>
                  <a:pt x="15545" y="683"/>
                </a:cubicBezTo>
                <a:cubicBezTo>
                  <a:pt x="15145" y="2251"/>
                  <a:pt x="14711" y="3785"/>
                  <a:pt x="14211" y="5320"/>
                </a:cubicBezTo>
                <a:cubicBezTo>
                  <a:pt x="13744" y="6854"/>
                  <a:pt x="13243" y="8322"/>
                  <a:pt x="12643" y="9789"/>
                </a:cubicBezTo>
                <a:cubicBezTo>
                  <a:pt x="12109" y="11157"/>
                  <a:pt x="11442" y="12458"/>
                  <a:pt x="10642" y="13692"/>
                </a:cubicBezTo>
                <a:cubicBezTo>
                  <a:pt x="10341" y="14193"/>
                  <a:pt x="9974" y="14626"/>
                  <a:pt x="9541" y="15027"/>
                </a:cubicBezTo>
                <a:cubicBezTo>
                  <a:pt x="9407" y="15127"/>
                  <a:pt x="9307" y="15227"/>
                  <a:pt x="9141" y="15293"/>
                </a:cubicBezTo>
                <a:cubicBezTo>
                  <a:pt x="9141" y="15304"/>
                  <a:pt x="9137" y="15311"/>
                  <a:pt x="9132" y="15317"/>
                </a:cubicBezTo>
                <a:lnTo>
                  <a:pt x="9132" y="15317"/>
                </a:lnTo>
                <a:cubicBezTo>
                  <a:pt x="9082" y="15300"/>
                  <a:pt x="9029" y="15281"/>
                  <a:pt x="8974" y="15260"/>
                </a:cubicBezTo>
                <a:cubicBezTo>
                  <a:pt x="8941" y="15244"/>
                  <a:pt x="8908" y="15227"/>
                  <a:pt x="8874" y="15210"/>
                </a:cubicBezTo>
                <a:lnTo>
                  <a:pt x="8874" y="15210"/>
                </a:lnTo>
                <a:cubicBezTo>
                  <a:pt x="6651" y="13410"/>
                  <a:pt x="4430" y="11373"/>
                  <a:pt x="2236" y="9389"/>
                </a:cubicBezTo>
                <a:lnTo>
                  <a:pt x="1" y="11257"/>
                </a:lnTo>
                <a:cubicBezTo>
                  <a:pt x="1869" y="14193"/>
                  <a:pt x="4537" y="18362"/>
                  <a:pt x="5238" y="18929"/>
                </a:cubicBezTo>
                <a:cubicBezTo>
                  <a:pt x="5638" y="19263"/>
                  <a:pt x="6072" y="19563"/>
                  <a:pt x="6505" y="19830"/>
                </a:cubicBezTo>
                <a:cubicBezTo>
                  <a:pt x="6772" y="19997"/>
                  <a:pt x="7039" y="20130"/>
                  <a:pt x="7339" y="20264"/>
                </a:cubicBezTo>
                <a:cubicBezTo>
                  <a:pt x="7706" y="20397"/>
                  <a:pt x="8073" y="20530"/>
                  <a:pt x="8440" y="20597"/>
                </a:cubicBezTo>
                <a:cubicBezTo>
                  <a:pt x="8707" y="20664"/>
                  <a:pt x="8974" y="20697"/>
                  <a:pt x="9207" y="20697"/>
                </a:cubicBezTo>
                <a:cubicBezTo>
                  <a:pt x="9374" y="20697"/>
                  <a:pt x="9541" y="20664"/>
                  <a:pt x="9708" y="20664"/>
                </a:cubicBezTo>
                <a:lnTo>
                  <a:pt x="10008" y="20631"/>
                </a:lnTo>
                <a:cubicBezTo>
                  <a:pt x="10408" y="20564"/>
                  <a:pt x="10775" y="20464"/>
                  <a:pt x="11142" y="20330"/>
                </a:cubicBezTo>
                <a:cubicBezTo>
                  <a:pt x="11742" y="20063"/>
                  <a:pt x="12343" y="19730"/>
                  <a:pt x="12877" y="19330"/>
                </a:cubicBezTo>
                <a:cubicBezTo>
                  <a:pt x="13744" y="18662"/>
                  <a:pt x="14511" y="17862"/>
                  <a:pt x="15145" y="16961"/>
                </a:cubicBezTo>
                <a:cubicBezTo>
                  <a:pt x="16246" y="15427"/>
                  <a:pt x="17180" y="13792"/>
                  <a:pt x="17913" y="12091"/>
                </a:cubicBezTo>
                <a:cubicBezTo>
                  <a:pt x="18647" y="10423"/>
                  <a:pt x="19281" y="8789"/>
                  <a:pt x="19815" y="7154"/>
                </a:cubicBezTo>
                <a:cubicBezTo>
                  <a:pt x="20349" y="5486"/>
                  <a:pt x="20882" y="3852"/>
                  <a:pt x="21283" y="2184"/>
                </a:cubicBezTo>
                <a:cubicBezTo>
                  <a:pt x="21583" y="1028"/>
                  <a:pt x="18903" y="0"/>
                  <a:pt x="17097" y="0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37"/>
          <p:cNvSpPr/>
          <p:nvPr/>
        </p:nvSpPr>
        <p:spPr>
          <a:xfrm flipH="1">
            <a:off x="976935" y="3027892"/>
            <a:ext cx="408808" cy="392027"/>
          </a:xfrm>
          <a:custGeom>
            <a:avLst/>
            <a:gdLst/>
            <a:ahLst/>
            <a:cxnLst/>
            <a:rect l="l" t="t" r="r" b="b"/>
            <a:pathLst>
              <a:path w="21584" h="20698" extrusionOk="0">
                <a:moveTo>
                  <a:pt x="9407" y="15360"/>
                </a:moveTo>
                <a:cubicBezTo>
                  <a:pt x="9426" y="15379"/>
                  <a:pt x="9421" y="15387"/>
                  <a:pt x="9399" y="15387"/>
                </a:cubicBezTo>
                <a:cubicBezTo>
                  <a:pt x="9374" y="15387"/>
                  <a:pt x="9329" y="15377"/>
                  <a:pt x="9269" y="15360"/>
                </a:cubicBezTo>
                <a:close/>
                <a:moveTo>
                  <a:pt x="17097" y="0"/>
                </a:moveTo>
                <a:cubicBezTo>
                  <a:pt x="16297" y="0"/>
                  <a:pt x="15668" y="202"/>
                  <a:pt x="15545" y="683"/>
                </a:cubicBezTo>
                <a:cubicBezTo>
                  <a:pt x="15145" y="2251"/>
                  <a:pt x="14711" y="3785"/>
                  <a:pt x="14211" y="5320"/>
                </a:cubicBezTo>
                <a:cubicBezTo>
                  <a:pt x="13744" y="6854"/>
                  <a:pt x="13243" y="8322"/>
                  <a:pt x="12643" y="9789"/>
                </a:cubicBezTo>
                <a:cubicBezTo>
                  <a:pt x="12109" y="11157"/>
                  <a:pt x="11442" y="12458"/>
                  <a:pt x="10642" y="13692"/>
                </a:cubicBezTo>
                <a:cubicBezTo>
                  <a:pt x="10341" y="14193"/>
                  <a:pt x="9974" y="14626"/>
                  <a:pt x="9541" y="15027"/>
                </a:cubicBezTo>
                <a:cubicBezTo>
                  <a:pt x="9407" y="15127"/>
                  <a:pt x="9307" y="15227"/>
                  <a:pt x="9141" y="15293"/>
                </a:cubicBezTo>
                <a:cubicBezTo>
                  <a:pt x="9141" y="15304"/>
                  <a:pt x="9137" y="15311"/>
                  <a:pt x="9132" y="15317"/>
                </a:cubicBezTo>
                <a:lnTo>
                  <a:pt x="9132" y="15317"/>
                </a:lnTo>
                <a:cubicBezTo>
                  <a:pt x="9082" y="15300"/>
                  <a:pt x="9029" y="15281"/>
                  <a:pt x="8974" y="15260"/>
                </a:cubicBezTo>
                <a:cubicBezTo>
                  <a:pt x="8941" y="15244"/>
                  <a:pt x="8908" y="15227"/>
                  <a:pt x="8874" y="15210"/>
                </a:cubicBezTo>
                <a:lnTo>
                  <a:pt x="8874" y="15210"/>
                </a:lnTo>
                <a:cubicBezTo>
                  <a:pt x="6651" y="13410"/>
                  <a:pt x="4430" y="11373"/>
                  <a:pt x="2236" y="9389"/>
                </a:cubicBezTo>
                <a:lnTo>
                  <a:pt x="1" y="11257"/>
                </a:lnTo>
                <a:cubicBezTo>
                  <a:pt x="1869" y="14193"/>
                  <a:pt x="4537" y="18362"/>
                  <a:pt x="5238" y="18929"/>
                </a:cubicBezTo>
                <a:cubicBezTo>
                  <a:pt x="5638" y="19263"/>
                  <a:pt x="6072" y="19563"/>
                  <a:pt x="6505" y="19830"/>
                </a:cubicBezTo>
                <a:cubicBezTo>
                  <a:pt x="6772" y="19997"/>
                  <a:pt x="7039" y="20130"/>
                  <a:pt x="7339" y="20264"/>
                </a:cubicBezTo>
                <a:cubicBezTo>
                  <a:pt x="7706" y="20397"/>
                  <a:pt x="8073" y="20530"/>
                  <a:pt x="8440" y="20597"/>
                </a:cubicBezTo>
                <a:cubicBezTo>
                  <a:pt x="8707" y="20664"/>
                  <a:pt x="8974" y="20697"/>
                  <a:pt x="9207" y="20697"/>
                </a:cubicBezTo>
                <a:cubicBezTo>
                  <a:pt x="9374" y="20697"/>
                  <a:pt x="9541" y="20664"/>
                  <a:pt x="9708" y="20664"/>
                </a:cubicBezTo>
                <a:lnTo>
                  <a:pt x="10008" y="20631"/>
                </a:lnTo>
                <a:cubicBezTo>
                  <a:pt x="10408" y="20564"/>
                  <a:pt x="10775" y="20464"/>
                  <a:pt x="11142" y="20330"/>
                </a:cubicBezTo>
                <a:cubicBezTo>
                  <a:pt x="11742" y="20063"/>
                  <a:pt x="12343" y="19730"/>
                  <a:pt x="12877" y="19330"/>
                </a:cubicBezTo>
                <a:cubicBezTo>
                  <a:pt x="13744" y="18662"/>
                  <a:pt x="14511" y="17862"/>
                  <a:pt x="15145" y="16961"/>
                </a:cubicBezTo>
                <a:cubicBezTo>
                  <a:pt x="16246" y="15427"/>
                  <a:pt x="17180" y="13792"/>
                  <a:pt x="17913" y="12091"/>
                </a:cubicBezTo>
                <a:cubicBezTo>
                  <a:pt x="18647" y="10423"/>
                  <a:pt x="19281" y="8789"/>
                  <a:pt x="19815" y="7154"/>
                </a:cubicBezTo>
                <a:cubicBezTo>
                  <a:pt x="20349" y="5486"/>
                  <a:pt x="20882" y="3852"/>
                  <a:pt x="21283" y="2184"/>
                </a:cubicBezTo>
                <a:cubicBezTo>
                  <a:pt x="21583" y="1028"/>
                  <a:pt x="18903" y="0"/>
                  <a:pt x="17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37"/>
          <p:cNvSpPr/>
          <p:nvPr/>
        </p:nvSpPr>
        <p:spPr>
          <a:xfrm flipH="1">
            <a:off x="1340229" y="3124223"/>
            <a:ext cx="117544" cy="116767"/>
          </a:xfrm>
          <a:custGeom>
            <a:avLst/>
            <a:gdLst/>
            <a:ahLst/>
            <a:cxnLst/>
            <a:rect l="l" t="t" r="r" b="b"/>
            <a:pathLst>
              <a:path w="6206" h="6165" extrusionOk="0">
                <a:moveTo>
                  <a:pt x="4071" y="0"/>
                </a:moveTo>
                <a:lnTo>
                  <a:pt x="1" y="2335"/>
                </a:lnTo>
                <a:cubicBezTo>
                  <a:pt x="1" y="2335"/>
                  <a:pt x="2402" y="6165"/>
                  <a:pt x="3897" y="6165"/>
                </a:cubicBezTo>
                <a:cubicBezTo>
                  <a:pt x="3968" y="6165"/>
                  <a:pt x="4037" y="6156"/>
                  <a:pt x="4104" y="6138"/>
                </a:cubicBezTo>
                <a:lnTo>
                  <a:pt x="6205" y="4570"/>
                </a:lnTo>
                <a:lnTo>
                  <a:pt x="4071" y="0"/>
                </a:lnTo>
                <a:close/>
              </a:path>
            </a:pathLst>
          </a:custGeom>
          <a:solidFill>
            <a:srgbClr val="FF8B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37"/>
          <p:cNvSpPr/>
          <p:nvPr/>
        </p:nvSpPr>
        <p:spPr>
          <a:xfrm flipH="1">
            <a:off x="1380042" y="3103048"/>
            <a:ext cx="109949" cy="64776"/>
          </a:xfrm>
          <a:custGeom>
            <a:avLst/>
            <a:gdLst/>
            <a:ahLst/>
            <a:cxnLst/>
            <a:rect l="l" t="t" r="r" b="b"/>
            <a:pathLst>
              <a:path w="5805" h="3420" extrusionOk="0">
                <a:moveTo>
                  <a:pt x="2719" y="1"/>
                </a:moveTo>
                <a:cubicBezTo>
                  <a:pt x="2628" y="1"/>
                  <a:pt x="2536" y="17"/>
                  <a:pt x="2436" y="51"/>
                </a:cubicBezTo>
                <a:lnTo>
                  <a:pt x="601" y="818"/>
                </a:lnTo>
                <a:cubicBezTo>
                  <a:pt x="134" y="1018"/>
                  <a:pt x="1" y="1618"/>
                  <a:pt x="368" y="1985"/>
                </a:cubicBezTo>
                <a:lnTo>
                  <a:pt x="1735" y="3420"/>
                </a:lnTo>
                <a:lnTo>
                  <a:pt x="5805" y="1118"/>
                </a:lnTo>
                <a:lnTo>
                  <a:pt x="3003" y="51"/>
                </a:lnTo>
                <a:cubicBezTo>
                  <a:pt x="2903" y="17"/>
                  <a:pt x="2811" y="1"/>
                  <a:pt x="271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37"/>
          <p:cNvSpPr/>
          <p:nvPr/>
        </p:nvSpPr>
        <p:spPr>
          <a:xfrm flipH="1">
            <a:off x="1734473" y="3358609"/>
            <a:ext cx="110574" cy="87239"/>
          </a:xfrm>
          <a:custGeom>
            <a:avLst/>
            <a:gdLst/>
            <a:ahLst/>
            <a:cxnLst/>
            <a:rect l="l" t="t" r="r" b="b"/>
            <a:pathLst>
              <a:path w="5838" h="4606" extrusionOk="0">
                <a:moveTo>
                  <a:pt x="1468" y="1"/>
                </a:moveTo>
                <a:lnTo>
                  <a:pt x="0" y="4604"/>
                </a:lnTo>
                <a:cubicBezTo>
                  <a:pt x="0" y="4604"/>
                  <a:pt x="85" y="4606"/>
                  <a:pt x="235" y="4606"/>
                </a:cubicBezTo>
                <a:cubicBezTo>
                  <a:pt x="1234" y="4606"/>
                  <a:pt x="5112" y="4530"/>
                  <a:pt x="5838" y="3370"/>
                </a:cubicBezTo>
                <a:lnTo>
                  <a:pt x="5838" y="534"/>
                </a:lnTo>
                <a:lnTo>
                  <a:pt x="146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37"/>
          <p:cNvSpPr/>
          <p:nvPr/>
        </p:nvSpPr>
        <p:spPr>
          <a:xfrm flipH="1">
            <a:off x="1817867" y="3358609"/>
            <a:ext cx="81519" cy="87201"/>
          </a:xfrm>
          <a:custGeom>
            <a:avLst/>
            <a:gdLst/>
            <a:ahLst/>
            <a:cxnLst/>
            <a:rect l="l" t="t" r="r" b="b"/>
            <a:pathLst>
              <a:path w="4304" h="4604" extrusionOk="0">
                <a:moveTo>
                  <a:pt x="4303" y="1"/>
                </a:moveTo>
                <a:lnTo>
                  <a:pt x="1468" y="1168"/>
                </a:lnTo>
                <a:cubicBezTo>
                  <a:pt x="1301" y="1235"/>
                  <a:pt x="1134" y="1368"/>
                  <a:pt x="1068" y="1568"/>
                </a:cubicBezTo>
                <a:lnTo>
                  <a:pt x="234" y="3303"/>
                </a:lnTo>
                <a:cubicBezTo>
                  <a:pt x="0" y="3837"/>
                  <a:pt x="334" y="4437"/>
                  <a:pt x="901" y="4471"/>
                </a:cubicBezTo>
                <a:lnTo>
                  <a:pt x="2869" y="4604"/>
                </a:lnTo>
                <a:lnTo>
                  <a:pt x="430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37"/>
          <p:cNvSpPr/>
          <p:nvPr/>
        </p:nvSpPr>
        <p:spPr>
          <a:xfrm flipH="1">
            <a:off x="940929" y="3006225"/>
            <a:ext cx="475762" cy="672098"/>
          </a:xfrm>
          <a:custGeom>
            <a:avLst/>
            <a:gdLst/>
            <a:ahLst/>
            <a:cxnLst/>
            <a:rect l="l" t="t" r="r" b="b"/>
            <a:pathLst>
              <a:path w="25119" h="35485" extrusionOk="0">
                <a:moveTo>
                  <a:pt x="12576" y="1"/>
                </a:moveTo>
                <a:cubicBezTo>
                  <a:pt x="11183" y="1"/>
                  <a:pt x="9791" y="42"/>
                  <a:pt x="8406" y="126"/>
                </a:cubicBezTo>
                <a:cubicBezTo>
                  <a:pt x="7139" y="259"/>
                  <a:pt x="5871" y="459"/>
                  <a:pt x="4870" y="659"/>
                </a:cubicBezTo>
                <a:lnTo>
                  <a:pt x="4804" y="659"/>
                </a:lnTo>
                <a:cubicBezTo>
                  <a:pt x="3636" y="893"/>
                  <a:pt x="2802" y="1927"/>
                  <a:pt x="2769" y="3128"/>
                </a:cubicBezTo>
                <a:cubicBezTo>
                  <a:pt x="2669" y="6263"/>
                  <a:pt x="2435" y="12668"/>
                  <a:pt x="1868" y="18973"/>
                </a:cubicBezTo>
                <a:cubicBezTo>
                  <a:pt x="1401" y="23909"/>
                  <a:pt x="434" y="28713"/>
                  <a:pt x="0" y="32049"/>
                </a:cubicBezTo>
                <a:lnTo>
                  <a:pt x="20415" y="35484"/>
                </a:lnTo>
                <a:cubicBezTo>
                  <a:pt x="21782" y="31615"/>
                  <a:pt x="22249" y="28112"/>
                  <a:pt x="23517" y="20907"/>
                </a:cubicBezTo>
                <a:cubicBezTo>
                  <a:pt x="24284" y="16604"/>
                  <a:pt x="25118" y="7264"/>
                  <a:pt x="24318" y="3095"/>
                </a:cubicBezTo>
                <a:cubicBezTo>
                  <a:pt x="24117" y="2060"/>
                  <a:pt x="22616" y="826"/>
                  <a:pt x="21582" y="659"/>
                </a:cubicBezTo>
                <a:lnTo>
                  <a:pt x="20882" y="559"/>
                </a:lnTo>
                <a:cubicBezTo>
                  <a:pt x="19514" y="326"/>
                  <a:pt x="18146" y="192"/>
                  <a:pt x="16745" y="126"/>
                </a:cubicBezTo>
                <a:cubicBezTo>
                  <a:pt x="15361" y="42"/>
                  <a:pt x="13968" y="1"/>
                  <a:pt x="125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37"/>
          <p:cNvSpPr/>
          <p:nvPr/>
        </p:nvSpPr>
        <p:spPr>
          <a:xfrm flipH="1">
            <a:off x="1281476" y="3022911"/>
            <a:ext cx="455534" cy="417767"/>
          </a:xfrm>
          <a:custGeom>
            <a:avLst/>
            <a:gdLst/>
            <a:ahLst/>
            <a:cxnLst/>
            <a:rect l="l" t="t" r="r" b="b"/>
            <a:pathLst>
              <a:path w="24051" h="22057" extrusionOk="0">
                <a:moveTo>
                  <a:pt x="10470" y="16149"/>
                </a:moveTo>
                <a:cubicBezTo>
                  <a:pt x="10491" y="16149"/>
                  <a:pt x="10491" y="16157"/>
                  <a:pt x="10474" y="16157"/>
                </a:cubicBezTo>
                <a:cubicBezTo>
                  <a:pt x="10398" y="16182"/>
                  <a:pt x="10341" y="16208"/>
                  <a:pt x="10274" y="16233"/>
                </a:cubicBezTo>
                <a:lnTo>
                  <a:pt x="10274" y="16233"/>
                </a:lnTo>
                <a:cubicBezTo>
                  <a:pt x="10292" y="16217"/>
                  <a:pt x="10314" y="16204"/>
                  <a:pt x="10341" y="16190"/>
                </a:cubicBezTo>
                <a:cubicBezTo>
                  <a:pt x="10408" y="16157"/>
                  <a:pt x="10449" y="16149"/>
                  <a:pt x="10470" y="16149"/>
                </a:cubicBezTo>
                <a:close/>
                <a:moveTo>
                  <a:pt x="20332" y="0"/>
                </a:moveTo>
                <a:cubicBezTo>
                  <a:pt x="19066" y="0"/>
                  <a:pt x="17866" y="742"/>
                  <a:pt x="17346" y="1980"/>
                </a:cubicBezTo>
                <a:cubicBezTo>
                  <a:pt x="16212" y="4749"/>
                  <a:pt x="14844" y="7818"/>
                  <a:pt x="14377" y="8818"/>
                </a:cubicBezTo>
                <a:cubicBezTo>
                  <a:pt x="13743" y="10253"/>
                  <a:pt x="13076" y="11654"/>
                  <a:pt x="12342" y="12988"/>
                </a:cubicBezTo>
                <a:cubicBezTo>
                  <a:pt x="11975" y="13655"/>
                  <a:pt x="11608" y="14322"/>
                  <a:pt x="11241" y="14889"/>
                </a:cubicBezTo>
                <a:cubicBezTo>
                  <a:pt x="11041" y="15189"/>
                  <a:pt x="10841" y="15490"/>
                  <a:pt x="10674" y="15723"/>
                </a:cubicBezTo>
                <a:cubicBezTo>
                  <a:pt x="10574" y="15857"/>
                  <a:pt x="10474" y="15990"/>
                  <a:pt x="10374" y="16090"/>
                </a:cubicBezTo>
                <a:lnTo>
                  <a:pt x="10254" y="16241"/>
                </a:lnTo>
                <a:lnTo>
                  <a:pt x="10254" y="16241"/>
                </a:lnTo>
                <a:cubicBezTo>
                  <a:pt x="10239" y="16246"/>
                  <a:pt x="10224" y="16252"/>
                  <a:pt x="10207" y="16257"/>
                </a:cubicBezTo>
                <a:cubicBezTo>
                  <a:pt x="9941" y="16324"/>
                  <a:pt x="9640" y="16390"/>
                  <a:pt x="9373" y="16424"/>
                </a:cubicBezTo>
                <a:cubicBezTo>
                  <a:pt x="8723" y="16486"/>
                  <a:pt x="3930" y="17986"/>
                  <a:pt x="711" y="17986"/>
                </a:cubicBezTo>
                <a:cubicBezTo>
                  <a:pt x="464" y="17986"/>
                  <a:pt x="226" y="17977"/>
                  <a:pt x="0" y="17958"/>
                </a:cubicBezTo>
                <a:lnTo>
                  <a:pt x="0" y="17958"/>
                </a:lnTo>
                <a:lnTo>
                  <a:pt x="167" y="21361"/>
                </a:lnTo>
                <a:cubicBezTo>
                  <a:pt x="1776" y="21919"/>
                  <a:pt x="4167" y="22057"/>
                  <a:pt x="6249" y="22057"/>
                </a:cubicBezTo>
                <a:cubicBezTo>
                  <a:pt x="8269" y="22057"/>
                  <a:pt x="9998" y="21928"/>
                  <a:pt x="10441" y="21928"/>
                </a:cubicBezTo>
                <a:cubicBezTo>
                  <a:pt x="10941" y="21928"/>
                  <a:pt x="11475" y="21861"/>
                  <a:pt x="11975" y="21794"/>
                </a:cubicBezTo>
                <a:cubicBezTo>
                  <a:pt x="12309" y="21728"/>
                  <a:pt x="12609" y="21661"/>
                  <a:pt x="12909" y="21561"/>
                </a:cubicBezTo>
                <a:cubicBezTo>
                  <a:pt x="13510" y="21361"/>
                  <a:pt x="14043" y="21060"/>
                  <a:pt x="14477" y="20660"/>
                </a:cubicBezTo>
                <a:lnTo>
                  <a:pt x="14644" y="20493"/>
                </a:lnTo>
                <a:lnTo>
                  <a:pt x="14911" y="20193"/>
                </a:lnTo>
                <a:cubicBezTo>
                  <a:pt x="15111" y="19993"/>
                  <a:pt x="15244" y="19826"/>
                  <a:pt x="15411" y="19626"/>
                </a:cubicBezTo>
                <a:cubicBezTo>
                  <a:pt x="15711" y="19259"/>
                  <a:pt x="15978" y="18892"/>
                  <a:pt x="16245" y="18525"/>
                </a:cubicBezTo>
                <a:cubicBezTo>
                  <a:pt x="16745" y="17791"/>
                  <a:pt x="17212" y="17057"/>
                  <a:pt x="17679" y="16324"/>
                </a:cubicBezTo>
                <a:cubicBezTo>
                  <a:pt x="18880" y="14255"/>
                  <a:pt x="21649" y="8318"/>
                  <a:pt x="23317" y="4582"/>
                </a:cubicBezTo>
                <a:cubicBezTo>
                  <a:pt x="24051" y="2914"/>
                  <a:pt x="23317" y="979"/>
                  <a:pt x="21649" y="279"/>
                </a:cubicBezTo>
                <a:cubicBezTo>
                  <a:pt x="21219" y="90"/>
                  <a:pt x="20771" y="0"/>
                  <a:pt x="203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37"/>
          <p:cNvSpPr/>
          <p:nvPr/>
        </p:nvSpPr>
        <p:spPr>
          <a:xfrm flipH="1">
            <a:off x="1273900" y="3098312"/>
            <a:ext cx="104892" cy="241357"/>
          </a:xfrm>
          <a:custGeom>
            <a:avLst/>
            <a:gdLst/>
            <a:ahLst/>
            <a:cxnLst/>
            <a:rect l="l" t="t" r="r" b="b"/>
            <a:pathLst>
              <a:path w="5538" h="12743" extrusionOk="0">
                <a:moveTo>
                  <a:pt x="4137" y="0"/>
                </a:moveTo>
                <a:lnTo>
                  <a:pt x="1" y="9541"/>
                </a:lnTo>
                <a:cubicBezTo>
                  <a:pt x="34" y="11409"/>
                  <a:pt x="34" y="10775"/>
                  <a:pt x="101" y="12743"/>
                </a:cubicBezTo>
                <a:cubicBezTo>
                  <a:pt x="5538" y="5204"/>
                  <a:pt x="4137" y="1"/>
                  <a:pt x="41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37"/>
          <p:cNvSpPr/>
          <p:nvPr/>
        </p:nvSpPr>
        <p:spPr>
          <a:xfrm flipH="1">
            <a:off x="1155751" y="2742727"/>
            <a:ext cx="76689" cy="74227"/>
          </a:xfrm>
          <a:custGeom>
            <a:avLst/>
            <a:gdLst/>
            <a:ahLst/>
            <a:cxnLst/>
            <a:rect l="l" t="t" r="r" b="b"/>
            <a:pathLst>
              <a:path w="4049" h="3919" extrusionOk="0">
                <a:moveTo>
                  <a:pt x="2310" y="1"/>
                </a:moveTo>
                <a:cubicBezTo>
                  <a:pt x="1911" y="1"/>
                  <a:pt x="1494" y="156"/>
                  <a:pt x="1147" y="461"/>
                </a:cubicBezTo>
                <a:cubicBezTo>
                  <a:pt x="479" y="1028"/>
                  <a:pt x="79" y="1862"/>
                  <a:pt x="46" y="2730"/>
                </a:cubicBezTo>
                <a:cubicBezTo>
                  <a:pt x="0" y="3526"/>
                  <a:pt x="513" y="3919"/>
                  <a:pt x="1151" y="3919"/>
                </a:cubicBezTo>
                <a:cubicBezTo>
                  <a:pt x="1449" y="3919"/>
                  <a:pt x="1773" y="3833"/>
                  <a:pt x="2081" y="3664"/>
                </a:cubicBezTo>
                <a:cubicBezTo>
                  <a:pt x="2981" y="3163"/>
                  <a:pt x="4049" y="1996"/>
                  <a:pt x="3648" y="928"/>
                </a:cubicBezTo>
                <a:cubicBezTo>
                  <a:pt x="3395" y="305"/>
                  <a:pt x="2870" y="1"/>
                  <a:pt x="2310" y="1"/>
                </a:cubicBezTo>
                <a:close/>
              </a:path>
            </a:pathLst>
          </a:custGeom>
          <a:solidFill>
            <a:srgbClr val="FAB2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37"/>
          <p:cNvSpPr/>
          <p:nvPr/>
        </p:nvSpPr>
        <p:spPr>
          <a:xfrm flipH="1">
            <a:off x="1138685" y="2717934"/>
            <a:ext cx="116275" cy="130253"/>
          </a:xfrm>
          <a:custGeom>
            <a:avLst/>
            <a:gdLst/>
            <a:ahLst/>
            <a:cxnLst/>
            <a:rect l="l" t="t" r="r" b="b"/>
            <a:pathLst>
              <a:path w="6139" h="6877" extrusionOk="0">
                <a:moveTo>
                  <a:pt x="3112" y="0"/>
                </a:moveTo>
                <a:cubicBezTo>
                  <a:pt x="1286" y="0"/>
                  <a:pt x="199" y="1445"/>
                  <a:pt x="101" y="3305"/>
                </a:cubicBezTo>
                <a:cubicBezTo>
                  <a:pt x="1" y="5206"/>
                  <a:pt x="1035" y="6774"/>
                  <a:pt x="2936" y="6874"/>
                </a:cubicBezTo>
                <a:cubicBezTo>
                  <a:pt x="2978" y="6875"/>
                  <a:pt x="3019" y="6876"/>
                  <a:pt x="3060" y="6876"/>
                </a:cubicBezTo>
                <a:cubicBezTo>
                  <a:pt x="4887" y="6876"/>
                  <a:pt x="5973" y="5431"/>
                  <a:pt x="6038" y="3572"/>
                </a:cubicBezTo>
                <a:cubicBezTo>
                  <a:pt x="6138" y="1670"/>
                  <a:pt x="5138" y="102"/>
                  <a:pt x="3236" y="2"/>
                </a:cubicBezTo>
                <a:cubicBezTo>
                  <a:pt x="3195" y="1"/>
                  <a:pt x="3153" y="0"/>
                  <a:pt x="31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37"/>
          <p:cNvSpPr/>
          <p:nvPr/>
        </p:nvSpPr>
        <p:spPr>
          <a:xfrm flipH="1">
            <a:off x="1155751" y="2737499"/>
            <a:ext cx="81519" cy="91709"/>
          </a:xfrm>
          <a:custGeom>
            <a:avLst/>
            <a:gdLst/>
            <a:ahLst/>
            <a:cxnLst/>
            <a:rect l="l" t="t" r="r" b="b"/>
            <a:pathLst>
              <a:path w="4304" h="4842" extrusionOk="0">
                <a:moveTo>
                  <a:pt x="2118" y="1"/>
                </a:moveTo>
                <a:cubicBezTo>
                  <a:pt x="854" y="1"/>
                  <a:pt x="100" y="1044"/>
                  <a:pt x="67" y="2339"/>
                </a:cubicBezTo>
                <a:cubicBezTo>
                  <a:pt x="1" y="3639"/>
                  <a:pt x="701" y="4774"/>
                  <a:pt x="2035" y="4840"/>
                </a:cubicBezTo>
                <a:cubicBezTo>
                  <a:pt x="2056" y="4841"/>
                  <a:pt x="2077" y="4841"/>
                  <a:pt x="2098" y="4841"/>
                </a:cubicBezTo>
                <a:cubicBezTo>
                  <a:pt x="3395" y="4841"/>
                  <a:pt x="4171" y="3819"/>
                  <a:pt x="4237" y="2505"/>
                </a:cubicBezTo>
                <a:cubicBezTo>
                  <a:pt x="4304" y="1171"/>
                  <a:pt x="3603" y="70"/>
                  <a:pt x="2236" y="3"/>
                </a:cubicBezTo>
                <a:cubicBezTo>
                  <a:pt x="2196" y="2"/>
                  <a:pt x="2157" y="1"/>
                  <a:pt x="21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37"/>
          <p:cNvSpPr/>
          <p:nvPr/>
        </p:nvSpPr>
        <p:spPr>
          <a:xfrm flipH="1">
            <a:off x="1071712" y="2590030"/>
            <a:ext cx="128283" cy="138984"/>
          </a:xfrm>
          <a:custGeom>
            <a:avLst/>
            <a:gdLst/>
            <a:ahLst/>
            <a:cxnLst/>
            <a:rect l="l" t="t" r="r" b="b"/>
            <a:pathLst>
              <a:path w="6773" h="7338" extrusionOk="0">
                <a:moveTo>
                  <a:pt x="5342" y="0"/>
                </a:moveTo>
                <a:cubicBezTo>
                  <a:pt x="5286" y="0"/>
                  <a:pt x="5229" y="6"/>
                  <a:pt x="5171" y="17"/>
                </a:cubicBezTo>
                <a:cubicBezTo>
                  <a:pt x="2002" y="618"/>
                  <a:pt x="468" y="4854"/>
                  <a:pt x="67" y="6455"/>
                </a:cubicBezTo>
                <a:cubicBezTo>
                  <a:pt x="1" y="6789"/>
                  <a:pt x="201" y="7122"/>
                  <a:pt x="534" y="7222"/>
                </a:cubicBezTo>
                <a:lnTo>
                  <a:pt x="901" y="7322"/>
                </a:lnTo>
                <a:cubicBezTo>
                  <a:pt x="951" y="7332"/>
                  <a:pt x="1000" y="7337"/>
                  <a:pt x="1048" y="7337"/>
                </a:cubicBezTo>
                <a:cubicBezTo>
                  <a:pt x="1329" y="7337"/>
                  <a:pt x="1588" y="7178"/>
                  <a:pt x="1702" y="6922"/>
                </a:cubicBezTo>
                <a:cubicBezTo>
                  <a:pt x="2569" y="4854"/>
                  <a:pt x="4137" y="3153"/>
                  <a:pt x="6138" y="2119"/>
                </a:cubicBezTo>
                <a:cubicBezTo>
                  <a:pt x="6639" y="1852"/>
                  <a:pt x="6772" y="1151"/>
                  <a:pt x="6405" y="718"/>
                </a:cubicBezTo>
                <a:lnTo>
                  <a:pt x="6005" y="317"/>
                </a:lnTo>
                <a:cubicBezTo>
                  <a:pt x="5840" y="125"/>
                  <a:pt x="5606" y="0"/>
                  <a:pt x="53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37"/>
          <p:cNvSpPr/>
          <p:nvPr/>
        </p:nvSpPr>
        <p:spPr>
          <a:xfrm flipH="1">
            <a:off x="1622649" y="3594265"/>
            <a:ext cx="51196" cy="219253"/>
          </a:xfrm>
          <a:custGeom>
            <a:avLst/>
            <a:gdLst/>
            <a:ahLst/>
            <a:cxnLst/>
            <a:rect l="l" t="t" r="r" b="b"/>
            <a:pathLst>
              <a:path w="2703" h="11576" extrusionOk="0">
                <a:moveTo>
                  <a:pt x="1" y="1"/>
                </a:moveTo>
                <a:lnTo>
                  <a:pt x="1" y="11576"/>
                </a:lnTo>
                <a:lnTo>
                  <a:pt x="2703" y="11576"/>
                </a:lnTo>
                <a:lnTo>
                  <a:pt x="270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37"/>
          <p:cNvSpPr/>
          <p:nvPr/>
        </p:nvSpPr>
        <p:spPr>
          <a:xfrm flipH="1">
            <a:off x="1622649" y="3594265"/>
            <a:ext cx="51196" cy="219253"/>
          </a:xfrm>
          <a:custGeom>
            <a:avLst/>
            <a:gdLst/>
            <a:ahLst/>
            <a:cxnLst/>
            <a:rect l="l" t="t" r="r" b="b"/>
            <a:pathLst>
              <a:path w="2703" h="11576" extrusionOk="0">
                <a:moveTo>
                  <a:pt x="1" y="1"/>
                </a:moveTo>
                <a:lnTo>
                  <a:pt x="1" y="11576"/>
                </a:lnTo>
                <a:lnTo>
                  <a:pt x="2703" y="11576"/>
                </a:lnTo>
                <a:lnTo>
                  <a:pt x="27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37"/>
          <p:cNvSpPr/>
          <p:nvPr/>
        </p:nvSpPr>
        <p:spPr>
          <a:xfrm flipH="1">
            <a:off x="1402145" y="3542615"/>
            <a:ext cx="492828" cy="121843"/>
          </a:xfrm>
          <a:custGeom>
            <a:avLst/>
            <a:gdLst/>
            <a:ahLst/>
            <a:cxnLst/>
            <a:rect l="l" t="t" r="r" b="b"/>
            <a:pathLst>
              <a:path w="26020" h="6433" extrusionOk="0">
                <a:moveTo>
                  <a:pt x="13010" y="1"/>
                </a:moveTo>
                <a:cubicBezTo>
                  <a:pt x="9366" y="1"/>
                  <a:pt x="5722" y="610"/>
                  <a:pt x="2236" y="1827"/>
                </a:cubicBezTo>
                <a:cubicBezTo>
                  <a:pt x="735" y="2328"/>
                  <a:pt x="1" y="3862"/>
                  <a:pt x="568" y="5030"/>
                </a:cubicBezTo>
                <a:cubicBezTo>
                  <a:pt x="1022" y="5912"/>
                  <a:pt x="1933" y="6432"/>
                  <a:pt x="2883" y="6432"/>
                </a:cubicBezTo>
                <a:cubicBezTo>
                  <a:pt x="3191" y="6432"/>
                  <a:pt x="3502" y="6378"/>
                  <a:pt x="3804" y="6264"/>
                </a:cubicBezTo>
                <a:cubicBezTo>
                  <a:pt x="6789" y="5230"/>
                  <a:pt x="9908" y="4713"/>
                  <a:pt x="13023" y="4713"/>
                </a:cubicBezTo>
                <a:cubicBezTo>
                  <a:pt x="16137" y="4713"/>
                  <a:pt x="19248" y="5230"/>
                  <a:pt x="22217" y="6264"/>
                </a:cubicBezTo>
                <a:cubicBezTo>
                  <a:pt x="22526" y="6378"/>
                  <a:pt x="22842" y="6432"/>
                  <a:pt x="23151" y="6432"/>
                </a:cubicBezTo>
                <a:cubicBezTo>
                  <a:pt x="24107" y="6432"/>
                  <a:pt x="24999" y="5912"/>
                  <a:pt x="25452" y="5030"/>
                </a:cubicBezTo>
                <a:cubicBezTo>
                  <a:pt x="26019" y="3862"/>
                  <a:pt x="25286" y="2328"/>
                  <a:pt x="23784" y="1827"/>
                </a:cubicBezTo>
                <a:cubicBezTo>
                  <a:pt x="20299" y="610"/>
                  <a:pt x="16654" y="1"/>
                  <a:pt x="1301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37"/>
          <p:cNvSpPr/>
          <p:nvPr/>
        </p:nvSpPr>
        <p:spPr>
          <a:xfrm flipH="1">
            <a:off x="1402145" y="3542615"/>
            <a:ext cx="492828" cy="121843"/>
          </a:xfrm>
          <a:custGeom>
            <a:avLst/>
            <a:gdLst/>
            <a:ahLst/>
            <a:cxnLst/>
            <a:rect l="l" t="t" r="r" b="b"/>
            <a:pathLst>
              <a:path w="26020" h="6433" extrusionOk="0">
                <a:moveTo>
                  <a:pt x="13010" y="1"/>
                </a:moveTo>
                <a:cubicBezTo>
                  <a:pt x="9366" y="1"/>
                  <a:pt x="5722" y="610"/>
                  <a:pt x="2236" y="1827"/>
                </a:cubicBezTo>
                <a:cubicBezTo>
                  <a:pt x="735" y="2328"/>
                  <a:pt x="1" y="3862"/>
                  <a:pt x="568" y="5030"/>
                </a:cubicBezTo>
                <a:cubicBezTo>
                  <a:pt x="1022" y="5912"/>
                  <a:pt x="1933" y="6432"/>
                  <a:pt x="2883" y="6432"/>
                </a:cubicBezTo>
                <a:cubicBezTo>
                  <a:pt x="3191" y="6432"/>
                  <a:pt x="3502" y="6378"/>
                  <a:pt x="3804" y="6264"/>
                </a:cubicBezTo>
                <a:cubicBezTo>
                  <a:pt x="6789" y="5230"/>
                  <a:pt x="9908" y="4713"/>
                  <a:pt x="13023" y="4713"/>
                </a:cubicBezTo>
                <a:cubicBezTo>
                  <a:pt x="16137" y="4713"/>
                  <a:pt x="19248" y="5230"/>
                  <a:pt x="22217" y="6264"/>
                </a:cubicBezTo>
                <a:cubicBezTo>
                  <a:pt x="22526" y="6378"/>
                  <a:pt x="22842" y="6432"/>
                  <a:pt x="23151" y="6432"/>
                </a:cubicBezTo>
                <a:cubicBezTo>
                  <a:pt x="24107" y="6432"/>
                  <a:pt x="24999" y="5912"/>
                  <a:pt x="25452" y="5030"/>
                </a:cubicBezTo>
                <a:cubicBezTo>
                  <a:pt x="26019" y="3862"/>
                  <a:pt x="25286" y="2328"/>
                  <a:pt x="23784" y="1827"/>
                </a:cubicBezTo>
                <a:cubicBezTo>
                  <a:pt x="20299" y="610"/>
                  <a:pt x="16654" y="1"/>
                  <a:pt x="130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37"/>
          <p:cNvSpPr/>
          <p:nvPr/>
        </p:nvSpPr>
        <p:spPr>
          <a:xfrm flipH="1">
            <a:off x="1527246" y="4653788"/>
            <a:ext cx="93527" cy="80137"/>
          </a:xfrm>
          <a:custGeom>
            <a:avLst/>
            <a:gdLst/>
            <a:ahLst/>
            <a:cxnLst/>
            <a:rect l="l" t="t" r="r" b="b"/>
            <a:pathLst>
              <a:path w="4938" h="4231" extrusionOk="0">
                <a:moveTo>
                  <a:pt x="2803" y="1"/>
                </a:moveTo>
                <a:cubicBezTo>
                  <a:pt x="935" y="1"/>
                  <a:pt x="1" y="2269"/>
                  <a:pt x="1335" y="3604"/>
                </a:cubicBezTo>
                <a:cubicBezTo>
                  <a:pt x="1757" y="4036"/>
                  <a:pt x="2284" y="4230"/>
                  <a:pt x="2804" y="4230"/>
                </a:cubicBezTo>
                <a:cubicBezTo>
                  <a:pt x="3887" y="4230"/>
                  <a:pt x="4938" y="3387"/>
                  <a:pt x="4938" y="2102"/>
                </a:cubicBezTo>
                <a:cubicBezTo>
                  <a:pt x="4938" y="935"/>
                  <a:pt x="3970" y="1"/>
                  <a:pt x="28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37"/>
          <p:cNvSpPr/>
          <p:nvPr/>
        </p:nvSpPr>
        <p:spPr>
          <a:xfrm flipH="1">
            <a:off x="847440" y="4653788"/>
            <a:ext cx="93508" cy="80137"/>
          </a:xfrm>
          <a:custGeom>
            <a:avLst/>
            <a:gdLst/>
            <a:ahLst/>
            <a:cxnLst/>
            <a:rect l="l" t="t" r="r" b="b"/>
            <a:pathLst>
              <a:path w="4937" h="4231" extrusionOk="0">
                <a:moveTo>
                  <a:pt x="2135" y="1"/>
                </a:moveTo>
                <a:cubicBezTo>
                  <a:pt x="934" y="1"/>
                  <a:pt x="0" y="935"/>
                  <a:pt x="0" y="2102"/>
                </a:cubicBezTo>
                <a:cubicBezTo>
                  <a:pt x="0" y="3387"/>
                  <a:pt x="1051" y="4230"/>
                  <a:pt x="2134" y="4230"/>
                </a:cubicBezTo>
                <a:cubicBezTo>
                  <a:pt x="2654" y="4230"/>
                  <a:pt x="3181" y="4036"/>
                  <a:pt x="3603" y="3604"/>
                </a:cubicBezTo>
                <a:cubicBezTo>
                  <a:pt x="4937" y="2269"/>
                  <a:pt x="4003" y="1"/>
                  <a:pt x="2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37"/>
          <p:cNvSpPr/>
          <p:nvPr/>
        </p:nvSpPr>
        <p:spPr>
          <a:xfrm flipH="1">
            <a:off x="1193215" y="4641154"/>
            <a:ext cx="93338" cy="79928"/>
          </a:xfrm>
          <a:custGeom>
            <a:avLst/>
            <a:gdLst/>
            <a:ahLst/>
            <a:cxnLst/>
            <a:rect l="l" t="t" r="r" b="b"/>
            <a:pathLst>
              <a:path w="4928" h="4220" extrusionOk="0">
                <a:moveTo>
                  <a:pt x="2110" y="0"/>
                </a:moveTo>
                <a:cubicBezTo>
                  <a:pt x="2097" y="0"/>
                  <a:pt x="2083" y="1"/>
                  <a:pt x="2069" y="1"/>
                </a:cubicBezTo>
                <a:cubicBezTo>
                  <a:pt x="901" y="1"/>
                  <a:pt x="1" y="935"/>
                  <a:pt x="1" y="2102"/>
                </a:cubicBezTo>
                <a:cubicBezTo>
                  <a:pt x="1" y="3379"/>
                  <a:pt x="1024" y="4220"/>
                  <a:pt x="2100" y="4220"/>
                </a:cubicBezTo>
                <a:cubicBezTo>
                  <a:pt x="2626" y="4220"/>
                  <a:pt x="3165" y="4019"/>
                  <a:pt x="3603" y="3570"/>
                </a:cubicBezTo>
                <a:cubicBezTo>
                  <a:pt x="4928" y="2245"/>
                  <a:pt x="3984" y="0"/>
                  <a:pt x="21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37"/>
          <p:cNvSpPr/>
          <p:nvPr/>
        </p:nvSpPr>
        <p:spPr>
          <a:xfrm flipH="1">
            <a:off x="812059" y="4572931"/>
            <a:ext cx="855251" cy="85951"/>
          </a:xfrm>
          <a:custGeom>
            <a:avLst/>
            <a:gdLst/>
            <a:ahLst/>
            <a:cxnLst/>
            <a:rect l="l" t="t" r="r" b="b"/>
            <a:pathLst>
              <a:path w="45155" h="4538" extrusionOk="0">
                <a:moveTo>
                  <a:pt x="16001" y="0"/>
                </a:moveTo>
                <a:cubicBezTo>
                  <a:pt x="14800" y="0"/>
                  <a:pt x="13632" y="100"/>
                  <a:pt x="12465" y="334"/>
                </a:cubicBezTo>
                <a:lnTo>
                  <a:pt x="1190" y="2502"/>
                </a:lnTo>
                <a:cubicBezTo>
                  <a:pt x="0" y="2766"/>
                  <a:pt x="186" y="4537"/>
                  <a:pt x="1390" y="4537"/>
                </a:cubicBezTo>
                <a:cubicBezTo>
                  <a:pt x="1401" y="4537"/>
                  <a:pt x="1412" y="4537"/>
                  <a:pt x="1424" y="4537"/>
                </a:cubicBezTo>
                <a:lnTo>
                  <a:pt x="22038" y="4070"/>
                </a:lnTo>
                <a:lnTo>
                  <a:pt x="44021" y="4370"/>
                </a:lnTo>
                <a:cubicBezTo>
                  <a:pt x="44042" y="4371"/>
                  <a:pt x="44063" y="4372"/>
                  <a:pt x="44084" y="4372"/>
                </a:cubicBezTo>
                <a:cubicBezTo>
                  <a:pt x="44560" y="4372"/>
                  <a:pt x="44991" y="4015"/>
                  <a:pt x="45055" y="3536"/>
                </a:cubicBezTo>
                <a:cubicBezTo>
                  <a:pt x="45155" y="3002"/>
                  <a:pt x="44821" y="2469"/>
                  <a:pt x="44288" y="2369"/>
                </a:cubicBezTo>
                <a:lnTo>
                  <a:pt x="31645" y="334"/>
                </a:lnTo>
                <a:cubicBezTo>
                  <a:pt x="30478" y="100"/>
                  <a:pt x="29277" y="0"/>
                  <a:pt x="281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37"/>
          <p:cNvSpPr/>
          <p:nvPr/>
        </p:nvSpPr>
        <p:spPr>
          <a:xfrm flipH="1">
            <a:off x="1179123" y="4225433"/>
            <a:ext cx="142166" cy="407539"/>
          </a:xfrm>
          <a:custGeom>
            <a:avLst/>
            <a:gdLst/>
            <a:ahLst/>
            <a:cxnLst/>
            <a:rect l="l" t="t" r="r" b="b"/>
            <a:pathLst>
              <a:path w="7506" h="21517" extrusionOk="0">
                <a:moveTo>
                  <a:pt x="0" y="1"/>
                </a:moveTo>
                <a:lnTo>
                  <a:pt x="0" y="21516"/>
                </a:lnTo>
                <a:lnTo>
                  <a:pt x="7505" y="21516"/>
                </a:lnTo>
                <a:lnTo>
                  <a:pt x="75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2575;p37"/>
          <p:cNvSpPr/>
          <p:nvPr/>
        </p:nvSpPr>
        <p:spPr>
          <a:xfrm flipH="1">
            <a:off x="1199332" y="3967030"/>
            <a:ext cx="101122" cy="260316"/>
          </a:xfrm>
          <a:custGeom>
            <a:avLst/>
            <a:gdLst/>
            <a:ahLst/>
            <a:cxnLst/>
            <a:rect l="l" t="t" r="r" b="b"/>
            <a:pathLst>
              <a:path w="5339" h="13744" extrusionOk="0">
                <a:moveTo>
                  <a:pt x="1" y="1"/>
                </a:moveTo>
                <a:lnTo>
                  <a:pt x="1" y="13744"/>
                </a:lnTo>
                <a:lnTo>
                  <a:pt x="5338" y="13744"/>
                </a:lnTo>
                <a:lnTo>
                  <a:pt x="53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2576;p37"/>
          <p:cNvSpPr/>
          <p:nvPr/>
        </p:nvSpPr>
        <p:spPr>
          <a:xfrm flipH="1">
            <a:off x="1199332" y="3967030"/>
            <a:ext cx="101122" cy="73318"/>
          </a:xfrm>
          <a:custGeom>
            <a:avLst/>
            <a:gdLst/>
            <a:ahLst/>
            <a:cxnLst/>
            <a:rect l="l" t="t" r="r" b="b"/>
            <a:pathLst>
              <a:path w="5339" h="3871" extrusionOk="0">
                <a:moveTo>
                  <a:pt x="1" y="1"/>
                </a:moveTo>
                <a:lnTo>
                  <a:pt x="1" y="2536"/>
                </a:lnTo>
                <a:lnTo>
                  <a:pt x="5338" y="3870"/>
                </a:lnTo>
                <a:lnTo>
                  <a:pt x="533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37"/>
          <p:cNvSpPr/>
          <p:nvPr/>
        </p:nvSpPr>
        <p:spPr>
          <a:xfrm flipH="1">
            <a:off x="1290947" y="3781282"/>
            <a:ext cx="620448" cy="184498"/>
          </a:xfrm>
          <a:custGeom>
            <a:avLst/>
            <a:gdLst/>
            <a:ahLst/>
            <a:cxnLst/>
            <a:rect l="l" t="t" r="r" b="b"/>
            <a:pathLst>
              <a:path w="32758" h="9741" extrusionOk="0">
                <a:moveTo>
                  <a:pt x="9174" y="1"/>
                </a:moveTo>
                <a:cubicBezTo>
                  <a:pt x="5971" y="1"/>
                  <a:pt x="3003" y="1702"/>
                  <a:pt x="1368" y="4470"/>
                </a:cubicBezTo>
                <a:cubicBezTo>
                  <a:pt x="1" y="6772"/>
                  <a:pt x="1668" y="9741"/>
                  <a:pt x="4370" y="9741"/>
                </a:cubicBezTo>
                <a:lnTo>
                  <a:pt x="32757" y="9741"/>
                </a:lnTo>
                <a:lnTo>
                  <a:pt x="327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37"/>
          <p:cNvSpPr/>
          <p:nvPr/>
        </p:nvSpPr>
        <p:spPr>
          <a:xfrm flipH="1">
            <a:off x="1182286" y="3099581"/>
            <a:ext cx="143435" cy="863054"/>
          </a:xfrm>
          <a:custGeom>
            <a:avLst/>
            <a:gdLst/>
            <a:ahLst/>
            <a:cxnLst/>
            <a:rect l="l" t="t" r="r" b="b"/>
            <a:pathLst>
              <a:path w="7573" h="45567" extrusionOk="0">
                <a:moveTo>
                  <a:pt x="7573" y="0"/>
                </a:moveTo>
                <a:lnTo>
                  <a:pt x="3103" y="834"/>
                </a:lnTo>
                <a:cubicBezTo>
                  <a:pt x="3103" y="867"/>
                  <a:pt x="3103" y="901"/>
                  <a:pt x="3103" y="934"/>
                </a:cubicBezTo>
                <a:lnTo>
                  <a:pt x="1" y="45566"/>
                </a:lnTo>
                <a:lnTo>
                  <a:pt x="4304" y="45566"/>
                </a:lnTo>
                <a:lnTo>
                  <a:pt x="7439" y="934"/>
                </a:lnTo>
                <a:cubicBezTo>
                  <a:pt x="7439" y="634"/>
                  <a:pt x="7506" y="300"/>
                  <a:pt x="7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2579;p37"/>
          <p:cNvSpPr/>
          <p:nvPr/>
        </p:nvSpPr>
        <p:spPr>
          <a:xfrm flipH="1">
            <a:off x="807002" y="3965761"/>
            <a:ext cx="13921" cy="663"/>
          </a:xfrm>
          <a:custGeom>
            <a:avLst/>
            <a:gdLst/>
            <a:ahLst/>
            <a:cxnLst/>
            <a:rect l="l" t="t" r="r" b="b"/>
            <a:pathLst>
              <a:path w="735" h="35" extrusionOk="0">
                <a:moveTo>
                  <a:pt x="735" y="1"/>
                </a:moveTo>
                <a:cubicBezTo>
                  <a:pt x="468" y="34"/>
                  <a:pt x="234" y="34"/>
                  <a:pt x="1" y="34"/>
                </a:cubicBezTo>
                <a:lnTo>
                  <a:pt x="735" y="34"/>
                </a:lnTo>
                <a:lnTo>
                  <a:pt x="735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0" name="Google Shape;2580;p37"/>
          <p:cNvSpPr/>
          <p:nvPr/>
        </p:nvSpPr>
        <p:spPr>
          <a:xfrm flipH="1">
            <a:off x="624398" y="2638971"/>
            <a:ext cx="643820" cy="1324289"/>
          </a:xfrm>
          <a:custGeom>
            <a:avLst/>
            <a:gdLst/>
            <a:ahLst/>
            <a:cxnLst/>
            <a:rect l="l" t="t" r="r" b="b"/>
            <a:pathLst>
              <a:path w="33992" h="69919" extrusionOk="0">
                <a:moveTo>
                  <a:pt x="13610" y="14712"/>
                </a:moveTo>
                <a:lnTo>
                  <a:pt x="13877" y="15546"/>
                </a:lnTo>
                <a:lnTo>
                  <a:pt x="13910" y="15680"/>
                </a:lnTo>
                <a:lnTo>
                  <a:pt x="14177" y="16414"/>
                </a:lnTo>
                <a:lnTo>
                  <a:pt x="13510" y="20650"/>
                </a:lnTo>
                <a:lnTo>
                  <a:pt x="5904" y="21384"/>
                </a:lnTo>
                <a:lnTo>
                  <a:pt x="5604" y="21417"/>
                </a:lnTo>
                <a:lnTo>
                  <a:pt x="6638" y="17948"/>
                </a:lnTo>
                <a:lnTo>
                  <a:pt x="11875" y="15546"/>
                </a:lnTo>
                <a:lnTo>
                  <a:pt x="13610" y="14712"/>
                </a:lnTo>
                <a:close/>
                <a:moveTo>
                  <a:pt x="27620" y="14712"/>
                </a:moveTo>
                <a:lnTo>
                  <a:pt x="30989" y="17948"/>
                </a:lnTo>
                <a:lnTo>
                  <a:pt x="30989" y="21417"/>
                </a:lnTo>
                <a:lnTo>
                  <a:pt x="28420" y="20750"/>
                </a:lnTo>
                <a:lnTo>
                  <a:pt x="27520" y="20516"/>
                </a:lnTo>
                <a:cubicBezTo>
                  <a:pt x="27520" y="20216"/>
                  <a:pt x="27486" y="19916"/>
                  <a:pt x="27453" y="19616"/>
                </a:cubicBezTo>
                <a:cubicBezTo>
                  <a:pt x="27353" y="17948"/>
                  <a:pt x="27286" y="16414"/>
                  <a:pt x="27286" y="16414"/>
                </a:cubicBezTo>
                <a:lnTo>
                  <a:pt x="27386" y="15846"/>
                </a:lnTo>
                <a:lnTo>
                  <a:pt x="27620" y="14712"/>
                </a:lnTo>
                <a:close/>
                <a:moveTo>
                  <a:pt x="25616" y="1"/>
                </a:moveTo>
                <a:cubicBezTo>
                  <a:pt x="25595" y="1"/>
                  <a:pt x="25573" y="1"/>
                  <a:pt x="25552" y="2"/>
                </a:cubicBezTo>
                <a:lnTo>
                  <a:pt x="17779" y="2"/>
                </a:lnTo>
                <a:cubicBezTo>
                  <a:pt x="16479" y="2"/>
                  <a:pt x="15344" y="769"/>
                  <a:pt x="14844" y="1970"/>
                </a:cubicBezTo>
                <a:lnTo>
                  <a:pt x="10908" y="11477"/>
                </a:lnTo>
                <a:lnTo>
                  <a:pt x="4437" y="15313"/>
                </a:lnTo>
                <a:cubicBezTo>
                  <a:pt x="2769" y="16280"/>
                  <a:pt x="1601" y="17881"/>
                  <a:pt x="1168" y="19749"/>
                </a:cubicBezTo>
                <a:lnTo>
                  <a:pt x="0" y="25186"/>
                </a:lnTo>
                <a:lnTo>
                  <a:pt x="100" y="25186"/>
                </a:lnTo>
                <a:lnTo>
                  <a:pt x="4537" y="24353"/>
                </a:lnTo>
                <a:lnTo>
                  <a:pt x="4537" y="24353"/>
                </a:lnTo>
                <a:cubicBezTo>
                  <a:pt x="4437" y="24653"/>
                  <a:pt x="4403" y="24986"/>
                  <a:pt x="4370" y="25287"/>
                </a:cubicBezTo>
                <a:lnTo>
                  <a:pt x="1268" y="69918"/>
                </a:lnTo>
                <a:lnTo>
                  <a:pt x="25685" y="69918"/>
                </a:lnTo>
                <a:cubicBezTo>
                  <a:pt x="25919" y="69918"/>
                  <a:pt x="26185" y="69885"/>
                  <a:pt x="26419" y="69852"/>
                </a:cubicBezTo>
                <a:cubicBezTo>
                  <a:pt x="28921" y="69485"/>
                  <a:pt x="30855" y="67417"/>
                  <a:pt x="31056" y="64848"/>
                </a:cubicBezTo>
                <a:lnTo>
                  <a:pt x="33858" y="24886"/>
                </a:lnTo>
                <a:cubicBezTo>
                  <a:pt x="33891" y="24586"/>
                  <a:pt x="33891" y="24319"/>
                  <a:pt x="33858" y="24019"/>
                </a:cubicBezTo>
                <a:lnTo>
                  <a:pt x="33924" y="24019"/>
                </a:lnTo>
                <a:lnTo>
                  <a:pt x="33991" y="18715"/>
                </a:lnTo>
                <a:cubicBezTo>
                  <a:pt x="33991" y="17247"/>
                  <a:pt x="33491" y="15813"/>
                  <a:pt x="32523" y="14712"/>
                </a:cubicBezTo>
                <a:lnTo>
                  <a:pt x="29388" y="11210"/>
                </a:lnTo>
                <a:lnTo>
                  <a:pt x="28254" y="2370"/>
                </a:lnTo>
                <a:cubicBezTo>
                  <a:pt x="28089" y="1024"/>
                  <a:pt x="26956" y="1"/>
                  <a:pt x="256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1" name="Google Shape;2581;p37"/>
          <p:cNvSpPr/>
          <p:nvPr/>
        </p:nvSpPr>
        <p:spPr>
          <a:xfrm flipH="1">
            <a:off x="1863362" y="3335862"/>
            <a:ext cx="601488" cy="36668"/>
          </a:xfrm>
          <a:custGeom>
            <a:avLst/>
            <a:gdLst/>
            <a:ahLst/>
            <a:cxnLst/>
            <a:rect l="l" t="t" r="r" b="b"/>
            <a:pathLst>
              <a:path w="31757" h="1936" extrusionOk="0">
                <a:moveTo>
                  <a:pt x="1" y="1"/>
                </a:moveTo>
                <a:lnTo>
                  <a:pt x="167" y="1935"/>
                </a:lnTo>
                <a:lnTo>
                  <a:pt x="31757" y="1935"/>
                </a:lnTo>
                <a:lnTo>
                  <a:pt x="315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5" name="Google Shape;2585;p37"/>
          <p:cNvCxnSpPr>
            <a:cxnSpLocks/>
            <a:endCxn id="2586" idx="6"/>
          </p:cNvCxnSpPr>
          <p:nvPr/>
        </p:nvCxnSpPr>
        <p:spPr>
          <a:xfrm flipH="1">
            <a:off x="1179123" y="1835136"/>
            <a:ext cx="2434200" cy="4146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87" name="Google Shape;2587;p37"/>
          <p:cNvCxnSpPr>
            <a:cxnSpLocks/>
          </p:cNvCxnSpPr>
          <p:nvPr/>
        </p:nvCxnSpPr>
        <p:spPr>
          <a:xfrm rot="10800000" flipV="1">
            <a:off x="1694684" y="2211613"/>
            <a:ext cx="1918639" cy="547005"/>
          </a:xfrm>
          <a:prstGeom prst="bentConnector4">
            <a:avLst>
              <a:gd name="adj1" fmla="val 48908"/>
              <a:gd name="adj2" fmla="val 14945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86" name="Google Shape;2586;p37"/>
          <p:cNvSpPr/>
          <p:nvPr/>
        </p:nvSpPr>
        <p:spPr>
          <a:xfrm>
            <a:off x="893001" y="2106521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37"/>
          <p:cNvSpPr/>
          <p:nvPr/>
        </p:nvSpPr>
        <p:spPr>
          <a:xfrm>
            <a:off x="1450397" y="3609917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37"/>
          <p:cNvSpPr/>
          <p:nvPr/>
        </p:nvSpPr>
        <p:spPr>
          <a:xfrm>
            <a:off x="692860" y="3304529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2F0FFD8-A3E1-4E43-ACDE-0A01BBEC7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34652"/>
              </p:ext>
            </p:extLst>
          </p:nvPr>
        </p:nvGraphicFramePr>
        <p:xfrm>
          <a:off x="3743932" y="1191141"/>
          <a:ext cx="5338253" cy="3489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0777">
                  <a:extLst>
                    <a:ext uri="{9D8B030D-6E8A-4147-A177-3AD203B41FA5}">
                      <a16:colId xmlns:a16="http://schemas.microsoft.com/office/drawing/2014/main" val="3661823789"/>
                    </a:ext>
                  </a:extLst>
                </a:gridCol>
                <a:gridCol w="2107476">
                  <a:extLst>
                    <a:ext uri="{9D8B030D-6E8A-4147-A177-3AD203B41FA5}">
                      <a16:colId xmlns:a16="http://schemas.microsoft.com/office/drawing/2014/main" val="2986310467"/>
                    </a:ext>
                  </a:extLst>
                </a:gridCol>
              </a:tblGrid>
              <a:tr h="34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Responsibilities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934033"/>
                  </a:ext>
                </a:extLst>
              </a:tr>
              <a:tr h="348963">
                <a:tc>
                  <a:txBody>
                    <a:bodyPr/>
                    <a:lstStyle/>
                    <a:p>
                      <a:r>
                        <a:rPr lang="en-US" dirty="0"/>
                        <a:t>Problem &amp; solution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SH, KR, RF, GG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3214371"/>
                  </a:ext>
                </a:extLst>
              </a:tr>
              <a:tr h="348963">
                <a:tc>
                  <a:txBody>
                    <a:bodyPr/>
                    <a:lstStyle/>
                    <a:p>
                      <a:r>
                        <a:rPr lang="en-US" dirty="0"/>
                        <a:t>Functional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SH, KR, RF, GG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8050466"/>
                  </a:ext>
                </a:extLst>
              </a:tr>
              <a:tr h="348963">
                <a:tc>
                  <a:txBody>
                    <a:bodyPr/>
                    <a:lstStyle/>
                    <a:p>
                      <a:r>
                        <a:rPr lang="en-US" dirty="0"/>
                        <a:t>Video Conference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SH, KR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4450183"/>
                  </a:ext>
                </a:extLst>
              </a:tr>
              <a:tr h="348963">
                <a:tc>
                  <a:txBody>
                    <a:bodyPr/>
                    <a:lstStyle/>
                    <a:p>
                      <a:r>
                        <a:rPr lang="en-US" dirty="0"/>
                        <a:t>Registration module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SH, KR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4740598"/>
                  </a:ext>
                </a:extLst>
              </a:tr>
              <a:tr h="348963">
                <a:tc>
                  <a:txBody>
                    <a:bodyPr/>
                    <a:lstStyle/>
                    <a:p>
                      <a:r>
                        <a:rPr lang="en-US" dirty="0"/>
                        <a:t>Dashboard &amp; course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SH, KR, RF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5577495"/>
                  </a:ext>
                </a:extLst>
              </a:tr>
              <a:tr h="348963">
                <a:tc>
                  <a:txBody>
                    <a:bodyPr/>
                    <a:lstStyle/>
                    <a:p>
                      <a:r>
                        <a:rPr lang="en-US" dirty="0"/>
                        <a:t>Face verification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SH, KR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0304591"/>
                  </a:ext>
                </a:extLst>
              </a:tr>
              <a:tr h="348963">
                <a:tc>
                  <a:txBody>
                    <a:bodyPr/>
                    <a:lstStyle/>
                    <a:p>
                      <a:r>
                        <a:rPr lang="en-US" dirty="0"/>
                        <a:t>Examination module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SH, KR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3898488"/>
                  </a:ext>
                </a:extLst>
              </a:tr>
              <a:tr h="348963">
                <a:tc>
                  <a:txBody>
                    <a:bodyPr/>
                    <a:lstStyle/>
                    <a:p>
                      <a:r>
                        <a:rPr lang="en-US" dirty="0"/>
                        <a:t>Integration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SH, KR, RF, GG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1521948"/>
                  </a:ext>
                </a:extLst>
              </a:tr>
              <a:tr h="348963">
                <a:tc>
                  <a:txBody>
                    <a:bodyPr/>
                    <a:lstStyle/>
                    <a:p>
                      <a:r>
                        <a:rPr lang="en-US" dirty="0"/>
                        <a:t>Report &amp; 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SH, KR, RF, GG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232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92;p46">
            <a:extLst>
              <a:ext uri="{FF2B5EF4-FFF2-40B4-BE49-F238E27FC236}">
                <a16:creationId xmlns:a16="http://schemas.microsoft.com/office/drawing/2014/main" id="{4FF7D0D0-08FA-5643-A09A-763324CE6771}"/>
              </a:ext>
            </a:extLst>
          </p:cNvPr>
          <p:cNvSpPr/>
          <p:nvPr/>
        </p:nvSpPr>
        <p:spPr>
          <a:xfrm>
            <a:off x="0" y="1857126"/>
            <a:ext cx="3504300" cy="154830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93;p46">
            <a:extLst>
              <a:ext uri="{FF2B5EF4-FFF2-40B4-BE49-F238E27FC236}">
                <a16:creationId xmlns:a16="http://schemas.microsoft.com/office/drawing/2014/main" id="{49C669A8-6EBC-E543-A8FD-E93B157FD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8000" y="18055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 Unique Part</a:t>
            </a:r>
            <a:endParaRPr dirty="0"/>
          </a:p>
        </p:txBody>
      </p:sp>
      <p:sp>
        <p:nvSpPr>
          <p:cNvPr id="6" name="Google Shape;695;p46">
            <a:extLst>
              <a:ext uri="{FF2B5EF4-FFF2-40B4-BE49-F238E27FC236}">
                <a16:creationId xmlns:a16="http://schemas.microsoft.com/office/drawing/2014/main" id="{16B13C39-039D-0D48-9D8D-09B1CE93127D}"/>
              </a:ext>
            </a:extLst>
          </p:cNvPr>
          <p:cNvSpPr txBox="1">
            <a:spLocks/>
          </p:cNvSpPr>
          <p:nvPr/>
        </p:nvSpPr>
        <p:spPr>
          <a:xfrm flipH="1">
            <a:off x="5340600" y="1050732"/>
            <a:ext cx="3803400" cy="25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r>
              <a:rPr lang="en-US" sz="2200" dirty="0">
                <a:solidFill>
                  <a:schemeClr val="dk2"/>
                </a:solidFill>
              </a:rPr>
              <a:t>Identity verification biometrically </a:t>
            </a:r>
          </a:p>
        </p:txBody>
      </p:sp>
      <p:sp>
        <p:nvSpPr>
          <p:cNvPr id="7" name="Google Shape;696;p46">
            <a:extLst>
              <a:ext uri="{FF2B5EF4-FFF2-40B4-BE49-F238E27FC236}">
                <a16:creationId xmlns:a16="http://schemas.microsoft.com/office/drawing/2014/main" id="{ACAA5784-14B4-5D45-98B0-0A509FB8035B}"/>
              </a:ext>
            </a:extLst>
          </p:cNvPr>
          <p:cNvSpPr txBox="1">
            <a:spLocks/>
          </p:cNvSpPr>
          <p:nvPr/>
        </p:nvSpPr>
        <p:spPr>
          <a:xfrm flipH="1">
            <a:off x="5339400" y="1337107"/>
            <a:ext cx="26988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400" dirty="0"/>
              <a:t>Face Verification</a:t>
            </a:r>
          </a:p>
        </p:txBody>
      </p:sp>
      <p:sp>
        <p:nvSpPr>
          <p:cNvPr id="8" name="Google Shape;697;p46">
            <a:extLst>
              <a:ext uri="{FF2B5EF4-FFF2-40B4-BE49-F238E27FC236}">
                <a16:creationId xmlns:a16="http://schemas.microsoft.com/office/drawing/2014/main" id="{A1A2FBA3-70A8-944C-957B-254096A51C24}"/>
              </a:ext>
            </a:extLst>
          </p:cNvPr>
          <p:cNvSpPr txBox="1">
            <a:spLocks/>
          </p:cNvSpPr>
          <p:nvPr/>
        </p:nvSpPr>
        <p:spPr>
          <a:xfrm flipH="1">
            <a:off x="5339400" y="2066766"/>
            <a:ext cx="3803400" cy="25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r>
              <a:rPr lang="en-US" sz="2200" dirty="0">
                <a:solidFill>
                  <a:schemeClr val="dk2"/>
                </a:solidFill>
              </a:rPr>
              <a:t>Clipboard and keyboard freezing during MCQ exams </a:t>
            </a:r>
          </a:p>
        </p:txBody>
      </p:sp>
      <p:sp>
        <p:nvSpPr>
          <p:cNvPr id="9" name="Google Shape;698;p46">
            <a:extLst>
              <a:ext uri="{FF2B5EF4-FFF2-40B4-BE49-F238E27FC236}">
                <a16:creationId xmlns:a16="http://schemas.microsoft.com/office/drawing/2014/main" id="{493D85CF-DBCF-DF40-8E04-928FE07EEA51}"/>
              </a:ext>
            </a:extLst>
          </p:cNvPr>
          <p:cNvSpPr txBox="1">
            <a:spLocks/>
          </p:cNvSpPr>
          <p:nvPr/>
        </p:nvSpPr>
        <p:spPr>
          <a:xfrm flipH="1">
            <a:off x="5339400" y="2521872"/>
            <a:ext cx="3434210" cy="25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400" dirty="0"/>
              <a:t>Cannot copy-paste the questions</a:t>
            </a:r>
          </a:p>
        </p:txBody>
      </p:sp>
      <p:sp>
        <p:nvSpPr>
          <p:cNvPr id="10" name="Google Shape;699;p46">
            <a:extLst>
              <a:ext uri="{FF2B5EF4-FFF2-40B4-BE49-F238E27FC236}">
                <a16:creationId xmlns:a16="http://schemas.microsoft.com/office/drawing/2014/main" id="{E1DA5E04-7B58-A043-9DD4-6AED7FA78A1D}"/>
              </a:ext>
            </a:extLst>
          </p:cNvPr>
          <p:cNvSpPr txBox="1">
            <a:spLocks/>
          </p:cNvSpPr>
          <p:nvPr/>
        </p:nvSpPr>
        <p:spPr>
          <a:xfrm flipH="1">
            <a:off x="5339400" y="2959120"/>
            <a:ext cx="3803400" cy="2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r>
              <a:rPr lang="en-US" sz="2200" dirty="0">
                <a:solidFill>
                  <a:schemeClr val="dk2"/>
                </a:solidFill>
              </a:rPr>
              <a:t>Separate written examination system </a:t>
            </a:r>
          </a:p>
        </p:txBody>
      </p:sp>
      <p:sp>
        <p:nvSpPr>
          <p:cNvPr id="11" name="Google Shape;700;p46">
            <a:extLst>
              <a:ext uri="{FF2B5EF4-FFF2-40B4-BE49-F238E27FC236}">
                <a16:creationId xmlns:a16="http://schemas.microsoft.com/office/drawing/2014/main" id="{18BB5CBF-4F79-F049-8020-5164E031834B}"/>
              </a:ext>
            </a:extLst>
          </p:cNvPr>
          <p:cNvSpPr txBox="1">
            <a:spLocks/>
          </p:cNvSpPr>
          <p:nvPr/>
        </p:nvSpPr>
        <p:spPr>
          <a:xfrm flipH="1">
            <a:off x="5339400" y="3370257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400" dirty="0"/>
              <a:t>Need to write in browser tab</a:t>
            </a:r>
          </a:p>
        </p:txBody>
      </p:sp>
      <p:sp>
        <p:nvSpPr>
          <p:cNvPr id="12" name="Google Shape;701;p46">
            <a:extLst>
              <a:ext uri="{FF2B5EF4-FFF2-40B4-BE49-F238E27FC236}">
                <a16:creationId xmlns:a16="http://schemas.microsoft.com/office/drawing/2014/main" id="{8660C9E6-F073-1E4A-B80E-BA4B1B47185B}"/>
              </a:ext>
            </a:extLst>
          </p:cNvPr>
          <p:cNvSpPr txBox="1">
            <a:spLocks/>
          </p:cNvSpPr>
          <p:nvPr/>
        </p:nvSpPr>
        <p:spPr>
          <a:xfrm flipH="1">
            <a:off x="5340675" y="3687333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r>
              <a:rPr lang="en-US" sz="2200" dirty="0">
                <a:solidFill>
                  <a:schemeClr val="dk2"/>
                </a:solidFill>
              </a:rPr>
              <a:t>Activities monitoring </a:t>
            </a:r>
          </a:p>
        </p:txBody>
      </p:sp>
      <p:sp>
        <p:nvSpPr>
          <p:cNvPr id="13" name="Google Shape;702;p46">
            <a:extLst>
              <a:ext uri="{FF2B5EF4-FFF2-40B4-BE49-F238E27FC236}">
                <a16:creationId xmlns:a16="http://schemas.microsoft.com/office/drawing/2014/main" id="{6951A83A-8BC6-C54D-9AA1-ACE4E8CD1C7D}"/>
              </a:ext>
            </a:extLst>
          </p:cNvPr>
          <p:cNvSpPr txBox="1">
            <a:spLocks/>
          </p:cNvSpPr>
          <p:nvPr/>
        </p:nvSpPr>
        <p:spPr>
          <a:xfrm flipH="1">
            <a:off x="5339475" y="3971932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1400" dirty="0"/>
              <a:t>Page-Visibility-API, Monitoring browser tabs switching</a:t>
            </a:r>
          </a:p>
        </p:txBody>
      </p:sp>
      <p:sp>
        <p:nvSpPr>
          <p:cNvPr id="15" name="Google Shape;704;p46">
            <a:extLst>
              <a:ext uri="{FF2B5EF4-FFF2-40B4-BE49-F238E27FC236}">
                <a16:creationId xmlns:a16="http://schemas.microsoft.com/office/drawing/2014/main" id="{5FD41ADD-F566-3944-B0C8-3B37A048DF43}"/>
              </a:ext>
            </a:extLst>
          </p:cNvPr>
          <p:cNvSpPr txBox="1">
            <a:spLocks/>
          </p:cNvSpPr>
          <p:nvPr/>
        </p:nvSpPr>
        <p:spPr>
          <a:xfrm flipH="1">
            <a:off x="750838" y="2410157"/>
            <a:ext cx="2435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pPr algn="r"/>
            <a:r>
              <a:rPr lang="en-US" sz="3000" dirty="0"/>
              <a:t>Online Examination Monitoring</a:t>
            </a:r>
          </a:p>
        </p:txBody>
      </p:sp>
      <p:sp>
        <p:nvSpPr>
          <p:cNvPr id="16" name="Google Shape;705;p46">
            <a:extLst>
              <a:ext uri="{FF2B5EF4-FFF2-40B4-BE49-F238E27FC236}">
                <a16:creationId xmlns:a16="http://schemas.microsoft.com/office/drawing/2014/main" id="{0EF652E0-6BF8-D74C-91B1-0A41D5847DDC}"/>
              </a:ext>
            </a:extLst>
          </p:cNvPr>
          <p:cNvSpPr/>
          <p:nvPr/>
        </p:nvSpPr>
        <p:spPr>
          <a:xfrm flipH="1">
            <a:off x="1165475" y="3549382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06;p46">
            <a:extLst>
              <a:ext uri="{FF2B5EF4-FFF2-40B4-BE49-F238E27FC236}">
                <a16:creationId xmlns:a16="http://schemas.microsoft.com/office/drawing/2014/main" id="{4DA04897-72EE-0241-B033-E5641DAC726E}"/>
              </a:ext>
            </a:extLst>
          </p:cNvPr>
          <p:cNvSpPr/>
          <p:nvPr/>
        </p:nvSpPr>
        <p:spPr>
          <a:xfrm flipH="1">
            <a:off x="5500" y="3549376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07;p46">
            <a:extLst>
              <a:ext uri="{FF2B5EF4-FFF2-40B4-BE49-F238E27FC236}">
                <a16:creationId xmlns:a16="http://schemas.microsoft.com/office/drawing/2014/main" id="{1FE07630-D42D-C24B-9610-9342981F7BC2}"/>
              </a:ext>
            </a:extLst>
          </p:cNvPr>
          <p:cNvSpPr/>
          <p:nvPr/>
        </p:nvSpPr>
        <p:spPr>
          <a:xfrm flipH="1">
            <a:off x="1198717" y="3771077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08;p46">
            <a:extLst>
              <a:ext uri="{FF2B5EF4-FFF2-40B4-BE49-F238E27FC236}">
                <a16:creationId xmlns:a16="http://schemas.microsoft.com/office/drawing/2014/main" id="{EC49572C-560D-914E-8704-02CEEC41784C}"/>
              </a:ext>
            </a:extLst>
          </p:cNvPr>
          <p:cNvSpPr/>
          <p:nvPr/>
        </p:nvSpPr>
        <p:spPr>
          <a:xfrm flipH="1">
            <a:off x="1198727" y="3771077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09;p46">
            <a:extLst>
              <a:ext uri="{FF2B5EF4-FFF2-40B4-BE49-F238E27FC236}">
                <a16:creationId xmlns:a16="http://schemas.microsoft.com/office/drawing/2014/main" id="{E671AD4A-789F-2F4B-ABD4-3475F52A6C72}"/>
              </a:ext>
            </a:extLst>
          </p:cNvPr>
          <p:cNvSpPr/>
          <p:nvPr/>
        </p:nvSpPr>
        <p:spPr>
          <a:xfrm flipH="1">
            <a:off x="5505" y="3771077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10;p46">
            <a:extLst>
              <a:ext uri="{FF2B5EF4-FFF2-40B4-BE49-F238E27FC236}">
                <a16:creationId xmlns:a16="http://schemas.microsoft.com/office/drawing/2014/main" id="{943AC9AA-A84C-2747-9D4F-79A4D39E8E00}"/>
              </a:ext>
            </a:extLst>
          </p:cNvPr>
          <p:cNvSpPr/>
          <p:nvPr/>
        </p:nvSpPr>
        <p:spPr>
          <a:xfrm flipH="1">
            <a:off x="933688" y="3771077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7030A0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11;p46">
            <a:extLst>
              <a:ext uri="{FF2B5EF4-FFF2-40B4-BE49-F238E27FC236}">
                <a16:creationId xmlns:a16="http://schemas.microsoft.com/office/drawing/2014/main" id="{5200764D-3CD4-744B-9D7D-B9D6CAE5051C}"/>
              </a:ext>
            </a:extLst>
          </p:cNvPr>
          <p:cNvSpPr/>
          <p:nvPr/>
        </p:nvSpPr>
        <p:spPr>
          <a:xfrm flipH="1">
            <a:off x="720893" y="3771077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12;p46">
            <a:extLst>
              <a:ext uri="{FF2B5EF4-FFF2-40B4-BE49-F238E27FC236}">
                <a16:creationId xmlns:a16="http://schemas.microsoft.com/office/drawing/2014/main" id="{A90EF4B5-15DB-BA4C-A4D7-34FE75F189CE}"/>
              </a:ext>
            </a:extLst>
          </p:cNvPr>
          <p:cNvSpPr/>
          <p:nvPr/>
        </p:nvSpPr>
        <p:spPr>
          <a:xfrm flipH="1">
            <a:off x="5508" y="3992779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13;p46">
            <a:extLst>
              <a:ext uri="{FF2B5EF4-FFF2-40B4-BE49-F238E27FC236}">
                <a16:creationId xmlns:a16="http://schemas.microsoft.com/office/drawing/2014/main" id="{A58FFF96-074C-F048-86F5-0A625B2629CA}"/>
              </a:ext>
            </a:extLst>
          </p:cNvPr>
          <p:cNvSpPr/>
          <p:nvPr/>
        </p:nvSpPr>
        <p:spPr>
          <a:xfrm flipH="1">
            <a:off x="246918" y="3992779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714;p46">
            <a:extLst>
              <a:ext uri="{FF2B5EF4-FFF2-40B4-BE49-F238E27FC236}">
                <a16:creationId xmlns:a16="http://schemas.microsoft.com/office/drawing/2014/main" id="{A9F92B45-9AD4-FF4F-A68E-A4FD7BA9251D}"/>
              </a:ext>
            </a:extLst>
          </p:cNvPr>
          <p:cNvCxnSpPr/>
          <p:nvPr/>
        </p:nvCxnSpPr>
        <p:spPr>
          <a:xfrm rot="10800000" flipH="1">
            <a:off x="3351874" y="1304357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" name="Google Shape;715;p46">
            <a:extLst>
              <a:ext uri="{FF2B5EF4-FFF2-40B4-BE49-F238E27FC236}">
                <a16:creationId xmlns:a16="http://schemas.microsoft.com/office/drawing/2014/main" id="{F7EE3B47-4659-2444-B67D-776AE170F9C9}"/>
              </a:ext>
            </a:extLst>
          </p:cNvPr>
          <p:cNvCxnSpPr/>
          <p:nvPr/>
        </p:nvCxnSpPr>
        <p:spPr>
          <a:xfrm rot="10800000" flipH="1">
            <a:off x="3351874" y="2189057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" name="Google Shape;716;p46">
            <a:extLst>
              <a:ext uri="{FF2B5EF4-FFF2-40B4-BE49-F238E27FC236}">
                <a16:creationId xmlns:a16="http://schemas.microsoft.com/office/drawing/2014/main" id="{50FA1F1F-2F1A-D248-A568-B4457411CC88}"/>
              </a:ext>
            </a:extLst>
          </p:cNvPr>
          <p:cNvCxnSpPr/>
          <p:nvPr/>
        </p:nvCxnSpPr>
        <p:spPr>
          <a:xfrm>
            <a:off x="3351874" y="2631257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" name="Google Shape;717;p46">
            <a:extLst>
              <a:ext uri="{FF2B5EF4-FFF2-40B4-BE49-F238E27FC236}">
                <a16:creationId xmlns:a16="http://schemas.microsoft.com/office/drawing/2014/main" id="{BE8DA13B-D936-9240-AD39-5B636ED0FED7}"/>
              </a:ext>
            </a:extLst>
          </p:cNvPr>
          <p:cNvCxnSpPr/>
          <p:nvPr/>
        </p:nvCxnSpPr>
        <p:spPr>
          <a:xfrm>
            <a:off x="3351874" y="263129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34844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87;p34">
            <a:extLst>
              <a:ext uri="{FF2B5EF4-FFF2-40B4-BE49-F238E27FC236}">
                <a16:creationId xmlns:a16="http://schemas.microsoft.com/office/drawing/2014/main" id="{81448756-EC4D-8F49-8029-76B66E766D75}"/>
              </a:ext>
            </a:extLst>
          </p:cNvPr>
          <p:cNvSpPr/>
          <p:nvPr/>
        </p:nvSpPr>
        <p:spPr>
          <a:xfrm flipH="1">
            <a:off x="7960149" y="2416947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88;p34">
            <a:extLst>
              <a:ext uri="{FF2B5EF4-FFF2-40B4-BE49-F238E27FC236}">
                <a16:creationId xmlns:a16="http://schemas.microsoft.com/office/drawing/2014/main" id="{A5186145-4D14-4F4C-8016-B2F81D7CE710}"/>
              </a:ext>
            </a:extLst>
          </p:cNvPr>
          <p:cNvSpPr/>
          <p:nvPr/>
        </p:nvSpPr>
        <p:spPr>
          <a:xfrm flipH="1">
            <a:off x="1244070" y="4085372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accent3">
              <a:lumMod val="50000"/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89;p34">
            <a:extLst>
              <a:ext uri="{FF2B5EF4-FFF2-40B4-BE49-F238E27FC236}">
                <a16:creationId xmlns:a16="http://schemas.microsoft.com/office/drawing/2014/main" id="{16C34C6B-8E2B-EF4B-BFD1-5D7AF3E5F5BE}"/>
              </a:ext>
            </a:extLst>
          </p:cNvPr>
          <p:cNvSpPr/>
          <p:nvPr/>
        </p:nvSpPr>
        <p:spPr>
          <a:xfrm flipH="1">
            <a:off x="1138558" y="2713772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90;p34">
            <a:extLst>
              <a:ext uri="{FF2B5EF4-FFF2-40B4-BE49-F238E27FC236}">
                <a16:creationId xmlns:a16="http://schemas.microsoft.com/office/drawing/2014/main" id="{719FBF1B-B7E6-4144-9F76-34552D78A159}"/>
              </a:ext>
            </a:extLst>
          </p:cNvPr>
          <p:cNvSpPr/>
          <p:nvPr/>
        </p:nvSpPr>
        <p:spPr>
          <a:xfrm>
            <a:off x="7793747" y="4085372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tx2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91;p34">
            <a:extLst>
              <a:ext uri="{FF2B5EF4-FFF2-40B4-BE49-F238E27FC236}">
                <a16:creationId xmlns:a16="http://schemas.microsoft.com/office/drawing/2014/main" id="{FCC5C0F7-FFAA-4044-B719-24B7551B7A12}"/>
              </a:ext>
            </a:extLst>
          </p:cNvPr>
          <p:cNvSpPr/>
          <p:nvPr/>
        </p:nvSpPr>
        <p:spPr>
          <a:xfrm flipH="1">
            <a:off x="7790714" y="2713772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92;p34">
            <a:extLst>
              <a:ext uri="{FF2B5EF4-FFF2-40B4-BE49-F238E27FC236}">
                <a16:creationId xmlns:a16="http://schemas.microsoft.com/office/drawing/2014/main" id="{2280A232-92E9-4146-8E9C-C9F74E4CAFAC}"/>
              </a:ext>
            </a:extLst>
          </p:cNvPr>
          <p:cNvSpPr/>
          <p:nvPr/>
        </p:nvSpPr>
        <p:spPr>
          <a:xfrm flipH="1">
            <a:off x="693505" y="3011497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93;p34">
            <a:extLst>
              <a:ext uri="{FF2B5EF4-FFF2-40B4-BE49-F238E27FC236}">
                <a16:creationId xmlns:a16="http://schemas.microsoft.com/office/drawing/2014/main" id="{EC2318CF-CBCD-BD4E-913C-8E5B2F39BA85}"/>
              </a:ext>
            </a:extLst>
          </p:cNvPr>
          <p:cNvSpPr/>
          <p:nvPr/>
        </p:nvSpPr>
        <p:spPr>
          <a:xfrm rot="-5400000" flipH="1">
            <a:off x="1389944" y="2416947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94;p34">
            <a:extLst>
              <a:ext uri="{FF2B5EF4-FFF2-40B4-BE49-F238E27FC236}">
                <a16:creationId xmlns:a16="http://schemas.microsoft.com/office/drawing/2014/main" id="{0DF0F9C5-77F4-D348-AECB-D9559033046F}"/>
              </a:ext>
            </a:extLst>
          </p:cNvPr>
          <p:cNvSpPr txBox="1">
            <a:spLocks/>
          </p:cNvSpPr>
          <p:nvPr/>
        </p:nvSpPr>
        <p:spPr>
          <a:xfrm flipH="1">
            <a:off x="2322452" y="2362372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pPr algn="l"/>
            <a:r>
              <a:rPr lang="en-US" sz="1800" b="1" dirty="0">
                <a:latin typeface="+mn-lt"/>
              </a:rPr>
              <a:t>Frappe</a:t>
            </a:r>
          </a:p>
        </p:txBody>
      </p:sp>
      <p:sp>
        <p:nvSpPr>
          <p:cNvPr id="12" name="Google Shape;395;p34">
            <a:extLst>
              <a:ext uri="{FF2B5EF4-FFF2-40B4-BE49-F238E27FC236}">
                <a16:creationId xmlns:a16="http://schemas.microsoft.com/office/drawing/2014/main" id="{4903E85F-FB9B-0E4F-A0F2-0ADEA4D79978}"/>
              </a:ext>
            </a:extLst>
          </p:cNvPr>
          <p:cNvSpPr txBox="1">
            <a:spLocks/>
          </p:cNvSpPr>
          <p:nvPr/>
        </p:nvSpPr>
        <p:spPr>
          <a:xfrm flipH="1">
            <a:off x="4770632" y="2362449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b="1" dirty="0"/>
              <a:t>OpenCV</a:t>
            </a:r>
          </a:p>
        </p:txBody>
      </p:sp>
      <p:sp>
        <p:nvSpPr>
          <p:cNvPr id="13" name="Google Shape;396;p34">
            <a:extLst>
              <a:ext uri="{FF2B5EF4-FFF2-40B4-BE49-F238E27FC236}">
                <a16:creationId xmlns:a16="http://schemas.microsoft.com/office/drawing/2014/main" id="{38B0CE0C-931F-C046-AFA2-1FA77F532060}"/>
              </a:ext>
            </a:extLst>
          </p:cNvPr>
          <p:cNvSpPr txBox="1">
            <a:spLocks/>
          </p:cNvSpPr>
          <p:nvPr/>
        </p:nvSpPr>
        <p:spPr>
          <a:xfrm flipH="1">
            <a:off x="4770619" y="2795221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/>
              <a:t>Face Recognition </a:t>
            </a:r>
          </a:p>
        </p:txBody>
      </p:sp>
      <p:sp>
        <p:nvSpPr>
          <p:cNvPr id="14" name="Google Shape;397;p34">
            <a:extLst>
              <a:ext uri="{FF2B5EF4-FFF2-40B4-BE49-F238E27FC236}">
                <a16:creationId xmlns:a16="http://schemas.microsoft.com/office/drawing/2014/main" id="{FF48C2E6-43AC-4445-9535-C944FCE58EC2}"/>
              </a:ext>
            </a:extLst>
          </p:cNvPr>
          <p:cNvSpPr txBox="1">
            <a:spLocks/>
          </p:cNvSpPr>
          <p:nvPr/>
        </p:nvSpPr>
        <p:spPr>
          <a:xfrm flipH="1">
            <a:off x="2322445" y="3742697"/>
            <a:ext cx="2342556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latin typeface="+mn-lt"/>
              </a:rPr>
              <a:t>Visual Studio Code</a:t>
            </a:r>
          </a:p>
        </p:txBody>
      </p:sp>
      <p:sp>
        <p:nvSpPr>
          <p:cNvPr id="15" name="Google Shape;398;p34">
            <a:extLst>
              <a:ext uri="{FF2B5EF4-FFF2-40B4-BE49-F238E27FC236}">
                <a16:creationId xmlns:a16="http://schemas.microsoft.com/office/drawing/2014/main" id="{2D10A111-8BBE-6E45-B9A1-2BE294EDDF9F}"/>
              </a:ext>
            </a:extLst>
          </p:cNvPr>
          <p:cNvSpPr txBox="1">
            <a:spLocks/>
          </p:cNvSpPr>
          <p:nvPr/>
        </p:nvSpPr>
        <p:spPr>
          <a:xfrm flipH="1">
            <a:off x="2322444" y="417294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Code editor</a:t>
            </a:r>
          </a:p>
        </p:txBody>
      </p:sp>
      <p:sp>
        <p:nvSpPr>
          <p:cNvPr id="16" name="Google Shape;399;p34">
            <a:extLst>
              <a:ext uri="{FF2B5EF4-FFF2-40B4-BE49-F238E27FC236}">
                <a16:creationId xmlns:a16="http://schemas.microsoft.com/office/drawing/2014/main" id="{73DAF6FB-1D2B-A54A-A22D-85B420E2876B}"/>
              </a:ext>
            </a:extLst>
          </p:cNvPr>
          <p:cNvSpPr txBox="1">
            <a:spLocks/>
          </p:cNvSpPr>
          <p:nvPr/>
        </p:nvSpPr>
        <p:spPr>
          <a:xfrm flipH="1">
            <a:off x="4770644" y="3742776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b="1" dirty="0"/>
              <a:t>GitHub</a:t>
            </a:r>
          </a:p>
        </p:txBody>
      </p:sp>
      <p:sp>
        <p:nvSpPr>
          <p:cNvPr id="17" name="Google Shape;400;p34">
            <a:extLst>
              <a:ext uri="{FF2B5EF4-FFF2-40B4-BE49-F238E27FC236}">
                <a16:creationId xmlns:a16="http://schemas.microsoft.com/office/drawing/2014/main" id="{FC3B9AE1-0887-454C-9110-B4E58F0C075C}"/>
              </a:ext>
            </a:extLst>
          </p:cNvPr>
          <p:cNvSpPr txBox="1">
            <a:spLocks/>
          </p:cNvSpPr>
          <p:nvPr/>
        </p:nvSpPr>
        <p:spPr>
          <a:xfrm flipH="1">
            <a:off x="4770619" y="417294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/>
              <a:t>Collaboration</a:t>
            </a:r>
          </a:p>
        </p:txBody>
      </p:sp>
      <p:sp>
        <p:nvSpPr>
          <p:cNvPr id="19" name="Google Shape;402;p34">
            <a:extLst>
              <a:ext uri="{FF2B5EF4-FFF2-40B4-BE49-F238E27FC236}">
                <a16:creationId xmlns:a16="http://schemas.microsoft.com/office/drawing/2014/main" id="{C3BF2134-90FB-6449-85C7-82C6B884D0DC}"/>
              </a:ext>
            </a:extLst>
          </p:cNvPr>
          <p:cNvSpPr/>
          <p:nvPr/>
        </p:nvSpPr>
        <p:spPr>
          <a:xfrm rot="10800000" flipH="1">
            <a:off x="1389944" y="3788547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03;p34">
            <a:extLst>
              <a:ext uri="{FF2B5EF4-FFF2-40B4-BE49-F238E27FC236}">
                <a16:creationId xmlns:a16="http://schemas.microsoft.com/office/drawing/2014/main" id="{40ED9AC9-E434-DF4A-BF03-C28970347759}"/>
              </a:ext>
            </a:extLst>
          </p:cNvPr>
          <p:cNvSpPr/>
          <p:nvPr/>
        </p:nvSpPr>
        <p:spPr>
          <a:xfrm>
            <a:off x="7991618" y="3787697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04;p34">
            <a:extLst>
              <a:ext uri="{FF2B5EF4-FFF2-40B4-BE49-F238E27FC236}">
                <a16:creationId xmlns:a16="http://schemas.microsoft.com/office/drawing/2014/main" id="{80B7F0FE-CCCC-0243-BB80-98B4436EE217}"/>
              </a:ext>
            </a:extLst>
          </p:cNvPr>
          <p:cNvSpPr/>
          <p:nvPr/>
        </p:nvSpPr>
        <p:spPr>
          <a:xfrm>
            <a:off x="8307278" y="4085371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05;p34">
            <a:extLst>
              <a:ext uri="{FF2B5EF4-FFF2-40B4-BE49-F238E27FC236}">
                <a16:creationId xmlns:a16="http://schemas.microsoft.com/office/drawing/2014/main" id="{D1D9D340-4080-964E-890A-FD8E9B5E065F}"/>
              </a:ext>
            </a:extLst>
          </p:cNvPr>
          <p:cNvSpPr/>
          <p:nvPr/>
        </p:nvSpPr>
        <p:spPr>
          <a:xfrm>
            <a:off x="8006369" y="4383097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07;p34">
            <a:extLst>
              <a:ext uri="{FF2B5EF4-FFF2-40B4-BE49-F238E27FC236}">
                <a16:creationId xmlns:a16="http://schemas.microsoft.com/office/drawing/2014/main" id="{3ABB33DD-D5B5-6246-A525-F3B7E4085894}"/>
              </a:ext>
            </a:extLst>
          </p:cNvPr>
          <p:cNvSpPr/>
          <p:nvPr/>
        </p:nvSpPr>
        <p:spPr>
          <a:xfrm flipH="1">
            <a:off x="784980" y="3788547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08;p34">
            <a:extLst>
              <a:ext uri="{FF2B5EF4-FFF2-40B4-BE49-F238E27FC236}">
                <a16:creationId xmlns:a16="http://schemas.microsoft.com/office/drawing/2014/main" id="{8CF4A095-AE0F-F24B-AC34-E7D49AF77407}"/>
              </a:ext>
            </a:extLst>
          </p:cNvPr>
          <p:cNvSpPr/>
          <p:nvPr/>
        </p:nvSpPr>
        <p:spPr>
          <a:xfrm flipH="1">
            <a:off x="570752" y="4085372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09;p34">
            <a:extLst>
              <a:ext uri="{FF2B5EF4-FFF2-40B4-BE49-F238E27FC236}">
                <a16:creationId xmlns:a16="http://schemas.microsoft.com/office/drawing/2014/main" id="{8D440551-BE96-8F48-9E6F-B717FFE8C193}"/>
              </a:ext>
            </a:extLst>
          </p:cNvPr>
          <p:cNvSpPr/>
          <p:nvPr/>
        </p:nvSpPr>
        <p:spPr>
          <a:xfrm flipH="1">
            <a:off x="933800" y="4383097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10;p34">
            <a:extLst>
              <a:ext uri="{FF2B5EF4-FFF2-40B4-BE49-F238E27FC236}">
                <a16:creationId xmlns:a16="http://schemas.microsoft.com/office/drawing/2014/main" id="{571F6A7B-74F3-B04E-9012-5837FA71E23D}"/>
              </a:ext>
            </a:extLst>
          </p:cNvPr>
          <p:cNvSpPr/>
          <p:nvPr/>
        </p:nvSpPr>
        <p:spPr>
          <a:xfrm flipH="1">
            <a:off x="570804" y="2416947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11;p34">
            <a:extLst>
              <a:ext uri="{FF2B5EF4-FFF2-40B4-BE49-F238E27FC236}">
                <a16:creationId xmlns:a16="http://schemas.microsoft.com/office/drawing/2014/main" id="{6F38461D-F6F3-4A45-A745-8CF801C2FAA6}"/>
              </a:ext>
            </a:extLst>
          </p:cNvPr>
          <p:cNvSpPr/>
          <p:nvPr/>
        </p:nvSpPr>
        <p:spPr>
          <a:xfrm flipH="1">
            <a:off x="839648" y="2714197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12;p34">
            <a:extLst>
              <a:ext uri="{FF2B5EF4-FFF2-40B4-BE49-F238E27FC236}">
                <a16:creationId xmlns:a16="http://schemas.microsoft.com/office/drawing/2014/main" id="{44446880-AB9C-F148-A98A-501BA5020206}"/>
              </a:ext>
            </a:extLst>
          </p:cNvPr>
          <p:cNvSpPr/>
          <p:nvPr/>
        </p:nvSpPr>
        <p:spPr>
          <a:xfrm flipH="1">
            <a:off x="8127496" y="2713772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13;p34">
            <a:extLst>
              <a:ext uri="{FF2B5EF4-FFF2-40B4-BE49-F238E27FC236}">
                <a16:creationId xmlns:a16="http://schemas.microsoft.com/office/drawing/2014/main" id="{18544DD3-07ED-9745-A35D-90D253000BA0}"/>
              </a:ext>
            </a:extLst>
          </p:cNvPr>
          <p:cNvSpPr/>
          <p:nvPr/>
        </p:nvSpPr>
        <p:spPr>
          <a:xfrm flipH="1">
            <a:off x="7987105" y="3011497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14;p34">
            <a:extLst>
              <a:ext uri="{FF2B5EF4-FFF2-40B4-BE49-F238E27FC236}">
                <a16:creationId xmlns:a16="http://schemas.microsoft.com/office/drawing/2014/main" id="{37412CCC-B058-D14D-9ABA-BAE1158EE4F1}"/>
              </a:ext>
            </a:extLst>
          </p:cNvPr>
          <p:cNvSpPr txBox="1">
            <a:spLocks/>
          </p:cNvSpPr>
          <p:nvPr/>
        </p:nvSpPr>
        <p:spPr>
          <a:xfrm flipH="1">
            <a:off x="2322452" y="2795219"/>
            <a:ext cx="2519514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Integration</a:t>
            </a:r>
          </a:p>
          <a:p>
            <a:r>
              <a:rPr lang="en-US" dirty="0"/>
              <a:t>ERPNext, Python, JavaScript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Google Shape;415;p34">
            <a:extLst>
              <a:ext uri="{FF2B5EF4-FFF2-40B4-BE49-F238E27FC236}">
                <a16:creationId xmlns:a16="http://schemas.microsoft.com/office/drawing/2014/main" id="{3116963F-8992-C848-BB4A-52D795508992}"/>
              </a:ext>
            </a:extLst>
          </p:cNvPr>
          <p:cNvSpPr/>
          <p:nvPr/>
        </p:nvSpPr>
        <p:spPr>
          <a:xfrm>
            <a:off x="1546041" y="3944826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22;p34">
            <a:extLst>
              <a:ext uri="{FF2B5EF4-FFF2-40B4-BE49-F238E27FC236}">
                <a16:creationId xmlns:a16="http://schemas.microsoft.com/office/drawing/2014/main" id="{D51C6FAD-44CB-FA4B-8AFB-B75DE6E088AA}"/>
              </a:ext>
            </a:extLst>
          </p:cNvPr>
          <p:cNvSpPr/>
          <p:nvPr/>
        </p:nvSpPr>
        <p:spPr>
          <a:xfrm>
            <a:off x="1574736" y="2573408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693;p46">
            <a:extLst>
              <a:ext uri="{FF2B5EF4-FFF2-40B4-BE49-F238E27FC236}">
                <a16:creationId xmlns:a16="http://schemas.microsoft.com/office/drawing/2014/main" id="{6B4910F4-0E40-824D-94F0-7B8039F896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8000" y="8160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Tools</a:t>
            </a:r>
            <a:endParaRPr dirty="0"/>
          </a:p>
        </p:txBody>
      </p:sp>
      <p:sp>
        <p:nvSpPr>
          <p:cNvPr id="47" name="Google Shape;389;p34">
            <a:extLst>
              <a:ext uri="{FF2B5EF4-FFF2-40B4-BE49-F238E27FC236}">
                <a16:creationId xmlns:a16="http://schemas.microsoft.com/office/drawing/2014/main" id="{CE9DE501-A323-4D40-BB41-F08FB0D6CA6F}"/>
              </a:ext>
            </a:extLst>
          </p:cNvPr>
          <p:cNvSpPr/>
          <p:nvPr/>
        </p:nvSpPr>
        <p:spPr>
          <a:xfrm flipH="1">
            <a:off x="1125772" y="1404226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92;p34">
            <a:extLst>
              <a:ext uri="{FF2B5EF4-FFF2-40B4-BE49-F238E27FC236}">
                <a16:creationId xmlns:a16="http://schemas.microsoft.com/office/drawing/2014/main" id="{F07CA557-132A-CF4B-A681-8840F0CF07F0}"/>
              </a:ext>
            </a:extLst>
          </p:cNvPr>
          <p:cNvSpPr/>
          <p:nvPr/>
        </p:nvSpPr>
        <p:spPr>
          <a:xfrm flipH="1">
            <a:off x="680719" y="1701951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393;p34">
            <a:extLst>
              <a:ext uri="{FF2B5EF4-FFF2-40B4-BE49-F238E27FC236}">
                <a16:creationId xmlns:a16="http://schemas.microsoft.com/office/drawing/2014/main" id="{2EB64D24-06E5-AB46-89E0-CFB34CF5E611}"/>
              </a:ext>
            </a:extLst>
          </p:cNvPr>
          <p:cNvSpPr/>
          <p:nvPr/>
        </p:nvSpPr>
        <p:spPr>
          <a:xfrm rot="-5400000" flipH="1">
            <a:off x="1377158" y="1107401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394;p34">
            <a:extLst>
              <a:ext uri="{FF2B5EF4-FFF2-40B4-BE49-F238E27FC236}">
                <a16:creationId xmlns:a16="http://schemas.microsoft.com/office/drawing/2014/main" id="{53F2FE6A-BC76-4B4C-8E6D-5430ECD98360}"/>
              </a:ext>
            </a:extLst>
          </p:cNvPr>
          <p:cNvSpPr txBox="1">
            <a:spLocks/>
          </p:cNvSpPr>
          <p:nvPr/>
        </p:nvSpPr>
        <p:spPr>
          <a:xfrm flipH="1">
            <a:off x="2309666" y="1052826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pPr algn="l"/>
            <a:r>
              <a:rPr lang="en-US" sz="1800" b="1" dirty="0">
                <a:latin typeface="+mn-lt"/>
              </a:rPr>
              <a:t>React</a:t>
            </a:r>
          </a:p>
        </p:txBody>
      </p:sp>
      <p:sp>
        <p:nvSpPr>
          <p:cNvPr id="52" name="Google Shape;395;p34">
            <a:extLst>
              <a:ext uri="{FF2B5EF4-FFF2-40B4-BE49-F238E27FC236}">
                <a16:creationId xmlns:a16="http://schemas.microsoft.com/office/drawing/2014/main" id="{C6010F9B-3A80-054F-A001-EB0DC20B34E8}"/>
              </a:ext>
            </a:extLst>
          </p:cNvPr>
          <p:cNvSpPr txBox="1">
            <a:spLocks/>
          </p:cNvSpPr>
          <p:nvPr/>
        </p:nvSpPr>
        <p:spPr>
          <a:xfrm flipH="1">
            <a:off x="4757846" y="1052903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b="1" dirty="0"/>
              <a:t>DNN</a:t>
            </a:r>
          </a:p>
        </p:txBody>
      </p:sp>
      <p:sp>
        <p:nvSpPr>
          <p:cNvPr id="53" name="Google Shape;396;p34">
            <a:extLst>
              <a:ext uri="{FF2B5EF4-FFF2-40B4-BE49-F238E27FC236}">
                <a16:creationId xmlns:a16="http://schemas.microsoft.com/office/drawing/2014/main" id="{42A24F69-53EA-0B49-81DD-6D1A9BCE3207}"/>
              </a:ext>
            </a:extLst>
          </p:cNvPr>
          <p:cNvSpPr txBox="1">
            <a:spLocks/>
          </p:cNvSpPr>
          <p:nvPr/>
        </p:nvSpPr>
        <p:spPr>
          <a:xfrm flipH="1">
            <a:off x="4757833" y="148567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/>
              <a:t>Face Recognition</a:t>
            </a:r>
          </a:p>
        </p:txBody>
      </p:sp>
      <p:sp>
        <p:nvSpPr>
          <p:cNvPr id="55" name="Google Shape;410;p34">
            <a:extLst>
              <a:ext uri="{FF2B5EF4-FFF2-40B4-BE49-F238E27FC236}">
                <a16:creationId xmlns:a16="http://schemas.microsoft.com/office/drawing/2014/main" id="{547101F4-4775-3D4C-8EFA-6B4217D4BA34}"/>
              </a:ext>
            </a:extLst>
          </p:cNvPr>
          <p:cNvSpPr/>
          <p:nvPr/>
        </p:nvSpPr>
        <p:spPr>
          <a:xfrm flipH="1">
            <a:off x="558018" y="1107401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11;p34">
            <a:extLst>
              <a:ext uri="{FF2B5EF4-FFF2-40B4-BE49-F238E27FC236}">
                <a16:creationId xmlns:a16="http://schemas.microsoft.com/office/drawing/2014/main" id="{83AF3718-98BC-D74D-9EAC-A9688070179D}"/>
              </a:ext>
            </a:extLst>
          </p:cNvPr>
          <p:cNvSpPr/>
          <p:nvPr/>
        </p:nvSpPr>
        <p:spPr>
          <a:xfrm flipH="1">
            <a:off x="826862" y="1404651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14;p34">
            <a:extLst>
              <a:ext uri="{FF2B5EF4-FFF2-40B4-BE49-F238E27FC236}">
                <a16:creationId xmlns:a16="http://schemas.microsoft.com/office/drawing/2014/main" id="{44C45CE4-77AA-A941-88FA-01BFFF1909E5}"/>
              </a:ext>
            </a:extLst>
          </p:cNvPr>
          <p:cNvSpPr txBox="1">
            <a:spLocks/>
          </p:cNvSpPr>
          <p:nvPr/>
        </p:nvSpPr>
        <p:spPr>
          <a:xfrm flipH="1">
            <a:off x="2309666" y="1485673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Video Conferencing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6" name="Google Shape;390;p34">
            <a:extLst>
              <a:ext uri="{FF2B5EF4-FFF2-40B4-BE49-F238E27FC236}">
                <a16:creationId xmlns:a16="http://schemas.microsoft.com/office/drawing/2014/main" id="{16A30EA6-553D-774B-934D-B496EDC90C4A}"/>
              </a:ext>
            </a:extLst>
          </p:cNvPr>
          <p:cNvSpPr/>
          <p:nvPr/>
        </p:nvSpPr>
        <p:spPr>
          <a:xfrm>
            <a:off x="7793747" y="1384198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tx2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403;p34">
            <a:extLst>
              <a:ext uri="{FF2B5EF4-FFF2-40B4-BE49-F238E27FC236}">
                <a16:creationId xmlns:a16="http://schemas.microsoft.com/office/drawing/2014/main" id="{87D042CD-F436-9741-9C95-7E1489769B58}"/>
              </a:ext>
            </a:extLst>
          </p:cNvPr>
          <p:cNvSpPr/>
          <p:nvPr/>
        </p:nvSpPr>
        <p:spPr>
          <a:xfrm>
            <a:off x="7991618" y="1086523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04;p34">
            <a:extLst>
              <a:ext uri="{FF2B5EF4-FFF2-40B4-BE49-F238E27FC236}">
                <a16:creationId xmlns:a16="http://schemas.microsoft.com/office/drawing/2014/main" id="{CAB35DD2-963B-AB40-9CB1-ACECF83EE5D6}"/>
              </a:ext>
            </a:extLst>
          </p:cNvPr>
          <p:cNvSpPr/>
          <p:nvPr/>
        </p:nvSpPr>
        <p:spPr>
          <a:xfrm>
            <a:off x="8307278" y="1384197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05;p34">
            <a:extLst>
              <a:ext uri="{FF2B5EF4-FFF2-40B4-BE49-F238E27FC236}">
                <a16:creationId xmlns:a16="http://schemas.microsoft.com/office/drawing/2014/main" id="{00D77041-8B66-0848-9E8B-F8A21C5541A7}"/>
              </a:ext>
            </a:extLst>
          </p:cNvPr>
          <p:cNvSpPr/>
          <p:nvPr/>
        </p:nvSpPr>
        <p:spPr>
          <a:xfrm>
            <a:off x="8006369" y="1681923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7A693DB2-79C5-3C4A-A0F0-F5C3FF11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94" y="1055713"/>
            <a:ext cx="857460" cy="8430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E1CC5F0-7B7E-1849-84A8-BD3FED1982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4"/>
          <a:stretch/>
        </p:blipFill>
        <p:spPr>
          <a:xfrm>
            <a:off x="1389987" y="2416946"/>
            <a:ext cx="780490" cy="7734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5D1A270-B763-3548-A7F4-D0DB86B4EA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93" r="10648"/>
          <a:stretch/>
        </p:blipFill>
        <p:spPr>
          <a:xfrm>
            <a:off x="1355557" y="3773711"/>
            <a:ext cx="876123" cy="79847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7694D93-F81D-9943-877F-9A43A1CF0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852" y="1096374"/>
            <a:ext cx="1003123" cy="7734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36D96DC-34D5-454D-8F08-833D7A230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507" y="2415814"/>
            <a:ext cx="638406" cy="79250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509D65B-11DA-FB49-A20B-A246C1069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6474" y="3787697"/>
            <a:ext cx="798471" cy="7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8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31"/>
          <p:cNvSpPr txBox="1">
            <a:spLocks noGrp="1"/>
          </p:cNvSpPr>
          <p:nvPr>
            <p:ph type="title"/>
          </p:nvPr>
        </p:nvSpPr>
        <p:spPr>
          <a:xfrm>
            <a:off x="453481" y="13179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of the Project</a:t>
            </a:r>
            <a:endParaRPr dirty="0"/>
          </a:p>
        </p:txBody>
      </p:sp>
      <p:cxnSp>
        <p:nvCxnSpPr>
          <p:cNvPr id="1877" name="Google Shape;1877;p31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78" name="Google Shape;1878;p31"/>
          <p:cNvGrpSpPr/>
          <p:nvPr/>
        </p:nvGrpSpPr>
        <p:grpSpPr>
          <a:xfrm>
            <a:off x="4724963" y="2142000"/>
            <a:ext cx="1478700" cy="859500"/>
            <a:chOff x="1896650" y="1800288"/>
            <a:chExt cx="1478700" cy="859500"/>
          </a:xfrm>
        </p:grpSpPr>
        <p:sp>
          <p:nvSpPr>
            <p:cNvPr id="1879" name="Google Shape;1879;p31"/>
            <p:cNvSpPr txBox="1"/>
            <p:nvPr/>
          </p:nvSpPr>
          <p:spPr>
            <a:xfrm>
              <a:off x="1896650" y="2142588"/>
              <a:ext cx="14787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JS, HTML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0" name="Google Shape;1880;p31"/>
            <p:cNvSpPr txBox="1"/>
            <p:nvPr/>
          </p:nvSpPr>
          <p:spPr>
            <a:xfrm>
              <a:off x="1896650" y="1800288"/>
              <a:ext cx="14787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Registration &amp; Dashboard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81" name="Google Shape;1881;p31"/>
          <p:cNvGrpSpPr/>
          <p:nvPr/>
        </p:nvGrpSpPr>
        <p:grpSpPr>
          <a:xfrm>
            <a:off x="1594738" y="2142000"/>
            <a:ext cx="1478700" cy="859500"/>
            <a:chOff x="1072400" y="2876913"/>
            <a:chExt cx="1478700" cy="859500"/>
          </a:xfrm>
        </p:grpSpPr>
        <p:sp>
          <p:nvSpPr>
            <p:cNvPr id="1882" name="Google Shape;1882;p31"/>
            <p:cNvSpPr txBox="1"/>
            <p:nvPr/>
          </p:nvSpPr>
          <p:spPr>
            <a:xfrm>
              <a:off x="1072400" y="3219213"/>
              <a:ext cx="14787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Using JavaScript in React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3" name="Google Shape;1883;p31"/>
            <p:cNvSpPr txBox="1"/>
            <p:nvPr/>
          </p:nvSpPr>
          <p:spPr>
            <a:xfrm>
              <a:off x="1072400" y="2876913"/>
              <a:ext cx="14787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Video Conference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84" name="Google Shape;1884;p31"/>
          <p:cNvGrpSpPr/>
          <p:nvPr/>
        </p:nvGrpSpPr>
        <p:grpSpPr>
          <a:xfrm>
            <a:off x="3159850" y="2142000"/>
            <a:ext cx="1478700" cy="859500"/>
            <a:chOff x="5545600" y="-267300"/>
            <a:chExt cx="1478700" cy="859500"/>
          </a:xfrm>
        </p:grpSpPr>
        <p:sp>
          <p:nvSpPr>
            <p:cNvPr id="1885" name="Google Shape;1885;p31"/>
            <p:cNvSpPr txBox="1"/>
            <p:nvPr/>
          </p:nvSpPr>
          <p:spPr>
            <a:xfrm>
              <a:off x="5545600" y="75000"/>
              <a:ext cx="14787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Python &amp; JS in DNN &amp; OpenCV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6" name="Google Shape;1886;p31"/>
            <p:cNvSpPr txBox="1"/>
            <p:nvPr/>
          </p:nvSpPr>
          <p:spPr>
            <a:xfrm>
              <a:off x="5545600" y="-267300"/>
              <a:ext cx="14787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Face Recognition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87" name="Google Shape;1887;p31"/>
          <p:cNvGrpSpPr/>
          <p:nvPr/>
        </p:nvGrpSpPr>
        <p:grpSpPr>
          <a:xfrm>
            <a:off x="29624" y="2142000"/>
            <a:ext cx="1764501" cy="859500"/>
            <a:chOff x="6180949" y="1091925"/>
            <a:chExt cx="1764501" cy="859500"/>
          </a:xfrm>
        </p:grpSpPr>
        <p:sp>
          <p:nvSpPr>
            <p:cNvPr id="1888" name="Google Shape;1888;p31"/>
            <p:cNvSpPr txBox="1"/>
            <p:nvPr/>
          </p:nvSpPr>
          <p:spPr>
            <a:xfrm>
              <a:off x="6180950" y="1434225"/>
              <a:ext cx="14787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What to do and How to do?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9" name="Google Shape;1889;p31"/>
            <p:cNvSpPr txBox="1"/>
            <p:nvPr/>
          </p:nvSpPr>
          <p:spPr>
            <a:xfrm>
              <a:off x="6180949" y="1091925"/>
              <a:ext cx="1764501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Problem &amp; Solution analysis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90" name="Google Shape;1890;p31"/>
          <p:cNvGrpSpPr/>
          <p:nvPr/>
        </p:nvGrpSpPr>
        <p:grpSpPr>
          <a:xfrm>
            <a:off x="7569387" y="2141670"/>
            <a:ext cx="1478649" cy="859501"/>
            <a:chOff x="6295975" y="3497925"/>
            <a:chExt cx="1518900" cy="859501"/>
          </a:xfrm>
        </p:grpSpPr>
        <p:sp>
          <p:nvSpPr>
            <p:cNvPr id="1891" name="Google Shape;1891;p31"/>
            <p:cNvSpPr txBox="1"/>
            <p:nvPr/>
          </p:nvSpPr>
          <p:spPr>
            <a:xfrm>
              <a:off x="6295975" y="3840226"/>
              <a:ext cx="15189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Python, JS in Frappe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2" name="Google Shape;1892;p31"/>
            <p:cNvSpPr txBox="1"/>
            <p:nvPr/>
          </p:nvSpPr>
          <p:spPr>
            <a:xfrm>
              <a:off x="6295975" y="3497925"/>
              <a:ext cx="15189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Integration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893" name="Google Shape;1893;p31"/>
          <p:cNvCxnSpPr>
            <a:cxnSpLocks/>
            <a:stCxn id="1894" idx="3"/>
            <a:endCxn id="1895" idx="1"/>
          </p:cNvCxnSpPr>
          <p:nvPr/>
        </p:nvCxnSpPr>
        <p:spPr>
          <a:xfrm flipV="1">
            <a:off x="1528425" y="3933220"/>
            <a:ext cx="6020837" cy="33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94" name="Google Shape;1894;p31"/>
          <p:cNvSpPr txBox="1"/>
          <p:nvPr/>
        </p:nvSpPr>
        <p:spPr>
          <a:xfrm>
            <a:off x="9525" y="3762400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Beginning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95" name="Google Shape;1895;p31"/>
          <p:cNvSpPr txBox="1"/>
          <p:nvPr/>
        </p:nvSpPr>
        <p:spPr>
          <a:xfrm>
            <a:off x="7549262" y="3762070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End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896" name="Google Shape;1896;p31"/>
          <p:cNvCxnSpPr>
            <a:cxnSpLocks/>
            <a:stCxn id="1894" idx="0"/>
            <a:endCxn id="1888" idx="2"/>
          </p:cNvCxnSpPr>
          <p:nvPr/>
        </p:nvCxnSpPr>
        <p:spPr>
          <a:xfrm rot="-5400000">
            <a:off x="388875" y="3381700"/>
            <a:ext cx="760800" cy="6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897" name="Google Shape;1897;p31"/>
          <p:cNvCxnSpPr>
            <a:stCxn id="1898" idx="0"/>
            <a:endCxn id="1882" idx="2"/>
          </p:cNvCxnSpPr>
          <p:nvPr/>
        </p:nvCxnSpPr>
        <p:spPr>
          <a:xfrm rot="-5400000">
            <a:off x="1868482" y="3467020"/>
            <a:ext cx="931800" cy="6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98" name="Google Shape;1898;p31"/>
          <p:cNvSpPr/>
          <p:nvPr/>
        </p:nvSpPr>
        <p:spPr>
          <a:xfrm>
            <a:off x="2190982" y="3933220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9" name="Google Shape;1899;p31"/>
          <p:cNvSpPr/>
          <p:nvPr/>
        </p:nvSpPr>
        <p:spPr>
          <a:xfrm>
            <a:off x="413919" y="1251571"/>
            <a:ext cx="710100" cy="71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0" name="Google Shape;1900;p31"/>
          <p:cNvSpPr/>
          <p:nvPr/>
        </p:nvSpPr>
        <p:spPr>
          <a:xfrm>
            <a:off x="1979344" y="1251571"/>
            <a:ext cx="710100" cy="71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1" name="Google Shape;1901;p31"/>
          <p:cNvSpPr/>
          <p:nvPr/>
        </p:nvSpPr>
        <p:spPr>
          <a:xfrm>
            <a:off x="3544769" y="1251571"/>
            <a:ext cx="710100" cy="71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2" name="Google Shape;1902;p31"/>
          <p:cNvSpPr/>
          <p:nvPr/>
        </p:nvSpPr>
        <p:spPr>
          <a:xfrm>
            <a:off x="5110194" y="1251571"/>
            <a:ext cx="710100" cy="71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3" name="Google Shape;1903;p31"/>
          <p:cNvSpPr/>
          <p:nvPr/>
        </p:nvSpPr>
        <p:spPr>
          <a:xfrm>
            <a:off x="7953656" y="1251241"/>
            <a:ext cx="710100" cy="71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06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904" name="Google Shape;1904;p31"/>
          <p:cNvCxnSpPr>
            <a:stCxn id="1905" idx="0"/>
            <a:endCxn id="1885" idx="2"/>
          </p:cNvCxnSpPr>
          <p:nvPr/>
        </p:nvCxnSpPr>
        <p:spPr>
          <a:xfrm rot="-5400000">
            <a:off x="3433595" y="3467020"/>
            <a:ext cx="931800" cy="6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05" name="Google Shape;1905;p31"/>
          <p:cNvSpPr/>
          <p:nvPr/>
        </p:nvSpPr>
        <p:spPr>
          <a:xfrm>
            <a:off x="3756095" y="3933220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06" name="Google Shape;1906;p31"/>
          <p:cNvCxnSpPr>
            <a:cxnSpLocks/>
            <a:stCxn id="1907" idx="0"/>
            <a:endCxn id="1879" idx="2"/>
          </p:cNvCxnSpPr>
          <p:nvPr/>
        </p:nvCxnSpPr>
        <p:spPr>
          <a:xfrm rot="-5400000">
            <a:off x="4998695" y="3467020"/>
            <a:ext cx="931800" cy="6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07" name="Google Shape;1907;p31"/>
          <p:cNvSpPr/>
          <p:nvPr/>
        </p:nvSpPr>
        <p:spPr>
          <a:xfrm>
            <a:off x="5321195" y="3933220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08" name="Google Shape;1908;p31"/>
          <p:cNvCxnSpPr>
            <a:cxnSpLocks/>
            <a:stCxn id="1895" idx="0"/>
            <a:endCxn id="1891" idx="2"/>
          </p:cNvCxnSpPr>
          <p:nvPr/>
        </p:nvCxnSpPr>
        <p:spPr>
          <a:xfrm rot="-5400000">
            <a:off x="7928612" y="3381370"/>
            <a:ext cx="760800" cy="6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8" name="Google Shape;1878;p31">
            <a:extLst>
              <a:ext uri="{FF2B5EF4-FFF2-40B4-BE49-F238E27FC236}">
                <a16:creationId xmlns:a16="http://schemas.microsoft.com/office/drawing/2014/main" id="{6A5D08C6-137A-FA4E-943E-38124E8CB19E}"/>
              </a:ext>
            </a:extLst>
          </p:cNvPr>
          <p:cNvGrpSpPr/>
          <p:nvPr/>
        </p:nvGrpSpPr>
        <p:grpSpPr>
          <a:xfrm>
            <a:off x="6162336" y="2142000"/>
            <a:ext cx="1478700" cy="859500"/>
            <a:chOff x="1896650" y="1800288"/>
            <a:chExt cx="1478700" cy="859500"/>
          </a:xfrm>
        </p:grpSpPr>
        <p:sp>
          <p:nvSpPr>
            <p:cNvPr id="39" name="Google Shape;1879;p31">
              <a:extLst>
                <a:ext uri="{FF2B5EF4-FFF2-40B4-BE49-F238E27FC236}">
                  <a16:creationId xmlns:a16="http://schemas.microsoft.com/office/drawing/2014/main" id="{EE6A9BAA-E7F2-3B41-ACF4-FFEA30033E61}"/>
                </a:ext>
              </a:extLst>
            </p:cNvPr>
            <p:cNvSpPr txBox="1"/>
            <p:nvPr/>
          </p:nvSpPr>
          <p:spPr>
            <a:xfrm>
              <a:off x="1896650" y="2142588"/>
              <a:ext cx="14787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JavaScript &amp; HTML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Google Shape;1880;p31">
              <a:extLst>
                <a:ext uri="{FF2B5EF4-FFF2-40B4-BE49-F238E27FC236}">
                  <a16:creationId xmlns:a16="http://schemas.microsoft.com/office/drawing/2014/main" id="{66070D43-32E2-8943-9E27-E5E84030BDCE}"/>
                </a:ext>
              </a:extLst>
            </p:cNvPr>
            <p:cNvSpPr txBox="1"/>
            <p:nvPr/>
          </p:nvSpPr>
          <p:spPr>
            <a:xfrm>
              <a:off x="1896650" y="1800288"/>
              <a:ext cx="14787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Examination Module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1" name="Google Shape;1902;p31">
            <a:extLst>
              <a:ext uri="{FF2B5EF4-FFF2-40B4-BE49-F238E27FC236}">
                <a16:creationId xmlns:a16="http://schemas.microsoft.com/office/drawing/2014/main" id="{CB226AF4-38F6-E44E-A8E4-52CD905D61D2}"/>
              </a:ext>
            </a:extLst>
          </p:cNvPr>
          <p:cNvSpPr/>
          <p:nvPr/>
        </p:nvSpPr>
        <p:spPr>
          <a:xfrm>
            <a:off x="6547567" y="1251571"/>
            <a:ext cx="710100" cy="71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05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42" name="Google Shape;1906;p31">
            <a:extLst>
              <a:ext uri="{FF2B5EF4-FFF2-40B4-BE49-F238E27FC236}">
                <a16:creationId xmlns:a16="http://schemas.microsoft.com/office/drawing/2014/main" id="{F80991A2-EB21-724D-B695-1B609DA6FD55}"/>
              </a:ext>
            </a:extLst>
          </p:cNvPr>
          <p:cNvCxnSpPr>
            <a:cxnSpLocks/>
            <a:stCxn id="43" idx="0"/>
            <a:endCxn id="39" idx="2"/>
          </p:cNvCxnSpPr>
          <p:nvPr/>
        </p:nvCxnSpPr>
        <p:spPr>
          <a:xfrm rot="-5400000">
            <a:off x="6436068" y="3467020"/>
            <a:ext cx="931800" cy="6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" name="Google Shape;1907;p31">
            <a:extLst>
              <a:ext uri="{FF2B5EF4-FFF2-40B4-BE49-F238E27FC236}">
                <a16:creationId xmlns:a16="http://schemas.microsoft.com/office/drawing/2014/main" id="{1B868415-E4B0-C446-AB4A-9FF90C047A3C}"/>
              </a:ext>
            </a:extLst>
          </p:cNvPr>
          <p:cNvSpPr/>
          <p:nvPr/>
        </p:nvSpPr>
        <p:spPr>
          <a:xfrm>
            <a:off x="6758568" y="3933220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C00E0E-CE37-A742-A8C4-ABD98306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58" y="1238170"/>
            <a:ext cx="5989446" cy="3310680"/>
          </a:xfrm>
          <a:prstGeom prst="rect">
            <a:avLst/>
          </a:prstGeom>
        </p:spPr>
      </p:pic>
      <p:sp>
        <p:nvSpPr>
          <p:cNvPr id="5" name="Google Shape;1876;p31">
            <a:extLst>
              <a:ext uri="{FF2B5EF4-FFF2-40B4-BE49-F238E27FC236}">
                <a16:creationId xmlns:a16="http://schemas.microsoft.com/office/drawing/2014/main" id="{3164F8D0-1D2E-9744-813C-D58A2AFB4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481" y="13179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Flow of the Project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5995259"/>
      </p:ext>
    </p:extLst>
  </p:cSld>
  <p:clrMapOvr>
    <a:masterClrMapping/>
  </p:clrMapOvr>
</p:sld>
</file>

<file path=ppt/theme/theme1.xml><?xml version="1.0" encoding="utf-8"?>
<a:theme xmlns:a="http://schemas.openxmlformats.org/drawingml/2006/main" name="Educational Technology Infographics by Slidesgo">
  <a:themeElements>
    <a:clrScheme name="Simple Light">
      <a:dk1>
        <a:srgbClr val="000000"/>
      </a:dk1>
      <a:lt1>
        <a:srgbClr val="FFFFFF"/>
      </a:lt1>
      <a:dk2>
        <a:srgbClr val="306DA1"/>
      </a:dk2>
      <a:lt2>
        <a:srgbClr val="DF3684"/>
      </a:lt2>
      <a:accent1>
        <a:srgbClr val="55BAD2"/>
      </a:accent1>
      <a:accent2>
        <a:srgbClr val="EFEFEF"/>
      </a:accent2>
      <a:accent3>
        <a:srgbClr val="FFB573"/>
      </a:accent3>
      <a:accent4>
        <a:srgbClr val="ED893E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425</Words>
  <Application>Microsoft Macintosh PowerPoint</Application>
  <PresentationFormat>On-screen Show (16:9)</PresentationFormat>
  <Paragraphs>132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Fira Sans Extra Condensed SemiBold</vt:lpstr>
      <vt:lpstr>Roboto</vt:lpstr>
      <vt:lpstr>Fira Sans Condensed SemiBold</vt:lpstr>
      <vt:lpstr>Niramit</vt:lpstr>
      <vt:lpstr>Educational Technology Infographics by Slidesgo</vt:lpstr>
      <vt:lpstr>Online Examination Monitoring Platform</vt:lpstr>
      <vt:lpstr>SOLUTION</vt:lpstr>
      <vt:lpstr>Related Works</vt:lpstr>
      <vt:lpstr>Works Done over the course</vt:lpstr>
      <vt:lpstr>Collaboration and Contribution</vt:lpstr>
      <vt:lpstr>Most Unique Part</vt:lpstr>
      <vt:lpstr>Used Tools</vt:lpstr>
      <vt:lpstr>Design of the Project</vt:lpstr>
      <vt:lpstr>User Flow of the Project</vt:lpstr>
      <vt:lpstr>Result Analysis</vt:lpstr>
      <vt:lpstr>Thanks to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Examination Monitoring Platform</dc:title>
  <cp:lastModifiedBy>Sharif Hossain</cp:lastModifiedBy>
  <cp:revision>11</cp:revision>
  <dcterms:modified xsi:type="dcterms:W3CDTF">2021-09-02T09:46:32Z</dcterms:modified>
</cp:coreProperties>
</file>